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05" r:id="rId3"/>
    <p:sldMasterId id="2147483722" r:id="rId4"/>
    <p:sldMasterId id="2147483760" r:id="rId5"/>
    <p:sldMasterId id="2147483768" r:id="rId6"/>
    <p:sldMasterId id="2147483778" r:id="rId7"/>
  </p:sldMasterIdLst>
  <p:notesMasterIdLst>
    <p:notesMasterId r:id="rId13"/>
  </p:notesMasterIdLst>
  <p:sldIdLst>
    <p:sldId id="350" r:id="rId8"/>
    <p:sldId id="324" r:id="rId9"/>
    <p:sldId id="325" r:id="rId10"/>
    <p:sldId id="326" r:id="rId11"/>
    <p:sldId id="3284" r:id="rId12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04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6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0AAED-4EC8-4A47-89C2-968AD7194B21}" type="datetimeFigureOut">
              <a:rPr lang="da-DK" smtClean="0"/>
              <a:t>02-12-2019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0FEFA-D8EC-4C4C-8BD3-9D48320CC03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8225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emf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4" Type="http://schemas.microsoft.com/office/2007/relationships/hdphoto" Target="../media/hdphoto4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12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emf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3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15.png"/><Relationship Id="rId5" Type="http://schemas.openxmlformats.org/officeDocument/2006/relationships/image" Target="../media/image14.emf"/><Relationship Id="rId10" Type="http://schemas.openxmlformats.org/officeDocument/2006/relationships/image" Target="../media/image10.png"/><Relationship Id="rId4" Type="http://schemas.openxmlformats.org/officeDocument/2006/relationships/image" Target="../media/image13.emf"/><Relationship Id="rId9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7AAB25F9-757A-423A-8B96-E50252FB27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8" b="13691"/>
          <a:stretch/>
        </p:blipFill>
        <p:spPr>
          <a:xfrm>
            <a:off x="-19064" y="-1"/>
            <a:ext cx="12211062" cy="6861659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482C5A7A-F549-4DFE-9DED-60C425F67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5352" y="3546068"/>
            <a:ext cx="7486648" cy="4258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6A115D2-CB4A-4B56-9080-CCDDC46E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B5B5286-5161-47F9-9706-A6270BF4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D00DCB6-33E7-443B-A1AC-FB6D5AEF44DF}"/>
              </a:ext>
            </a:extLst>
          </p:cNvPr>
          <p:cNvSpPr/>
          <p:nvPr userDrawn="1"/>
        </p:nvSpPr>
        <p:spPr>
          <a:xfrm rot="16200000">
            <a:off x="-1762125" y="1765781"/>
            <a:ext cx="6858002" cy="3333751"/>
          </a:xfrm>
          <a:prstGeom prst="rect">
            <a:avLst/>
          </a:prstGeom>
          <a:solidFill>
            <a:srgbClr val="25873B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8C1DC2F-9062-498F-911C-0F63E8D66411}"/>
              </a:ext>
            </a:extLst>
          </p:cNvPr>
          <p:cNvSpPr/>
          <p:nvPr userDrawn="1"/>
        </p:nvSpPr>
        <p:spPr>
          <a:xfrm>
            <a:off x="0" y="5755673"/>
            <a:ext cx="12192000" cy="1106905"/>
          </a:xfrm>
          <a:prstGeom prst="rect">
            <a:avLst/>
          </a:prstGeom>
          <a:solidFill>
            <a:srgbClr val="FFC635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Billede 9" descr="Et billede, der indeholder clipart&#10;&#10;Automatisk oprettet beskrivelse">
            <a:extLst>
              <a:ext uri="{FF2B5EF4-FFF2-40B4-BE49-F238E27FC236}">
                <a16:creationId xmlns:a16="http://schemas.microsoft.com/office/drawing/2014/main" id="{E681CBA4-1899-4494-86F5-F0A8F96ED1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3" b="94909" l="2922" r="98274">
                        <a14:foregroundMark x1="12882" y1="32000" x2="12882" y2="32000"/>
                        <a14:foregroundMark x1="7703" y1="10545" x2="7703" y2="10545"/>
                        <a14:foregroundMark x1="2922" y1="28000" x2="2922" y2="28000"/>
                        <a14:foregroundMark x1="7437" y1="6182" x2="7437" y2="6182"/>
                        <a14:foregroundMark x1="7437" y1="3636" x2="7437" y2="3636"/>
                        <a14:foregroundMark x1="7703" y1="10545" x2="7703" y2="10545"/>
                        <a14:foregroundMark x1="12882" y1="42545" x2="12882" y2="42545"/>
                        <a14:foregroundMark x1="4382" y1="50909" x2="4382" y2="50909"/>
                        <a14:foregroundMark x1="4382" y1="69091" x2="4382" y2="69091"/>
                        <a14:foregroundMark x1="11288" y1="67273" x2="11288" y2="67273"/>
                        <a14:foregroundMark x1="7968" y1="86545" x2="7968" y2="86545"/>
                        <a14:foregroundMark x1="36122" y1="43273" x2="36122" y2="43273"/>
                        <a14:foregroundMark x1="49137" y1="42545" x2="49137" y2="42545"/>
                        <a14:foregroundMark x1="61886" y1="41818" x2="61886" y2="41818"/>
                        <a14:foregroundMark x1="77158" y1="41818" x2="77158" y2="41818"/>
                        <a14:foregroundMark x1="87915" y1="43273" x2="87915" y2="43273"/>
                        <a14:foregroundMark x1="96813" y1="52364" x2="96813" y2="52364"/>
                        <a14:foregroundMark x1="98406" y1="70545" x2="98406" y2="70545"/>
                        <a14:foregroundMark x1="30412" y1="44727" x2="30412" y2="44727"/>
                        <a14:foregroundMark x1="23772" y1="92000" x2="23772" y2="92000"/>
                        <a14:foregroundMark x1="23904" y1="90182" x2="23904" y2="90182"/>
                        <a14:foregroundMark x1="21116" y1="84000" x2="21116" y2="84000"/>
                        <a14:foregroundMark x1="21116" y1="89091" x2="21116" y2="89091"/>
                        <a14:foregroundMark x1="21116" y1="93455" x2="21116" y2="93455"/>
                        <a14:foregroundMark x1="21116" y1="94909" x2="21116" y2="94909"/>
                        <a14:foregroundMark x1="22045" y1="94909" x2="22045" y2="94909"/>
                        <a14:foregroundMark x1="23904" y1="86545" x2="23904" y2="86545"/>
                        <a14:foregroundMark x1="23240" y1="85091" x2="23240" y2="85091"/>
                        <a14:foregroundMark x1="22311" y1="83273" x2="22311" y2="83273"/>
                        <a14:foregroundMark x1="23506" y1="93455" x2="23506" y2="93455"/>
                        <a14:foregroundMark x1="27224" y1="91636" x2="27224" y2="91636"/>
                        <a14:foregroundMark x1="28420" y1="90545" x2="28420" y2="90545"/>
                        <a14:foregroundMark x1="28154" y1="88000" x2="28154" y2="88000"/>
                        <a14:foregroundMark x1="31076" y1="91636" x2="31076" y2="91636"/>
                        <a14:foregroundMark x1="36388" y1="90545" x2="36388" y2="90545"/>
                        <a14:foregroundMark x1="39973" y1="89818" x2="39973" y2="89818"/>
                        <a14:foregroundMark x1="41036" y1="89091" x2="41036" y2="89091"/>
                        <a14:foregroundMark x1="41567" y1="93818" x2="41567" y2="93818"/>
                        <a14:foregroundMark x1="35724" y1="88000" x2="35724" y2="88000"/>
                        <a14:foregroundMark x1="36919" y1="86909" x2="36919" y2="86909"/>
                        <a14:foregroundMark x1="47012" y1="90909" x2="47012" y2="90909"/>
                        <a14:foregroundMark x1="48340" y1="88000" x2="48340" y2="88000"/>
                        <a14:foregroundMark x1="51793" y1="91636" x2="51793" y2="91636"/>
                        <a14:foregroundMark x1="56707" y1="91636" x2="56707" y2="91636"/>
                        <a14:foregroundMark x1="60292" y1="91636" x2="60292" y2="91636"/>
                        <a14:foregroundMark x1="68393" y1="91273" x2="68393" y2="91273"/>
                        <a14:foregroundMark x1="71315" y1="93091" x2="71315" y2="93091"/>
                        <a14:foregroundMark x1="77556" y1="90182" x2="77556" y2="90182"/>
                        <a14:foregroundMark x1="82205" y1="92364" x2="82205" y2="92364"/>
                        <a14:foregroundMark x1="86985" y1="92727" x2="86985" y2="92727"/>
                        <a14:foregroundMark x1="91766" y1="92000" x2="91766" y2="92000"/>
                        <a14:foregroundMark x1="93227" y1="94909" x2="93227" y2="94909"/>
                        <a14:foregroundMark x1="96414" y1="92727" x2="96414" y2="92727"/>
                        <a14:foregroundMark x1="62417" y1="89091" x2="62417" y2="89091"/>
                        <a14:foregroundMark x1="60956" y1="87636" x2="60956" y2="87636"/>
                        <a14:foregroundMark x1="93493" y1="94545" x2="93493" y2="94545"/>
                        <a14:backgroundMark x1="27357" y1="92727" x2="27357" y2="92727"/>
                        <a14:backgroundMark x1="23108" y1="85091" x2="23108" y2="85091"/>
                        <a14:backgroundMark x1="22045" y1="94182" x2="22045" y2="94182"/>
                        <a14:backgroundMark x1="52988" y1="92727" x2="52988" y2="92727"/>
                        <a14:backgroundMark x1="69854" y1="92727" x2="69854" y2="92727"/>
                        <a14:backgroundMark x1="69588" y1="85818" x2="69588" y2="85818"/>
                        <a14:backgroundMark x1="87915" y1="92727" x2="87915" y2="92727"/>
                        <a14:backgroundMark x1="92829" y1="89818" x2="92829" y2="89818"/>
                        <a14:backgroundMark x1="93227" y1="94182" x2="93227" y2="94182"/>
                        <a14:backgroundMark x1="37052" y1="85818" x2="37052" y2="85818"/>
                        <a14:backgroundMark x1="37052" y1="86182" x2="37052" y2="86182"/>
                        <a14:backgroundMark x1="36919" y1="85818" x2="36919" y2="85818"/>
                        <a14:backgroundMark x1="36786" y1="86182" x2="36786" y2="86182"/>
                        <a14:backgroundMark x1="60691" y1="86909" x2="60691" y2="86909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4" y="5890025"/>
            <a:ext cx="2295144" cy="838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71DC55-19AC-48D1-8755-02AB9EF70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5350" y="1985973"/>
            <a:ext cx="7486648" cy="1558719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53344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0" y="6858000"/>
                </a:moveTo>
                <a:lnTo>
                  <a:pt x="12193206" y="6858000"/>
                </a:lnTo>
                <a:lnTo>
                  <a:pt x="121932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E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005E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3492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005E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79900" y="2346500"/>
            <a:ext cx="4804410" cy="3913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BF5563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806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4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9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03.06.2019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Bestyrelsesmøde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4F06-2BDE-A744-B398-077BDAB6C054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08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lemsoversig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8C6E0-870D-4F36-B591-4F93049AEF97}" type="slidenum">
              <a:rPr lang="da-DK" smtClean="0"/>
              <a:t>‹nr.›</a:t>
            </a:fld>
            <a:endParaRPr lang="da-DK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895428DA-963E-4639-9383-E0E9E17D0C5D}"/>
              </a:ext>
            </a:extLst>
          </p:cNvPr>
          <p:cNvGrpSpPr/>
          <p:nvPr userDrawn="1"/>
        </p:nvGrpSpPr>
        <p:grpSpPr>
          <a:xfrm>
            <a:off x="196110" y="5177573"/>
            <a:ext cx="11863233" cy="612573"/>
            <a:chOff x="-5186875" y="9765919"/>
            <a:chExt cx="15220916" cy="1047933"/>
          </a:xfrm>
        </p:grpSpPr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6DD362F6-C2A8-4A85-B28E-9C3BB7E8F7F6}"/>
                </a:ext>
              </a:extLst>
            </p:cNvPr>
            <p:cNvGrpSpPr/>
            <p:nvPr/>
          </p:nvGrpSpPr>
          <p:grpSpPr>
            <a:xfrm>
              <a:off x="-25983" y="9802450"/>
              <a:ext cx="10060024" cy="906546"/>
              <a:chOff x="-1507979" y="11558651"/>
              <a:chExt cx="12241528" cy="1273672"/>
            </a:xfrm>
          </p:grpSpPr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EA51E702-7946-468D-A0E8-1934B73364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1" t="14760" r="12849" b="12004"/>
              <a:stretch/>
            </p:blipFill>
            <p:spPr bwMode="auto">
              <a:xfrm>
                <a:off x="8875910" y="11561321"/>
                <a:ext cx="1857639" cy="1268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8">
                <a:extLst>
                  <a:ext uri="{FF2B5EF4-FFF2-40B4-BE49-F238E27FC236}">
                    <a16:creationId xmlns:a16="http://schemas.microsoft.com/office/drawing/2014/main" id="{481730AD-C310-4863-8D85-484828061B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713"/>
              <a:stretch/>
            </p:blipFill>
            <p:spPr bwMode="auto">
              <a:xfrm>
                <a:off x="-1507979" y="11558651"/>
                <a:ext cx="2385304" cy="1273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Billede 8">
              <a:extLst>
                <a:ext uri="{FF2B5EF4-FFF2-40B4-BE49-F238E27FC236}">
                  <a16:creationId xmlns:a16="http://schemas.microsoft.com/office/drawing/2014/main" id="{58455A85-5B48-4501-AACB-5CDB49B02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6875" y="9765919"/>
              <a:ext cx="2288045" cy="1011626"/>
            </a:xfrm>
            <a:prstGeom prst="rect">
              <a:avLst/>
            </a:prstGeom>
          </p:spPr>
        </p:pic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86D5A5EB-B321-49C7-AE40-FD6D7D632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8830" y="9802453"/>
              <a:ext cx="2872845" cy="891572"/>
            </a:xfrm>
            <a:prstGeom prst="rect">
              <a:avLst/>
            </a:prstGeom>
          </p:spPr>
        </p:pic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C39C93BD-4023-4AFE-96D0-DBCA54C0A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529" y="9875669"/>
              <a:ext cx="1937551" cy="938183"/>
            </a:xfrm>
            <a:prstGeom prst="rect">
              <a:avLst/>
            </a:prstGeom>
          </p:spPr>
        </p:pic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D41C24A6-B9E0-45EA-854A-2983C58A0AA8}"/>
              </a:ext>
            </a:extLst>
          </p:cNvPr>
          <p:cNvGrpSpPr/>
          <p:nvPr userDrawn="1"/>
        </p:nvGrpSpPr>
        <p:grpSpPr>
          <a:xfrm>
            <a:off x="3902772" y="923533"/>
            <a:ext cx="4386457" cy="3680013"/>
            <a:chOff x="1695591" y="1456964"/>
            <a:chExt cx="5620041" cy="4650044"/>
          </a:xfrm>
        </p:grpSpPr>
        <p:grpSp>
          <p:nvGrpSpPr>
            <p:cNvPr id="15" name="Group 10">
              <a:extLst>
                <a:ext uri="{FF2B5EF4-FFF2-40B4-BE49-F238E27FC236}">
                  <a16:creationId xmlns:a16="http://schemas.microsoft.com/office/drawing/2014/main" id="{F254B22E-1C43-46FA-B84A-3678E8B01789}"/>
                </a:ext>
              </a:extLst>
            </p:cNvPr>
            <p:cNvGrpSpPr/>
            <p:nvPr/>
          </p:nvGrpSpPr>
          <p:grpSpPr>
            <a:xfrm>
              <a:off x="1788133" y="1456964"/>
              <a:ext cx="2598867" cy="3600000"/>
              <a:chOff x="1762118" y="1732084"/>
              <a:chExt cx="2598867" cy="3600000"/>
            </a:xfrm>
          </p:grpSpPr>
          <p:grpSp>
            <p:nvGrpSpPr>
              <p:cNvPr id="65" name="Group 8">
                <a:extLst>
                  <a:ext uri="{FF2B5EF4-FFF2-40B4-BE49-F238E27FC236}">
                    <a16:creationId xmlns:a16="http://schemas.microsoft.com/office/drawing/2014/main" id="{36348311-8ABE-4E07-A0D3-E7D8B82C50BA}"/>
                  </a:ext>
                </a:extLst>
              </p:cNvPr>
              <p:cNvGrpSpPr/>
              <p:nvPr/>
            </p:nvGrpSpPr>
            <p:grpSpPr>
              <a:xfrm flipH="1">
                <a:off x="1762118" y="1732084"/>
                <a:ext cx="2520000" cy="3600000"/>
                <a:chOff x="1762118" y="1732084"/>
                <a:chExt cx="2520000" cy="3600000"/>
              </a:xfrm>
            </p:grpSpPr>
            <p:sp>
              <p:nvSpPr>
                <p:cNvPr id="67" name="Flowchart: Delay 6">
                  <a:extLst>
                    <a:ext uri="{FF2B5EF4-FFF2-40B4-BE49-F238E27FC236}">
                      <a16:creationId xmlns:a16="http://schemas.microsoft.com/office/drawing/2014/main" id="{A13F4A46-5AB4-400C-B5CE-A5CBC1E22E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62118" y="1732084"/>
                  <a:ext cx="2520000" cy="3600000"/>
                </a:xfrm>
                <a:prstGeom prst="flowChartDelay">
                  <a:avLst/>
                </a:prstGeom>
                <a:solidFill>
                  <a:srgbClr val="6D88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200" dirty="0"/>
                </a:p>
              </p:txBody>
            </p:sp>
            <p:sp>
              <p:nvSpPr>
                <p:cNvPr id="68" name="Flowchart: Delay 7">
                  <a:extLst>
                    <a:ext uri="{FF2B5EF4-FFF2-40B4-BE49-F238E27FC236}">
                      <a16:creationId xmlns:a16="http://schemas.microsoft.com/office/drawing/2014/main" id="{E82FBFE9-4B13-432C-883F-6CAFEEA901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62119" y="2274784"/>
                  <a:ext cx="1916724" cy="251460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66" name="Rectangle 9">
                <a:extLst>
                  <a:ext uri="{FF2B5EF4-FFF2-40B4-BE49-F238E27FC236}">
                    <a16:creationId xmlns:a16="http://schemas.microsoft.com/office/drawing/2014/main" id="{78EAA9F4-68D3-4E8D-9EB7-4D90C5BCDDC9}"/>
                  </a:ext>
                </a:extLst>
              </p:cNvPr>
              <p:cNvSpPr/>
              <p:nvPr/>
            </p:nvSpPr>
            <p:spPr>
              <a:xfrm>
                <a:off x="3701225" y="1732084"/>
                <a:ext cx="659760" cy="36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</p:grp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95015687-06B1-40F8-B3D2-710ED0212BFD}"/>
                </a:ext>
              </a:extLst>
            </p:cNvPr>
            <p:cNvGrpSpPr/>
            <p:nvPr/>
          </p:nvGrpSpPr>
          <p:grpSpPr>
            <a:xfrm>
              <a:off x="1695591" y="1456964"/>
              <a:ext cx="5620041" cy="4650044"/>
              <a:chOff x="1695591" y="1456964"/>
              <a:chExt cx="5620041" cy="4650044"/>
            </a:xfrm>
          </p:grpSpPr>
          <p:sp>
            <p:nvSpPr>
              <p:cNvPr id="17" name="Rectangle 73">
                <a:extLst>
                  <a:ext uri="{FF2B5EF4-FFF2-40B4-BE49-F238E27FC236}">
                    <a16:creationId xmlns:a16="http://schemas.microsoft.com/office/drawing/2014/main" id="{317AD493-97AD-4AA8-B4FD-5DB20DC986C7}"/>
                  </a:ext>
                </a:extLst>
              </p:cNvPr>
              <p:cNvSpPr/>
              <p:nvPr/>
            </p:nvSpPr>
            <p:spPr>
              <a:xfrm>
                <a:off x="4415607" y="1458613"/>
                <a:ext cx="659760" cy="36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18" name="Group 11">
                <a:extLst>
                  <a:ext uri="{FF2B5EF4-FFF2-40B4-BE49-F238E27FC236}">
                    <a16:creationId xmlns:a16="http://schemas.microsoft.com/office/drawing/2014/main" id="{68D79BCA-E172-47DD-955A-1ECEA4839AA0}"/>
                  </a:ext>
                </a:extLst>
              </p:cNvPr>
              <p:cNvGrpSpPr/>
              <p:nvPr/>
            </p:nvGrpSpPr>
            <p:grpSpPr>
              <a:xfrm>
                <a:off x="4554974" y="1458571"/>
                <a:ext cx="2520000" cy="3600000"/>
                <a:chOff x="5855676" y="1670538"/>
                <a:chExt cx="2520000" cy="3600000"/>
              </a:xfrm>
            </p:grpSpPr>
            <p:sp>
              <p:nvSpPr>
                <p:cNvPr id="63" name="Flowchart: Delay 2">
                  <a:extLst>
                    <a:ext uri="{FF2B5EF4-FFF2-40B4-BE49-F238E27FC236}">
                      <a16:creationId xmlns:a16="http://schemas.microsoft.com/office/drawing/2014/main" id="{8D1E4D72-4430-416B-B677-82C85B056D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55676" y="1670538"/>
                  <a:ext cx="2520000" cy="3600000"/>
                </a:xfrm>
                <a:prstGeom prst="flowChartDelay">
                  <a:avLst/>
                </a:prstGeom>
                <a:solidFill>
                  <a:srgbClr val="6D88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4" name="Flowchart: Delay 4">
                  <a:extLst>
                    <a:ext uri="{FF2B5EF4-FFF2-40B4-BE49-F238E27FC236}">
                      <a16:creationId xmlns:a16="http://schemas.microsoft.com/office/drawing/2014/main" id="{E11C4767-D679-4E0B-ADCC-C744AC2057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479931" y="2213238"/>
                  <a:ext cx="1292469" cy="251460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id="{3D85741C-E963-4484-9DAE-60D9A7A21913}"/>
                  </a:ext>
                </a:extLst>
              </p:cNvPr>
              <p:cNvSpPr/>
              <p:nvPr/>
            </p:nvSpPr>
            <p:spPr>
              <a:xfrm>
                <a:off x="3809057" y="1456964"/>
                <a:ext cx="648000" cy="3600000"/>
              </a:xfrm>
              <a:prstGeom prst="rect">
                <a:avLst/>
              </a:prstGeom>
              <a:solidFill>
                <a:srgbClr val="6D8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20" name="Group 12">
                <a:extLst>
                  <a:ext uri="{FF2B5EF4-FFF2-40B4-BE49-F238E27FC236}">
                    <a16:creationId xmlns:a16="http://schemas.microsoft.com/office/drawing/2014/main" id="{728F7F67-DD5B-4722-A8B3-579BE6A71CB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9937154" flipH="1">
                <a:off x="5447737" y="3154392"/>
                <a:ext cx="974598" cy="1359485"/>
                <a:chOff x="3933701" y="2353408"/>
                <a:chExt cx="603161" cy="2101491"/>
              </a:xfrm>
              <a:solidFill>
                <a:srgbClr val="6D8838"/>
              </a:solidFill>
            </p:grpSpPr>
            <p:sp>
              <p:nvSpPr>
                <p:cNvPr id="60" name="Freeform 11">
                  <a:extLst>
                    <a:ext uri="{FF2B5EF4-FFF2-40B4-BE49-F238E27FC236}">
                      <a16:creationId xmlns:a16="http://schemas.microsoft.com/office/drawing/2014/main" id="{BF2D7BA0-976F-4746-9C1F-5F42E25C5F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33701" y="2702236"/>
                  <a:ext cx="265456" cy="1752663"/>
                </a:xfrm>
                <a:custGeom>
                  <a:avLst/>
                  <a:gdLst>
                    <a:gd name="T0" fmla="*/ 3918 w 3918"/>
                    <a:gd name="T1" fmla="*/ 9254 h 9254"/>
                    <a:gd name="T2" fmla="*/ 3452 w 3918"/>
                    <a:gd name="T3" fmla="*/ 7472 h 9254"/>
                    <a:gd name="T4" fmla="*/ 3084 w 3918"/>
                    <a:gd name="T5" fmla="*/ 5949 h 9254"/>
                    <a:gd name="T6" fmla="*/ 2743 w 3918"/>
                    <a:gd name="T7" fmla="*/ 4660 h 9254"/>
                    <a:gd name="T8" fmla="*/ 2403 w 3918"/>
                    <a:gd name="T9" fmla="*/ 3551 h 9254"/>
                    <a:gd name="T10" fmla="*/ 2009 w 3918"/>
                    <a:gd name="T11" fmla="*/ 2578 h 9254"/>
                    <a:gd name="T12" fmla="*/ 1507 w 3918"/>
                    <a:gd name="T13" fmla="*/ 1695 h 9254"/>
                    <a:gd name="T14" fmla="*/ 852 w 3918"/>
                    <a:gd name="T15" fmla="*/ 848 h 9254"/>
                    <a:gd name="T16" fmla="*/ 458 w 3918"/>
                    <a:gd name="T17" fmla="*/ 424 h 9254"/>
                    <a:gd name="T18" fmla="*/ 0 w 3918"/>
                    <a:gd name="T19" fmla="*/ 0 h 9254"/>
                    <a:gd name="T20" fmla="*/ 2268 w 3918"/>
                    <a:gd name="T21" fmla="*/ 9254 h 9254"/>
                    <a:gd name="T22" fmla="*/ 3918 w 3918"/>
                    <a:gd name="T23" fmla="*/ 9254 h 9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918" h="9254">
                      <a:moveTo>
                        <a:pt x="3918" y="9254"/>
                      </a:moveTo>
                      <a:lnTo>
                        <a:pt x="3452" y="7472"/>
                      </a:lnTo>
                      <a:lnTo>
                        <a:pt x="3084" y="5949"/>
                      </a:lnTo>
                      <a:lnTo>
                        <a:pt x="2743" y="4660"/>
                      </a:lnTo>
                      <a:lnTo>
                        <a:pt x="2403" y="3551"/>
                      </a:lnTo>
                      <a:lnTo>
                        <a:pt x="2009" y="2578"/>
                      </a:lnTo>
                      <a:lnTo>
                        <a:pt x="1507" y="1695"/>
                      </a:lnTo>
                      <a:lnTo>
                        <a:pt x="852" y="848"/>
                      </a:lnTo>
                      <a:lnTo>
                        <a:pt x="458" y="424"/>
                      </a:lnTo>
                      <a:lnTo>
                        <a:pt x="0" y="0"/>
                      </a:lnTo>
                      <a:lnTo>
                        <a:pt x="2268" y="9254"/>
                      </a:lnTo>
                      <a:lnTo>
                        <a:pt x="3918" y="9254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  <p:sp>
              <p:nvSpPr>
                <p:cNvPr id="61" name="Freeform 12">
                  <a:extLst>
                    <a:ext uri="{FF2B5EF4-FFF2-40B4-BE49-F238E27FC236}">
                      <a16:creationId xmlns:a16="http://schemas.microsoft.com/office/drawing/2014/main" id="{85179BCC-7787-4A47-BA08-24949C312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7960" y="2931957"/>
                  <a:ext cx="258902" cy="1522942"/>
                </a:xfrm>
                <a:custGeom>
                  <a:avLst/>
                  <a:gdLst>
                    <a:gd name="T0" fmla="*/ 0 w 3766"/>
                    <a:gd name="T1" fmla="*/ 8028 h 8028"/>
                    <a:gd name="T2" fmla="*/ 826 w 3766"/>
                    <a:gd name="T3" fmla="*/ 4921 h 8028"/>
                    <a:gd name="T4" fmla="*/ 1139 w 3766"/>
                    <a:gd name="T5" fmla="*/ 3821 h 8028"/>
                    <a:gd name="T6" fmla="*/ 1443 w 3766"/>
                    <a:gd name="T7" fmla="*/ 2938 h 8028"/>
                    <a:gd name="T8" fmla="*/ 1812 w 3766"/>
                    <a:gd name="T9" fmla="*/ 2181 h 8028"/>
                    <a:gd name="T10" fmla="*/ 2036 w 3766"/>
                    <a:gd name="T11" fmla="*/ 1839 h 8028"/>
                    <a:gd name="T12" fmla="*/ 2286 w 3766"/>
                    <a:gd name="T13" fmla="*/ 1496 h 8028"/>
                    <a:gd name="T14" fmla="*/ 2923 w 3766"/>
                    <a:gd name="T15" fmla="*/ 784 h 8028"/>
                    <a:gd name="T16" fmla="*/ 3766 w 3766"/>
                    <a:gd name="T17" fmla="*/ 0 h 8028"/>
                    <a:gd name="T18" fmla="*/ 1730 w 3766"/>
                    <a:gd name="T19" fmla="*/ 8028 h 8028"/>
                    <a:gd name="T20" fmla="*/ 0 w 3766"/>
                    <a:gd name="T21" fmla="*/ 8028 h 80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66" h="8028">
                      <a:moveTo>
                        <a:pt x="0" y="8028"/>
                      </a:moveTo>
                      <a:lnTo>
                        <a:pt x="826" y="4921"/>
                      </a:lnTo>
                      <a:lnTo>
                        <a:pt x="1139" y="3821"/>
                      </a:lnTo>
                      <a:lnTo>
                        <a:pt x="1443" y="2938"/>
                      </a:lnTo>
                      <a:lnTo>
                        <a:pt x="1812" y="2181"/>
                      </a:lnTo>
                      <a:lnTo>
                        <a:pt x="2036" y="1839"/>
                      </a:lnTo>
                      <a:lnTo>
                        <a:pt x="2286" y="1496"/>
                      </a:lnTo>
                      <a:lnTo>
                        <a:pt x="2923" y="784"/>
                      </a:lnTo>
                      <a:lnTo>
                        <a:pt x="3766" y="0"/>
                      </a:lnTo>
                      <a:lnTo>
                        <a:pt x="1730" y="8028"/>
                      </a:lnTo>
                      <a:lnTo>
                        <a:pt x="0" y="8028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  <p:sp>
              <p:nvSpPr>
                <p:cNvPr id="62" name="Freeform 10">
                  <a:extLst>
                    <a:ext uri="{FF2B5EF4-FFF2-40B4-BE49-F238E27FC236}">
                      <a16:creationId xmlns:a16="http://schemas.microsoft.com/office/drawing/2014/main" id="{A1731F5E-C4AD-4A18-8B88-9D77DCB86B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8642" y="2353408"/>
                  <a:ext cx="108148" cy="2101491"/>
                </a:xfrm>
                <a:custGeom>
                  <a:avLst/>
                  <a:gdLst>
                    <a:gd name="T0" fmla="*/ 1577 w 1587"/>
                    <a:gd name="T1" fmla="*/ 11074 h 11074"/>
                    <a:gd name="T2" fmla="*/ 1587 w 1587"/>
                    <a:gd name="T3" fmla="*/ 0 h 11074"/>
                    <a:gd name="T4" fmla="*/ 923 w 1587"/>
                    <a:gd name="T5" fmla="*/ 1226 h 11074"/>
                    <a:gd name="T6" fmla="*/ 673 w 1587"/>
                    <a:gd name="T7" fmla="*/ 1748 h 11074"/>
                    <a:gd name="T8" fmla="*/ 466 w 1587"/>
                    <a:gd name="T9" fmla="*/ 2244 h 11074"/>
                    <a:gd name="T10" fmla="*/ 313 w 1587"/>
                    <a:gd name="T11" fmla="*/ 2703 h 11074"/>
                    <a:gd name="T12" fmla="*/ 197 w 1587"/>
                    <a:gd name="T13" fmla="*/ 3173 h 11074"/>
                    <a:gd name="T14" fmla="*/ 117 w 1587"/>
                    <a:gd name="T15" fmla="*/ 3641 h 11074"/>
                    <a:gd name="T16" fmla="*/ 63 w 1587"/>
                    <a:gd name="T17" fmla="*/ 4145 h 11074"/>
                    <a:gd name="T18" fmla="*/ 18 w 1587"/>
                    <a:gd name="T19" fmla="*/ 5300 h 11074"/>
                    <a:gd name="T20" fmla="*/ 26 w 1587"/>
                    <a:gd name="T21" fmla="*/ 6751 h 11074"/>
                    <a:gd name="T22" fmla="*/ 35 w 1587"/>
                    <a:gd name="T23" fmla="*/ 8634 h 11074"/>
                    <a:gd name="T24" fmla="*/ 0 w 1587"/>
                    <a:gd name="T25" fmla="*/ 11074 h 11074"/>
                    <a:gd name="T26" fmla="*/ 1577 w 1587"/>
                    <a:gd name="T27" fmla="*/ 11074 h 110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87" h="11074">
                      <a:moveTo>
                        <a:pt x="1577" y="11074"/>
                      </a:moveTo>
                      <a:lnTo>
                        <a:pt x="1587" y="0"/>
                      </a:lnTo>
                      <a:lnTo>
                        <a:pt x="923" y="1226"/>
                      </a:lnTo>
                      <a:lnTo>
                        <a:pt x="673" y="1748"/>
                      </a:lnTo>
                      <a:lnTo>
                        <a:pt x="466" y="2244"/>
                      </a:lnTo>
                      <a:lnTo>
                        <a:pt x="313" y="2703"/>
                      </a:lnTo>
                      <a:lnTo>
                        <a:pt x="197" y="3173"/>
                      </a:lnTo>
                      <a:lnTo>
                        <a:pt x="117" y="3641"/>
                      </a:lnTo>
                      <a:lnTo>
                        <a:pt x="63" y="4145"/>
                      </a:lnTo>
                      <a:lnTo>
                        <a:pt x="18" y="5300"/>
                      </a:lnTo>
                      <a:lnTo>
                        <a:pt x="26" y="6751"/>
                      </a:lnTo>
                      <a:lnTo>
                        <a:pt x="35" y="8634"/>
                      </a:lnTo>
                      <a:lnTo>
                        <a:pt x="0" y="11074"/>
                      </a:lnTo>
                      <a:lnTo>
                        <a:pt x="1577" y="11074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</p:grpSp>
          <p:sp>
            <p:nvSpPr>
              <p:cNvPr id="21" name="Freeform 23">
                <a:extLst>
                  <a:ext uri="{FF2B5EF4-FFF2-40B4-BE49-F238E27FC236}">
                    <a16:creationId xmlns:a16="http://schemas.microsoft.com/office/drawing/2014/main" id="{6872EDC8-CC00-409C-85D4-FBFF9FA3A10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2436252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2" name="Freeform 29">
                <a:extLst>
                  <a:ext uri="{FF2B5EF4-FFF2-40B4-BE49-F238E27FC236}">
                    <a16:creationId xmlns:a16="http://schemas.microsoft.com/office/drawing/2014/main" id="{3ACC79A2-3430-49D9-9B4D-08E25D8C3F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2701775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3" name="Freeform 35">
                <a:extLst>
                  <a:ext uri="{FF2B5EF4-FFF2-40B4-BE49-F238E27FC236}">
                    <a16:creationId xmlns:a16="http://schemas.microsoft.com/office/drawing/2014/main" id="{99855A6B-2B4C-4100-8209-F0D0417B21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2967302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4" name="Freeform 41">
                <a:extLst>
                  <a:ext uri="{FF2B5EF4-FFF2-40B4-BE49-F238E27FC236}">
                    <a16:creationId xmlns:a16="http://schemas.microsoft.com/office/drawing/2014/main" id="{5A2BF0AD-0067-4453-8ABA-4ED1CDEED57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3232825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5" name="Freeform 47">
                <a:extLst>
                  <a:ext uri="{FF2B5EF4-FFF2-40B4-BE49-F238E27FC236}">
                    <a16:creationId xmlns:a16="http://schemas.microsoft.com/office/drawing/2014/main" id="{91E600DD-C862-44A1-B9E8-48636D0AE3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3498349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6" name="Freeform 53">
                <a:extLst>
                  <a:ext uri="{FF2B5EF4-FFF2-40B4-BE49-F238E27FC236}">
                    <a16:creationId xmlns:a16="http://schemas.microsoft.com/office/drawing/2014/main" id="{E9E2CDEE-858E-41FA-8306-C3DCF85E9A8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3763873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7" name="Freeform 59">
                <a:extLst>
                  <a:ext uri="{FF2B5EF4-FFF2-40B4-BE49-F238E27FC236}">
                    <a16:creationId xmlns:a16="http://schemas.microsoft.com/office/drawing/2014/main" id="{FB75F2F5-01EA-455E-9141-CE706B5B56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4029396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8" name="Freeform 65">
                <a:extLst>
                  <a:ext uri="{FF2B5EF4-FFF2-40B4-BE49-F238E27FC236}">
                    <a16:creationId xmlns:a16="http://schemas.microsoft.com/office/drawing/2014/main" id="{ECBAE36A-75A9-4CB2-A21B-51E92AB291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4294923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9" name="Freeform 43">
                <a:extLst>
                  <a:ext uri="{FF2B5EF4-FFF2-40B4-BE49-F238E27FC236}">
                    <a16:creationId xmlns:a16="http://schemas.microsoft.com/office/drawing/2014/main" id="{7639AB72-9DB8-41AD-A8F5-9DD361A1C9D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2380543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0" name="Freeform 46">
                <a:extLst>
                  <a:ext uri="{FF2B5EF4-FFF2-40B4-BE49-F238E27FC236}">
                    <a16:creationId xmlns:a16="http://schemas.microsoft.com/office/drawing/2014/main" id="{393862CC-6144-4F29-839E-200101513EF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2648200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1" name="Freeform 50">
                <a:extLst>
                  <a:ext uri="{FF2B5EF4-FFF2-40B4-BE49-F238E27FC236}">
                    <a16:creationId xmlns:a16="http://schemas.microsoft.com/office/drawing/2014/main" id="{7C38C04C-8217-4765-9ADC-E0086CF234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2915857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2" name="Freeform 54">
                <a:extLst>
                  <a:ext uri="{FF2B5EF4-FFF2-40B4-BE49-F238E27FC236}">
                    <a16:creationId xmlns:a16="http://schemas.microsoft.com/office/drawing/2014/main" id="{98C25F1A-3A84-4758-BA27-2749B9A8D62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183514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3" name="Freeform 57">
                <a:extLst>
                  <a:ext uri="{FF2B5EF4-FFF2-40B4-BE49-F238E27FC236}">
                    <a16:creationId xmlns:a16="http://schemas.microsoft.com/office/drawing/2014/main" id="{D7ECD3B0-51DC-41BD-95DD-B60DDBA56E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451171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8ACA8E75-7FE7-4018-A888-106B33805A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718828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5" name="Freeform 64">
                <a:extLst>
                  <a:ext uri="{FF2B5EF4-FFF2-40B4-BE49-F238E27FC236}">
                    <a16:creationId xmlns:a16="http://schemas.microsoft.com/office/drawing/2014/main" id="{62D73A5A-91A6-4F29-B2A5-9B12EFBA2F0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986485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36" name="Group 17">
                <a:extLst>
                  <a:ext uri="{FF2B5EF4-FFF2-40B4-BE49-F238E27FC236}">
                    <a16:creationId xmlns:a16="http://schemas.microsoft.com/office/drawing/2014/main" id="{3122CB56-D974-47B3-8378-94F4D25E8C7D}"/>
                  </a:ext>
                </a:extLst>
              </p:cNvPr>
              <p:cNvGrpSpPr/>
              <p:nvPr/>
            </p:nvGrpSpPr>
            <p:grpSpPr>
              <a:xfrm>
                <a:off x="4505617" y="2000612"/>
                <a:ext cx="314326" cy="2540422"/>
                <a:chOff x="1145562" y="2298849"/>
                <a:chExt cx="314326" cy="2540422"/>
              </a:xfrm>
            </p:grpSpPr>
            <p:sp>
              <p:nvSpPr>
                <p:cNvPr id="52" name="Freeform 42">
                  <a:extLst>
                    <a:ext uri="{FF2B5EF4-FFF2-40B4-BE49-F238E27FC236}">
                      <a16:creationId xmlns:a16="http://schemas.microsoft.com/office/drawing/2014/main" id="{2551AD19-5490-4564-9C6C-0A082E5F252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2298849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3" name="Freeform 45">
                  <a:extLst>
                    <a:ext uri="{FF2B5EF4-FFF2-40B4-BE49-F238E27FC236}">
                      <a16:creationId xmlns:a16="http://schemas.microsoft.com/office/drawing/2014/main" id="{6E915511-0179-428B-8789-54FA6B5A9D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2566506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A4043B5C-9E1E-4923-B3A1-AA9B95BE1F7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2834163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18DC9485-0EAE-43A5-B800-58A9F6429C7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101820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6" name="Freeform 56">
                  <a:extLst>
                    <a:ext uri="{FF2B5EF4-FFF2-40B4-BE49-F238E27FC236}">
                      <a16:creationId xmlns:a16="http://schemas.microsoft.com/office/drawing/2014/main" id="{455AFD93-D8EC-4CAE-A3D5-63DB002C901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369477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7" name="Freeform 60">
                  <a:extLst>
                    <a:ext uri="{FF2B5EF4-FFF2-40B4-BE49-F238E27FC236}">
                      <a16:creationId xmlns:a16="http://schemas.microsoft.com/office/drawing/2014/main" id="{3F421CB3-9097-44CB-88BF-5A61D27241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637134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8" name="Freeform 63">
                  <a:extLst>
                    <a:ext uri="{FF2B5EF4-FFF2-40B4-BE49-F238E27FC236}">
                      <a16:creationId xmlns:a16="http://schemas.microsoft.com/office/drawing/2014/main" id="{DA264CA9-2A25-498A-9635-3AFCC06CE3C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904791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9" name="Freeform 67">
                  <a:extLst>
                    <a:ext uri="{FF2B5EF4-FFF2-40B4-BE49-F238E27FC236}">
                      <a16:creationId xmlns:a16="http://schemas.microsoft.com/office/drawing/2014/main" id="{38734ACB-DC74-43A3-978F-058D0C4DD4E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4172448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37" name="Freeform 68">
                <a:extLst>
                  <a:ext uri="{FF2B5EF4-FFF2-40B4-BE49-F238E27FC236}">
                    <a16:creationId xmlns:a16="http://schemas.microsoft.com/office/drawing/2014/main" id="{089C4E64-A9E2-4E76-A838-40C34EFD99D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4254142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8" name="Freeform 75">
                <a:extLst>
                  <a:ext uri="{FF2B5EF4-FFF2-40B4-BE49-F238E27FC236}">
                    <a16:creationId xmlns:a16="http://schemas.microsoft.com/office/drawing/2014/main" id="{BEF130D3-6D23-460C-954D-B57CFB2F3CF3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058030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9" name="Freeform 76">
                <a:extLst>
                  <a:ext uri="{FF2B5EF4-FFF2-40B4-BE49-F238E27FC236}">
                    <a16:creationId xmlns:a16="http://schemas.microsoft.com/office/drawing/2014/main" id="{981F1349-8A88-4189-BD7B-7CD31A93CEF4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2526378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0" name="Freeform 77">
                <a:extLst>
                  <a:ext uri="{FF2B5EF4-FFF2-40B4-BE49-F238E27FC236}">
                    <a16:creationId xmlns:a16="http://schemas.microsoft.com/office/drawing/2014/main" id="{95838BC5-1BE2-4066-8B55-A5CA016AB760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2802305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E48AE399-3915-498B-9969-101C803C2845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333352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2" name="Freeform 79">
                <a:extLst>
                  <a:ext uri="{FF2B5EF4-FFF2-40B4-BE49-F238E27FC236}">
                    <a16:creationId xmlns:a16="http://schemas.microsoft.com/office/drawing/2014/main" id="{7C4C39C4-67F3-4C57-9672-019C320BA5A1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593174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3" name="Freeform 80">
                <a:extLst>
                  <a:ext uri="{FF2B5EF4-FFF2-40B4-BE49-F238E27FC236}">
                    <a16:creationId xmlns:a16="http://schemas.microsoft.com/office/drawing/2014/main" id="{251A3B35-BE3D-4FE6-A1FF-CE89013296F1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866456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4" name="Freeform 81">
                <a:extLst>
                  <a:ext uri="{FF2B5EF4-FFF2-40B4-BE49-F238E27FC236}">
                    <a16:creationId xmlns:a16="http://schemas.microsoft.com/office/drawing/2014/main" id="{603E2649-DBBC-4F11-8E88-CCE1F21BE5DA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4115365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5" name="Freeform 82">
                <a:extLst>
                  <a:ext uri="{FF2B5EF4-FFF2-40B4-BE49-F238E27FC236}">
                    <a16:creationId xmlns:a16="http://schemas.microsoft.com/office/drawing/2014/main" id="{E9C3B9F6-D60F-4D3A-B8F9-286ED6BF32A9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4375849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46" name="Group 1">
                <a:extLst>
                  <a:ext uri="{FF2B5EF4-FFF2-40B4-BE49-F238E27FC236}">
                    <a16:creationId xmlns:a16="http://schemas.microsoft.com/office/drawing/2014/main" id="{167A3E9A-48B5-430A-AF35-15DBBA752185}"/>
                  </a:ext>
                </a:extLst>
              </p:cNvPr>
              <p:cNvGrpSpPr/>
              <p:nvPr/>
            </p:nvGrpSpPr>
            <p:grpSpPr>
              <a:xfrm>
                <a:off x="2163139" y="3374064"/>
                <a:ext cx="1464144" cy="1163658"/>
                <a:chOff x="2568588" y="3766593"/>
                <a:chExt cx="1001284" cy="877077"/>
              </a:xfrm>
            </p:grpSpPr>
            <p:pic>
              <p:nvPicPr>
                <p:cNvPr id="48" name="Picture 3">
                  <a:extLst>
                    <a:ext uri="{FF2B5EF4-FFF2-40B4-BE49-F238E27FC236}">
                      <a16:creationId xmlns:a16="http://schemas.microsoft.com/office/drawing/2014/main" id="{2201F939-A9F3-4A26-8B5B-DBB46FD863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78030">
                  <a:off x="2568588" y="3766593"/>
                  <a:ext cx="1001284" cy="5837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6">
                  <a:extLst>
                    <a:ext uri="{FF2B5EF4-FFF2-40B4-BE49-F238E27FC236}">
                      <a16:creationId xmlns:a16="http://schemas.microsoft.com/office/drawing/2014/main" id="{82653F25-DBB5-4AAA-A54F-9F863B96BF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6030" y="4135836"/>
                  <a:ext cx="843983" cy="4721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0" name="Picture 12">
                  <a:extLst>
                    <a:ext uri="{FF2B5EF4-FFF2-40B4-BE49-F238E27FC236}">
                      <a16:creationId xmlns:a16="http://schemas.microsoft.com/office/drawing/2014/main" id="{C4660C67-541D-483C-87C8-00F1C0D430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83386" y="4430061"/>
                  <a:ext cx="232906" cy="2136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" name="Picture 5">
                  <a:extLst>
                    <a:ext uri="{FF2B5EF4-FFF2-40B4-BE49-F238E27FC236}">
                      <a16:creationId xmlns:a16="http://schemas.microsoft.com/office/drawing/2014/main" id="{36CAB3EE-21E7-44A2-A455-5FF341539B8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40723">
                  <a:off x="3119229" y="4028048"/>
                  <a:ext cx="151022" cy="2775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7" name="Rectangle 18">
                <a:extLst>
                  <a:ext uri="{FF2B5EF4-FFF2-40B4-BE49-F238E27FC236}">
                    <a16:creationId xmlns:a16="http://schemas.microsoft.com/office/drawing/2014/main" id="{F0430D36-EE2E-43B0-8E90-B177C7FCED32}"/>
                  </a:ext>
                </a:extLst>
              </p:cNvPr>
              <p:cNvSpPr/>
              <p:nvPr/>
            </p:nvSpPr>
            <p:spPr>
              <a:xfrm>
                <a:off x="1695591" y="5056965"/>
                <a:ext cx="5620041" cy="1050043"/>
              </a:xfrm>
              <a:prstGeom prst="rect">
                <a:avLst/>
              </a:prstGeom>
              <a:noFill/>
              <a:effectLst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cap="none" spc="0" dirty="0">
                    <a:ln w="19050">
                      <a:noFill/>
                      <a:prstDash val="solid"/>
                    </a:ln>
                    <a:latin typeface="Tw Cen MT" pitchFamily="34" charset="0"/>
                  </a:rPr>
                  <a:t>CROP   INNOVATION   DENMARK</a:t>
                </a:r>
              </a:p>
              <a:p>
                <a:pPr algn="ctr"/>
                <a:r>
                  <a:rPr lang="en-US" sz="2400" i="1" dirty="0">
                    <a:ln w="19050">
                      <a:noFill/>
                      <a:prstDash val="solid"/>
                    </a:ln>
                    <a:latin typeface="Tw Cen MT" pitchFamily="34" charset="0"/>
                  </a:rPr>
                  <a:t>- </a:t>
                </a:r>
                <a:r>
                  <a:rPr lang="en-US" sz="2400" i="1" u="sng" dirty="0">
                    <a:ln w="19050">
                      <a:noFill/>
                      <a:prstDash val="solid"/>
                    </a:ln>
                    <a:latin typeface="Tw Cen MT" pitchFamily="34" charset="0"/>
                  </a:rPr>
                  <a:t>from genes to seeds</a:t>
                </a:r>
                <a:endParaRPr lang="en-US" sz="2400" i="1" u="sng" cap="none" spc="0" dirty="0">
                  <a:ln w="19050">
                    <a:noFill/>
                    <a:prstDash val="solid"/>
                  </a:ln>
                  <a:latin typeface="Tw Cen MT" pitchFamily="34" charset="0"/>
                </a:endParaRPr>
              </a:p>
            </p:txBody>
          </p:sp>
        </p:grpSp>
      </p:grpSp>
      <p:pic>
        <p:nvPicPr>
          <p:cNvPr id="69" name="Billede 68">
            <a:extLst>
              <a:ext uri="{FF2B5EF4-FFF2-40B4-BE49-F238E27FC236}">
                <a16:creationId xmlns:a16="http://schemas.microsoft.com/office/drawing/2014/main" id="{787ACD45-5367-4F32-9CEC-8A4AD2BD522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745932" y="5174479"/>
            <a:ext cx="699251" cy="562626"/>
          </a:xfrm>
          <a:prstGeom prst="rect">
            <a:avLst/>
          </a:prstGeom>
        </p:spPr>
      </p:pic>
      <p:pic>
        <p:nvPicPr>
          <p:cNvPr id="70" name="Billede 69">
            <a:extLst>
              <a:ext uri="{FF2B5EF4-FFF2-40B4-BE49-F238E27FC236}">
                <a16:creationId xmlns:a16="http://schemas.microsoft.com/office/drawing/2014/main" id="{59CCBCDB-BA61-48AA-A17F-BC89B91E4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34" b="-24835"/>
          <a:stretch/>
        </p:blipFill>
        <p:spPr>
          <a:xfrm>
            <a:off x="8601138" y="5174479"/>
            <a:ext cx="2292855" cy="711534"/>
          </a:xfrm>
          <a:prstGeom prst="rect">
            <a:avLst/>
          </a:prstGeom>
        </p:spPr>
      </p:pic>
      <p:cxnSp>
        <p:nvCxnSpPr>
          <p:cNvPr id="72" name="Lige forbindelse 71">
            <a:extLst>
              <a:ext uri="{FF2B5EF4-FFF2-40B4-BE49-F238E27FC236}">
                <a16:creationId xmlns:a16="http://schemas.microsoft.com/office/drawing/2014/main" id="{F690BE9E-ECF2-44F1-8C83-1D751BBC053E}"/>
              </a:ext>
            </a:extLst>
          </p:cNvPr>
          <p:cNvCxnSpPr/>
          <p:nvPr userDrawn="1"/>
        </p:nvCxnSpPr>
        <p:spPr>
          <a:xfrm>
            <a:off x="0" y="5949280"/>
            <a:ext cx="12192000" cy="0"/>
          </a:xfrm>
          <a:prstGeom prst="line">
            <a:avLst/>
          </a:prstGeom>
          <a:ln w="28575">
            <a:solidFill>
              <a:srgbClr val="6D8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Lige forbindelse 73">
            <a:extLst>
              <a:ext uri="{FF2B5EF4-FFF2-40B4-BE49-F238E27FC236}">
                <a16:creationId xmlns:a16="http://schemas.microsoft.com/office/drawing/2014/main" id="{A610148F-392A-4D7A-BA79-96E3DDD7CE2D}"/>
              </a:ext>
            </a:extLst>
          </p:cNvPr>
          <p:cNvCxnSpPr/>
          <p:nvPr userDrawn="1"/>
        </p:nvCxnSpPr>
        <p:spPr>
          <a:xfrm>
            <a:off x="0" y="764704"/>
            <a:ext cx="12192000" cy="0"/>
          </a:xfrm>
          <a:prstGeom prst="line">
            <a:avLst/>
          </a:prstGeom>
          <a:ln w="28575">
            <a:solidFill>
              <a:srgbClr val="6D8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550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2E7DFA52-62C0-4AAA-AAE9-2D56AC3849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329" t="1082" r="8817"/>
          <a:stretch/>
        </p:blipFill>
        <p:spPr>
          <a:xfrm>
            <a:off x="1" y="-1"/>
            <a:ext cx="12191998" cy="6857999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482C5A7A-F549-4DFE-9DED-60C425F67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5352" y="3546068"/>
            <a:ext cx="7486648" cy="42585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6A115D2-CB4A-4B56-9080-CCDDC46E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B5B5286-5161-47F9-9706-A6270BF4B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D00DCB6-33E7-443B-A1AC-FB6D5AEF44DF}"/>
              </a:ext>
            </a:extLst>
          </p:cNvPr>
          <p:cNvSpPr/>
          <p:nvPr userDrawn="1"/>
        </p:nvSpPr>
        <p:spPr>
          <a:xfrm rot="16200000">
            <a:off x="-1762125" y="1765781"/>
            <a:ext cx="6858002" cy="3333751"/>
          </a:xfrm>
          <a:prstGeom prst="rect">
            <a:avLst/>
          </a:prstGeom>
          <a:solidFill>
            <a:srgbClr val="25873B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8C1DC2F-9062-498F-911C-0F63E8D66411}"/>
              </a:ext>
            </a:extLst>
          </p:cNvPr>
          <p:cNvSpPr/>
          <p:nvPr userDrawn="1"/>
        </p:nvSpPr>
        <p:spPr>
          <a:xfrm>
            <a:off x="0" y="5755673"/>
            <a:ext cx="12192000" cy="1106905"/>
          </a:xfrm>
          <a:prstGeom prst="rect">
            <a:avLst/>
          </a:prstGeom>
          <a:solidFill>
            <a:srgbClr val="FFC635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Billede 9" descr="Et billede, der indeholder clipart&#10;&#10;Automatisk oprettet beskrivelse">
            <a:extLst>
              <a:ext uri="{FF2B5EF4-FFF2-40B4-BE49-F238E27FC236}">
                <a16:creationId xmlns:a16="http://schemas.microsoft.com/office/drawing/2014/main" id="{E681CBA4-1899-4494-86F5-F0A8F96ED1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3" b="94909" l="2922" r="98274">
                        <a14:foregroundMark x1="12882" y1="32000" x2="12882" y2="32000"/>
                        <a14:foregroundMark x1="7703" y1="10545" x2="7703" y2="10545"/>
                        <a14:foregroundMark x1="2922" y1="28000" x2="2922" y2="28000"/>
                        <a14:foregroundMark x1="7437" y1="6182" x2="7437" y2="6182"/>
                        <a14:foregroundMark x1="7437" y1="3636" x2="7437" y2="3636"/>
                        <a14:foregroundMark x1="7703" y1="10545" x2="7703" y2="10545"/>
                        <a14:foregroundMark x1="12882" y1="42545" x2="12882" y2="42545"/>
                        <a14:foregroundMark x1="4382" y1="50909" x2="4382" y2="50909"/>
                        <a14:foregroundMark x1="4382" y1="69091" x2="4382" y2="69091"/>
                        <a14:foregroundMark x1="11288" y1="67273" x2="11288" y2="67273"/>
                        <a14:foregroundMark x1="7968" y1="86545" x2="7968" y2="86545"/>
                        <a14:foregroundMark x1="36122" y1="43273" x2="36122" y2="43273"/>
                        <a14:foregroundMark x1="49137" y1="42545" x2="49137" y2="42545"/>
                        <a14:foregroundMark x1="61886" y1="41818" x2="61886" y2="41818"/>
                        <a14:foregroundMark x1="77158" y1="41818" x2="77158" y2="41818"/>
                        <a14:foregroundMark x1="87915" y1="43273" x2="87915" y2="43273"/>
                        <a14:foregroundMark x1="96813" y1="52364" x2="96813" y2="52364"/>
                        <a14:foregroundMark x1="98406" y1="70545" x2="98406" y2="70545"/>
                        <a14:foregroundMark x1="30412" y1="44727" x2="30412" y2="44727"/>
                        <a14:foregroundMark x1="23772" y1="92000" x2="23772" y2="92000"/>
                        <a14:foregroundMark x1="23904" y1="90182" x2="23904" y2="90182"/>
                        <a14:foregroundMark x1="21116" y1="84000" x2="21116" y2="84000"/>
                        <a14:foregroundMark x1="21116" y1="89091" x2="21116" y2="89091"/>
                        <a14:foregroundMark x1="21116" y1="93455" x2="21116" y2="93455"/>
                        <a14:foregroundMark x1="21116" y1="94909" x2="21116" y2="94909"/>
                        <a14:foregroundMark x1="22045" y1="94909" x2="22045" y2="94909"/>
                        <a14:foregroundMark x1="23904" y1="86545" x2="23904" y2="86545"/>
                        <a14:foregroundMark x1="23240" y1="85091" x2="23240" y2="85091"/>
                        <a14:foregroundMark x1="22311" y1="83273" x2="22311" y2="83273"/>
                        <a14:foregroundMark x1="23506" y1="93455" x2="23506" y2="93455"/>
                        <a14:foregroundMark x1="27224" y1="91636" x2="27224" y2="91636"/>
                        <a14:foregroundMark x1="28420" y1="90545" x2="28420" y2="90545"/>
                        <a14:foregroundMark x1="28154" y1="88000" x2="28154" y2="88000"/>
                        <a14:foregroundMark x1="31076" y1="91636" x2="31076" y2="91636"/>
                        <a14:foregroundMark x1="36388" y1="90545" x2="36388" y2="90545"/>
                        <a14:foregroundMark x1="39973" y1="89818" x2="39973" y2="89818"/>
                        <a14:foregroundMark x1="41036" y1="89091" x2="41036" y2="89091"/>
                        <a14:foregroundMark x1="41567" y1="93818" x2="41567" y2="93818"/>
                        <a14:foregroundMark x1="35724" y1="88000" x2="35724" y2="88000"/>
                        <a14:foregroundMark x1="36919" y1="86909" x2="36919" y2="86909"/>
                        <a14:foregroundMark x1="47012" y1="90909" x2="47012" y2="90909"/>
                        <a14:foregroundMark x1="48340" y1="88000" x2="48340" y2="88000"/>
                        <a14:foregroundMark x1="51793" y1="91636" x2="51793" y2="91636"/>
                        <a14:foregroundMark x1="56707" y1="91636" x2="56707" y2="91636"/>
                        <a14:foregroundMark x1="60292" y1="91636" x2="60292" y2="91636"/>
                        <a14:foregroundMark x1="68393" y1="91273" x2="68393" y2="91273"/>
                        <a14:foregroundMark x1="71315" y1="93091" x2="71315" y2="93091"/>
                        <a14:foregroundMark x1="77556" y1="90182" x2="77556" y2="90182"/>
                        <a14:foregroundMark x1="82205" y1="92364" x2="82205" y2="92364"/>
                        <a14:foregroundMark x1="86985" y1="92727" x2="86985" y2="92727"/>
                        <a14:foregroundMark x1="91766" y1="92000" x2="91766" y2="92000"/>
                        <a14:foregroundMark x1="93227" y1="94909" x2="93227" y2="94909"/>
                        <a14:foregroundMark x1="96414" y1="92727" x2="96414" y2="92727"/>
                        <a14:foregroundMark x1="62417" y1="89091" x2="62417" y2="89091"/>
                        <a14:foregroundMark x1="60956" y1="87636" x2="60956" y2="87636"/>
                        <a14:foregroundMark x1="93493" y1="94545" x2="93493" y2="94545"/>
                        <a14:backgroundMark x1="27357" y1="92727" x2="27357" y2="92727"/>
                        <a14:backgroundMark x1="23108" y1="85091" x2="23108" y2="85091"/>
                        <a14:backgroundMark x1="22045" y1="94182" x2="22045" y2="94182"/>
                        <a14:backgroundMark x1="52988" y1="92727" x2="52988" y2="92727"/>
                        <a14:backgroundMark x1="69854" y1="92727" x2="69854" y2="92727"/>
                        <a14:backgroundMark x1="69588" y1="85818" x2="69588" y2="85818"/>
                        <a14:backgroundMark x1="87915" y1="92727" x2="87915" y2="92727"/>
                        <a14:backgroundMark x1="92829" y1="89818" x2="92829" y2="89818"/>
                        <a14:backgroundMark x1="93227" y1="94182" x2="93227" y2="94182"/>
                        <a14:backgroundMark x1="37052" y1="85818" x2="37052" y2="85818"/>
                        <a14:backgroundMark x1="37052" y1="86182" x2="37052" y2="86182"/>
                        <a14:backgroundMark x1="36919" y1="85818" x2="36919" y2="85818"/>
                        <a14:backgroundMark x1="36786" y1="86182" x2="36786" y2="86182"/>
                        <a14:backgroundMark x1="60691" y1="86909" x2="60691" y2="86909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04" y="5890025"/>
            <a:ext cx="2295144" cy="838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71DC55-19AC-48D1-8755-02AB9EF703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5350" y="1985973"/>
            <a:ext cx="7486648" cy="1558719"/>
          </a:xfrm>
          <a:noFill/>
        </p:spPr>
        <p:txBody>
          <a:bodyPr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4168810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CF99D-7F4B-4311-B2DF-C00FE6E2A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829D6CE-8949-41EE-869B-2FDF4EF3E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DDA81D5-7EF0-4D4D-81DC-958FA752E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B09ED7-E8B1-4756-BD58-321BC98C8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AAF8565-1403-427F-9802-789B66AC5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1686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græs, udendørs, himmel, felt&#10;&#10;Automatisk genereret beskrivelse">
            <a:extLst>
              <a:ext uri="{FF2B5EF4-FFF2-40B4-BE49-F238E27FC236}">
                <a16:creationId xmlns:a16="http://schemas.microsoft.com/office/drawing/2014/main" id="{A96029EC-49B4-4434-9EE6-D2F752118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9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A3328E1-42F0-41C0-B848-2CF03CEEF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D4498A7-243F-484E-BAA4-71BB5CE4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6DCFAD8-08A1-49AC-AC32-BC2BF9A12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FBF396F2-2DF4-46AA-B2D1-89A14ED0A396}"/>
              </a:ext>
            </a:extLst>
          </p:cNvPr>
          <p:cNvSpPr/>
          <p:nvPr userDrawn="1"/>
        </p:nvSpPr>
        <p:spPr>
          <a:xfrm>
            <a:off x="0" y="842474"/>
            <a:ext cx="7945925" cy="4934517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 descr="Et billede, der indeholder clipart&#10;&#10;Automatisk oprettet beskrivelse">
            <a:extLst>
              <a:ext uri="{FF2B5EF4-FFF2-40B4-BE49-F238E27FC236}">
                <a16:creationId xmlns:a16="http://schemas.microsoft.com/office/drawing/2014/main" id="{D37B24DD-2C13-47D1-B6D1-ED8B3B86DB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5" b="94909" l="266" r="96946">
                        <a14:foregroundMark x1="12218" y1="29818" x2="12218" y2="29818"/>
                        <a14:foregroundMark x1="7304" y1="14182" x2="7304" y2="14182"/>
                        <a14:foregroundMark x1="7304" y1="14182" x2="7304" y2="14182"/>
                        <a14:foregroundMark x1="7304" y1="14182" x2="7304" y2="14182"/>
                        <a14:foregroundMark x1="7304" y1="14182" x2="7304" y2="14182"/>
                        <a14:foregroundMark x1="8101" y1="15273" x2="8101" y2="15273"/>
                        <a14:foregroundMark x1="8101" y1="16364" x2="8898" y2="18182"/>
                        <a14:foregroundMark x1="8898" y1="18182" x2="8898" y2="18182"/>
                        <a14:foregroundMark x1="5046" y1="28727" x2="5046" y2="28727"/>
                        <a14:foregroundMark x1="3984" y1="28727" x2="3984" y2="28727"/>
                        <a14:foregroundMark x1="3984" y1="28727" x2="3984" y2="28727"/>
                        <a14:foregroundMark x1="3187" y1="32000" x2="3187" y2="32000"/>
                        <a14:foregroundMark x1="3187" y1="32000" x2="3187" y2="32000"/>
                        <a14:foregroundMark x1="3187" y1="32000" x2="3187" y2="32000"/>
                        <a14:foregroundMark x1="3187" y1="32000" x2="3187" y2="32000"/>
                        <a14:foregroundMark x1="531" y1="21455" x2="531" y2="21455"/>
                        <a14:foregroundMark x1="8101" y1="5818" x2="8101" y2="5818"/>
                        <a14:foregroundMark x1="8101" y1="9091" x2="8101" y2="9091"/>
                        <a14:foregroundMark x1="20983" y1="34909" x2="20983" y2="34909"/>
                        <a14:foregroundMark x1="20983" y1="34909" x2="20983" y2="34909"/>
                        <a14:foregroundMark x1="22576" y1="34909" x2="22576" y2="34909"/>
                        <a14:foregroundMark x1="22576" y1="34909" x2="22576" y2="34909"/>
                        <a14:foregroundMark x1="22576" y1="34909" x2="22576" y2="34909"/>
                        <a14:foregroundMark x1="36521" y1="39273" x2="36521" y2="39273"/>
                        <a14:foregroundMark x1="36521" y1="39273" x2="36521" y2="39273"/>
                        <a14:foregroundMark x1="36521" y1="39273" x2="36521" y2="39273"/>
                        <a14:foregroundMark x1="36521" y1="39273" x2="36521" y2="39273"/>
                        <a14:foregroundMark x1="36521" y1="39273" x2="36521" y2="39273"/>
                        <a14:foregroundMark x1="36521" y1="39273" x2="36521" y2="39273"/>
                        <a14:foregroundMark x1="36521" y1="39273" x2="36521" y2="39273"/>
                        <a14:foregroundMark x1="36521" y1="45455" x2="36521" y2="45455"/>
                        <a14:foregroundMark x1="36122" y1="45455" x2="36122" y2="45455"/>
                        <a14:foregroundMark x1="35857" y1="46545" x2="35857" y2="46545"/>
                        <a14:foregroundMark x1="33333" y1="57091" x2="33333" y2="57091"/>
                        <a14:foregroundMark x1="33333" y1="57091" x2="33333" y2="57091"/>
                        <a14:foregroundMark x1="33333" y1="57455" x2="33333" y2="57455"/>
                        <a14:foregroundMark x1="33333" y1="57455" x2="33333" y2="57455"/>
                        <a14:foregroundMark x1="33201" y1="57455" x2="33201" y2="57455"/>
                        <a14:foregroundMark x1="33201" y1="57455" x2="33201" y2="57455"/>
                        <a14:foregroundMark x1="33201" y1="58182" x2="33201" y2="58182"/>
                        <a14:foregroundMark x1="33201" y1="58182" x2="33201" y2="58182"/>
                        <a14:foregroundMark x1="33201" y1="58182" x2="33201" y2="58182"/>
                        <a14:foregroundMark x1="32971" y1="58182" x2="32802" y2="58182"/>
                        <a14:foregroundMark x1="33068" y1="58182" x2="33013" y2="58182"/>
                        <a14:foregroundMark x1="32802" y1="58182" x2="32802" y2="58182"/>
                        <a14:foregroundMark x1="32802" y1="58182" x2="32802" y2="58182"/>
                        <a14:foregroundMark x1="47942" y1="57455" x2="47942" y2="57455"/>
                        <a14:foregroundMark x1="48473" y1="56000" x2="49004" y2="55636"/>
                        <a14:foregroundMark x1="49137" y1="54909" x2="49137" y2="54909"/>
                        <a14:foregroundMark x1="63081" y1="44364" x2="63081" y2="44364"/>
                        <a14:foregroundMark x1="76494" y1="42182" x2="76494" y2="42182"/>
                        <a14:foregroundMark x1="88181" y1="39273" x2="88181" y2="39273"/>
                        <a14:foregroundMark x1="96946" y1="51636" x2="96946" y2="51636"/>
                        <a14:foregroundMark x1="92829" y1="71636" x2="92829" y2="71636"/>
                        <a14:foregroundMark x1="92829" y1="71636" x2="92829" y2="71636"/>
                        <a14:foregroundMark x1="21116" y1="88727" x2="21116" y2="88727"/>
                        <a14:foregroundMark x1="21116" y1="88727" x2="21116" y2="88727"/>
                        <a14:foregroundMark x1="21116" y1="86182" x2="21116" y2="86182"/>
                        <a14:foregroundMark x1="21116" y1="86182" x2="21116" y2="86182"/>
                        <a14:foregroundMark x1="21116" y1="85818" x2="21116" y2="85818"/>
                        <a14:foregroundMark x1="21248" y1="85091" x2="21248" y2="85091"/>
                        <a14:foregroundMark x1="21248" y1="84364" x2="21248" y2="84364"/>
                        <a14:foregroundMark x1="21116" y1="84000" x2="21116" y2="84000"/>
                        <a14:foregroundMark x1="22045" y1="83273" x2="22045" y2="83273"/>
                        <a14:foregroundMark x1="22178" y1="83273" x2="22842" y2="83273"/>
                        <a14:foregroundMark x1="22975" y1="83273" x2="22975" y2="83273"/>
                        <a14:foregroundMark x1="23506" y1="84727" x2="23506" y2="84727"/>
                        <a14:foregroundMark x1="21163" y1="89455" x2="20983" y2="89818"/>
                        <a14:foregroundMark x1="21343" y1="89091" x2="21163" y2="89455"/>
                        <a14:foregroundMark x1="21524" y1="88727" x2="21343" y2="89091"/>
                        <a14:foregroundMark x1="21704" y1="88364" x2="21524" y2="88727"/>
                        <a14:foregroundMark x1="21885" y1="88000" x2="21704" y2="88364"/>
                        <a14:foregroundMark x1="22065" y1="87636" x2="21885" y2="88000"/>
                        <a14:foregroundMark x1="22245" y1="87273" x2="22065" y2="87636"/>
                        <a14:foregroundMark x1="22425" y1="86909" x2="22245" y2="87273"/>
                        <a14:foregroundMark x1="22605" y1="86545" x2="22425" y2="86909"/>
                        <a14:foregroundMark x1="22785" y1="86182" x2="22605" y2="86545"/>
                        <a14:foregroundMark x1="22965" y1="85818" x2="22785" y2="86182"/>
                        <a14:foregroundMark x1="23145" y1="85455" x2="22965" y2="85818"/>
                        <a14:foregroundMark x1="23506" y1="84727" x2="23145" y2="85455"/>
                        <a14:foregroundMark x1="37206" y1="84181" x2="37492" y2="84061"/>
                        <a14:foregroundMark x1="29993" y1="87186" x2="30264" y2="87073"/>
                        <a14:foregroundMark x1="28628" y1="87755" x2="28901" y2="87641"/>
                        <a14:foregroundMark x1="26295" y1="88727" x2="26406" y2="88681"/>
                        <a14:foregroundMark x1="26428" y1="92727" x2="27029" y2="92727"/>
                        <a14:foregroundMark x1="47278" y1="86545" x2="47278" y2="86545"/>
                        <a14:foregroundMark x1="47278" y1="86545" x2="47278" y2="86545"/>
                        <a14:foregroundMark x1="48738" y1="85091" x2="48738" y2="85091"/>
                        <a14:foregroundMark x1="48738" y1="85091" x2="48738" y2="85091"/>
                        <a14:foregroundMark x1="48738" y1="85091" x2="48738" y2="85091"/>
                        <a14:foregroundMark x1="48606" y1="91636" x2="48606" y2="91636"/>
                        <a14:foregroundMark x1="48606" y1="91636" x2="48606" y2="91636"/>
                        <a14:foregroundMark x1="49004" y1="91273" x2="49004" y2="91273"/>
                        <a14:foregroundMark x1="51926" y1="91273" x2="51926" y2="91273"/>
                        <a14:foregroundMark x1="51926" y1="91273" x2="51926" y2="91273"/>
                        <a14:foregroundMark x1="51926" y1="91273" x2="51926" y2="91273"/>
                        <a14:foregroundMark x1="56972" y1="90182" x2="56972" y2="90182"/>
                        <a14:foregroundMark x1="56972" y1="90182" x2="56972" y2="90182"/>
                        <a14:foregroundMark x1="60027" y1="90545" x2="60027" y2="90545"/>
                        <a14:foregroundMark x1="60159" y1="90545" x2="60159" y2="90545"/>
                        <a14:foregroundMark x1="62417" y1="90182" x2="62417" y2="90182"/>
                        <a14:foregroundMark x1="62417" y1="90182" x2="62417" y2="90182"/>
                        <a14:foregroundMark x1="68792" y1="90182" x2="68792" y2="90182"/>
                        <a14:foregroundMark x1="68792" y1="90182" x2="68792" y2="90182"/>
                        <a14:foregroundMark x1="69987" y1="87273" x2="69987" y2="87273"/>
                        <a14:foregroundMark x1="69987" y1="87273" x2="69987" y2="87273"/>
                        <a14:foregroundMark x1="69854" y1="87273" x2="69854" y2="87273"/>
                        <a14:foregroundMark x1="70120" y1="90909" x2="70120" y2="90909"/>
                        <a14:foregroundMark x1="70252" y1="90909" x2="70518" y2="91273"/>
                        <a14:foregroundMark x1="70784" y1="91273" x2="70784" y2="91273"/>
                        <a14:foregroundMark x1="71182" y1="91273" x2="71182" y2="91273"/>
                        <a14:foregroundMark x1="78088" y1="88364" x2="78088" y2="88364"/>
                        <a14:foregroundMark x1="77689" y1="88364" x2="77689" y2="88364"/>
                        <a14:foregroundMark x1="77689" y1="88364" x2="77689" y2="88364"/>
                        <a14:foregroundMark x1="78884" y1="83636" x2="78884" y2="83636"/>
                        <a14:foregroundMark x1="78884" y1="83636" x2="78884" y2="83636"/>
                        <a14:foregroundMark x1="82470" y1="93818" x2="82470" y2="93818"/>
                        <a14:foregroundMark x1="82470" y1="93818" x2="82470" y2="93818"/>
                        <a14:foregroundMark x1="82470" y1="93818" x2="82470" y2="93818"/>
                        <a14:foregroundMark x1="86853" y1="92000" x2="86853" y2="92000"/>
                        <a14:foregroundMark x1="86853" y1="92000" x2="86853" y2="92000"/>
                        <a14:foregroundMark x1="91501" y1="92000" x2="91501" y2="92000"/>
                        <a14:foregroundMark x1="91501" y1="92000" x2="91501" y2="92000"/>
                        <a14:foregroundMark x1="96414" y1="91273" x2="96414" y2="91273"/>
                        <a14:foregroundMark x1="96414" y1="91273" x2="96414" y2="91273"/>
                        <a14:foregroundMark x1="5179" y1="49818" x2="5179" y2="49818"/>
                        <a14:foregroundMark x1="3851" y1="64000" x2="3851" y2="64000"/>
                        <a14:foregroundMark x1="10757" y1="70545" x2="10757" y2="70545"/>
                        <a14:foregroundMark x1="9827" y1="48364" x2="9827" y2="48364"/>
                        <a14:foregroundMark x1="8234" y1="88000" x2="8234" y2="88000"/>
                        <a14:foregroundMark x1="28287" y1="90182" x2="28287" y2="90182"/>
                        <a14:foregroundMark x1="28154" y1="87636" x2="28154" y2="87636"/>
                        <a14:foregroundMark x1="27092" y1="86909" x2="27092" y2="86909"/>
                        <a14:foregroundMark x1="26693" y1="87273" x2="26693" y2="87273"/>
                        <a14:foregroundMark x1="26560" y1="88364" x2="26560" y2="88364"/>
                        <a14:foregroundMark x1="27224" y1="87273" x2="27224" y2="87273"/>
                        <a14:foregroundMark x1="26959" y1="87273" x2="26959" y2="87273"/>
                        <a14:foregroundMark x1="26959" y1="87273" x2="26959" y2="87273"/>
                        <a14:foregroundMark x1="26693" y1="87273" x2="26693" y2="87273"/>
                        <a14:foregroundMark x1="26693" y1="87636" x2="26693" y2="87636"/>
                        <a14:foregroundMark x1="26693" y1="87636" x2="26693" y2="87636"/>
                        <a14:foregroundMark x1="33333" y1="57818" x2="32935" y2="58182"/>
                        <a14:foregroundMark x1="31208" y1="92364" x2="31208" y2="92364"/>
                        <a14:foregroundMark x1="31076" y1="90545" x2="31076" y2="90545"/>
                        <a14:foregroundMark x1="30943" y1="86909" x2="30943" y2="86909"/>
                        <a14:foregroundMark x1="30943" y1="86909" x2="30943" y2="86909"/>
                        <a14:foregroundMark x1="31341" y1="87273" x2="31341" y2="87273"/>
                        <a14:foregroundMark x1="31474" y1="87636" x2="31474" y2="87636"/>
                        <a14:foregroundMark x1="30943" y1="88364" x2="30943" y2="88364"/>
                        <a14:foregroundMark x1="31208" y1="87636" x2="31208" y2="87636"/>
                        <a14:foregroundMark x1="30943" y1="87273" x2="30943" y2="87273"/>
                        <a14:foregroundMark x1="30943" y1="87273" x2="30943" y2="87273"/>
                        <a14:foregroundMark x1="31208" y1="87273" x2="31208" y2="87273"/>
                        <a14:foregroundMark x1="31474" y1="87273" x2="31474" y2="87273"/>
                        <a14:foregroundMark x1="31740" y1="87273" x2="31740" y2="87273"/>
                        <a14:foregroundMark x1="31740" y1="87273" x2="31740" y2="87273"/>
                        <a14:foregroundMark x1="32138" y1="87273" x2="32138" y2="87273"/>
                        <a14:foregroundMark x1="32271" y1="87273" x2="32669" y2="87636"/>
                        <a14:foregroundMark x1="32669" y1="87636" x2="32669" y2="87636"/>
                        <a14:foregroundMark x1="33059" y1="89818" x2="33333" y2="93818"/>
                        <a14:foregroundMark x1="33035" y1="89455" x2="33059" y2="89818"/>
                        <a14:foregroundMark x1="33010" y1="89091" x2="33035" y2="89455"/>
                        <a14:foregroundMark x1="32985" y1="88727" x2="33010" y2="89091"/>
                        <a14:foregroundMark x1="32960" y1="88364" x2="32985" y2="88727"/>
                        <a14:foregroundMark x1="32935" y1="88000" x2="32960" y2="88364"/>
                        <a14:foregroundMark x1="33201" y1="88364" x2="33201" y2="88364"/>
                        <a14:foregroundMark x1="33201" y1="88364" x2="33201" y2="88364"/>
                        <a14:foregroundMark x1="33068" y1="87636" x2="33068" y2="87636"/>
                        <a14:foregroundMark x1="32935" y1="85818" x2="32935" y2="85818"/>
                        <a14:foregroundMark x1="32404" y1="86182" x2="32404" y2="86182"/>
                        <a14:foregroundMark x1="32138" y1="86545" x2="32138" y2="86545"/>
                        <a14:foregroundMark x1="32138" y1="86909" x2="32138" y2="86909"/>
                        <a14:foregroundMark x1="31341" y1="86909" x2="31341" y2="86909"/>
                        <a14:foregroundMark x1="31341" y1="87273" x2="31341" y2="87273"/>
                        <a14:foregroundMark x1="31474" y1="87636" x2="31474" y2="87636"/>
                        <a14:foregroundMark x1="31474" y1="87636" x2="31474" y2="87636"/>
                        <a14:foregroundMark x1="31873" y1="87636" x2="31873" y2="87636"/>
                        <a14:foregroundMark x1="32138" y1="86909" x2="32138" y2="86909"/>
                        <a14:foregroundMark x1="32138" y1="86909" x2="32138" y2="86909"/>
                        <a14:foregroundMark x1="31873" y1="87273" x2="31873" y2="87273"/>
                        <a14:foregroundMark x1="31740" y1="87273" x2="31740" y2="87273"/>
                        <a14:foregroundMark x1="31740" y1="87273" x2="31740" y2="87273"/>
                        <a14:foregroundMark x1="31740" y1="88364" x2="31740" y2="88727"/>
                        <a14:foregroundMark x1="31740" y1="88000" x2="31740" y2="88364"/>
                        <a14:foregroundMark x1="32271" y1="87273" x2="31607" y2="87273"/>
                        <a14:foregroundMark x1="31008" y1="86545" x2="31740" y2="86909"/>
                        <a14:foregroundMark x1="30279" y1="86182" x2="31008" y2="86545"/>
                        <a14:foregroundMark x1="23529" y1="85818" x2="23639" y2="84364"/>
                        <a14:foregroundMark x1="23501" y1="86182" x2="23529" y2="85818"/>
                        <a14:foregroundMark x1="23474" y1="86545" x2="23501" y2="86182"/>
                        <a14:foregroundMark x1="23447" y1="86909" x2="23474" y2="86545"/>
                        <a14:foregroundMark x1="23419" y1="87273" x2="23447" y2="86909"/>
                        <a14:foregroundMark x1="23392" y1="87636" x2="23419" y2="87273"/>
                        <a14:foregroundMark x1="23364" y1="88000" x2="23392" y2="87636"/>
                        <a14:foregroundMark x1="23337" y1="88364" x2="23364" y2="88000"/>
                        <a14:foregroundMark x1="23282" y1="89091" x2="23337" y2="88364"/>
                        <a14:foregroundMark x1="23254" y1="89455" x2="23282" y2="89091"/>
                        <a14:foregroundMark x1="23227" y1="89818" x2="23254" y2="89455"/>
                        <a14:foregroundMark x1="23199" y1="90182" x2="23227" y2="89818"/>
                        <a14:foregroundMark x1="23172" y1="90545" x2="23199" y2="90182"/>
                        <a14:foregroundMark x1="23145" y1="90909" x2="23172" y2="90545"/>
                        <a14:foregroundMark x1="23090" y1="91636" x2="23145" y2="90909"/>
                        <a14:foregroundMark x1="23062" y1="92000" x2="23090" y2="91636"/>
                        <a14:foregroundMark x1="23034" y1="92364" x2="23062" y2="92000"/>
                        <a14:foregroundMark x1="23007" y1="92727" x2="23034" y2="92364"/>
                        <a14:foregroundMark x1="22952" y1="93455" x2="23007" y2="92727"/>
                        <a14:foregroundMark x1="22842" y1="94909" x2="22952" y2="93455"/>
                        <a14:foregroundMark x1="28332" y1="88364" x2="29216" y2="88727"/>
                        <a14:foregroundMark x1="27446" y1="88000" x2="28332" y2="88364"/>
                        <a14:foregroundMark x1="26560" y1="87636" x2="27446" y2="88000"/>
                        <a14:foregroundMark x1="36326" y1="93091" x2="36255" y2="93455"/>
                        <a14:foregroundMark x1="36396" y1="92727" x2="36326" y2="93091"/>
                        <a14:foregroundMark x1="36818" y1="90545" x2="36396" y2="92727"/>
                        <a14:foregroundMark x1="36888" y1="90182" x2="36818" y2="90545"/>
                        <a14:foregroundMark x1="36958" y1="89818" x2="36888" y2="90182"/>
                        <a14:foregroundMark x1="37028" y1="89455" x2="36958" y2="89818"/>
                        <a14:foregroundMark x1="37099" y1="89091" x2="37028" y2="89455"/>
                        <a14:foregroundMark x1="37169" y1="88727" x2="37099" y2="89091"/>
                        <a14:foregroundMark x1="37239" y1="88364" x2="37169" y2="88727"/>
                        <a14:foregroundMark x1="37450" y1="87273" x2="37239" y2="88364"/>
                        <a14:foregroundMark x1="41700" y1="94182" x2="41833" y2="94909"/>
                        <a14:foregroundMark x1="41567" y1="93455" x2="41700" y2="94182"/>
                        <a14:foregroundMark x1="41434" y1="92727" x2="41567" y2="93455"/>
                        <a14:foregroundMark x1="41368" y1="92364" x2="41434" y2="92727"/>
                        <a14:foregroundMark x1="41302" y1="92000" x2="41368" y2="92364"/>
                        <a14:foregroundMark x1="41235" y1="91636" x2="41302" y2="92000"/>
                        <a14:foregroundMark x1="41169" y1="91273" x2="41235" y2="91636"/>
                        <a14:foregroundMark x1="41102" y1="90909" x2="41169" y2="91273"/>
                        <a14:foregroundMark x1="40704" y1="88727" x2="41102" y2="90909"/>
                        <a14:foregroundMark x1="40638" y1="88364" x2="40704" y2="88727"/>
                        <a14:foregroundMark x1="40572" y1="88000" x2="40638" y2="88364"/>
                        <a14:foregroundMark x1="40505" y1="87636" x2="40572" y2="88000"/>
                        <a14:foregroundMark x1="40439" y1="87273" x2="40505" y2="87636"/>
                        <a14:foregroundMark x1="40372" y1="86909" x2="40439" y2="87273"/>
                        <a14:foregroundMark x1="40173" y1="85818" x2="40372" y2="86909"/>
                        <a14:foregroundMark x1="39708" y1="83273" x2="40173" y2="85818"/>
                        <a14:foregroundMark x1="33617" y1="56911" x2="33068" y2="56364"/>
                        <a14:foregroundMark x1="34529" y1="57818" x2="34156" y2="57447"/>
                        <a14:foregroundMark x1="33156" y1="57091" x2="33068" y2="57455"/>
                        <a14:foregroundMark x1="33245" y1="56727" x2="33156" y2="57091"/>
                        <a14:foregroundMark x1="33333" y1="56364" x2="33245" y2="56727"/>
                        <a14:foregroundMark x1="26560" y1="87273" x2="26560" y2="87273"/>
                        <a14:foregroundMark x1="26693" y1="87273" x2="26693" y2="87273"/>
                        <a14:foregroundMark x1="26428" y1="87273" x2="26428" y2="87273"/>
                        <a14:foregroundMark x1="26560" y1="87273" x2="26560" y2="87273"/>
                        <a14:foregroundMark x1="26428" y1="87273" x2="26428" y2="87273"/>
                        <a14:foregroundMark x1="27224" y1="87273" x2="27224" y2="87273"/>
                        <a14:foregroundMark x1="27756" y1="87273" x2="27756" y2="87273"/>
                        <a14:foregroundMark x1="27756" y1="87273" x2="27756" y2="87273"/>
                        <a14:foregroundMark x1="27756" y1="87273" x2="27756" y2="87273"/>
                        <a14:foregroundMark x1="27756" y1="87273" x2="27756" y2="87273"/>
                        <a14:foregroundMark x1="27756" y1="87273" x2="27756" y2="87273"/>
                        <a14:foregroundMark x1="27888" y1="87273" x2="27888" y2="87273"/>
                        <a14:foregroundMark x1="27756" y1="87273" x2="27092" y2="86909"/>
                        <a14:foregroundMark x1="26959" y1="87273" x2="26560" y2="87636"/>
                        <a14:foregroundMark x1="70651" y1="85818" x2="70651" y2="85818"/>
                        <a14:foregroundMark x1="69987" y1="83273" x2="69987" y2="83273"/>
                        <a14:foregroundMark x1="78884" y1="88727" x2="78884" y2="88727"/>
                        <a14:foregroundMark x1="23240" y1="83273" x2="23240" y2="83273"/>
                        <a14:foregroundMark x1="22842" y1="83273" x2="22842" y2="83273"/>
                        <a14:foregroundMark x1="23108" y1="83273" x2="23240" y2="84000"/>
                        <a14:foregroundMark x1="23417" y1="85818" x2="23506" y2="86182"/>
                        <a14:foregroundMark x1="23240" y1="85091" x2="23417" y2="85818"/>
                        <a14:foregroundMark x1="20584" y1="89091" x2="20850" y2="89455"/>
                        <a14:foregroundMark x1="33466" y1="57818" x2="33466" y2="57818"/>
                        <a14:foregroundMark x1="33333" y1="57455" x2="33333" y2="57455"/>
                        <a14:foregroundMark x1="33466" y1="57818" x2="33466" y2="57818"/>
                        <a14:foregroundMark x1="33599" y1="58182" x2="33599" y2="58182"/>
                        <a14:foregroundMark x1="33599" y1="58182" x2="33599" y2="58182"/>
                        <a14:foregroundMark x1="33466" y1="58182" x2="33466" y2="58182"/>
                        <a14:foregroundMark x1="33068" y1="58182" x2="33068" y2="58182"/>
                        <a14:foregroundMark x1="33068" y1="58182" x2="33068" y2="58182"/>
                        <a14:foregroundMark x1="33201" y1="58182" x2="33201" y2="58182"/>
                        <a14:foregroundMark x1="33466" y1="58545" x2="33466" y2="58545"/>
                        <a14:foregroundMark x1="33732" y1="58545" x2="33732" y2="58545"/>
                        <a14:foregroundMark x1="33732" y1="58545" x2="33732" y2="58545"/>
                        <a14:foregroundMark x1="33599" y1="58182" x2="33599" y2="56727"/>
                        <a14:foregroundMark x1="33599" y1="56727" x2="32935" y2="58182"/>
                        <a14:foregroundMark x1="33466" y1="56364" x2="33466" y2="56364"/>
                        <a14:foregroundMark x1="33068" y1="56727" x2="33068" y2="56727"/>
                        <a14:foregroundMark x1="32669" y1="58182" x2="32669" y2="58182"/>
                        <a14:backgroundMark x1="8367" y1="31636" x2="8367" y2="31636"/>
                        <a14:backgroundMark x1="7968" y1="40727" x2="7968" y2="40727"/>
                        <a14:backgroundMark x1="930" y1="35273" x2="930" y2="35273"/>
                        <a14:backgroundMark x1="266" y1="25091" x2="266" y2="25091"/>
                        <a14:backgroundMark x1="133" y1="21091" x2="133" y2="21091"/>
                        <a14:backgroundMark x1="133" y1="21818" x2="133" y2="21818"/>
                        <a14:backgroundMark x1="26029" y1="80727" x2="26029" y2="80727"/>
                        <a14:backgroundMark x1="37849" y1="81091" x2="37849" y2="81091"/>
                        <a14:backgroundMark x1="38247" y1="84364" x2="38247" y2="84364"/>
                        <a14:backgroundMark x1="37583" y1="83636" x2="38513" y2="83273"/>
                        <a14:backgroundMark x1="36255" y1="84727" x2="36255" y2="84727"/>
                        <a14:backgroundMark x1="36786" y1="84727" x2="36786" y2="84727"/>
                        <a14:backgroundMark x1="37185" y1="84000" x2="37185" y2="84000"/>
                        <a14:backgroundMark x1="37317" y1="83636" x2="37317" y2="83636"/>
                        <a14:backgroundMark x1="37317" y1="83636" x2="37317" y2="83636"/>
                        <a14:backgroundMark x1="37317" y1="84000" x2="37317" y2="84000"/>
                        <a14:backgroundMark x1="36919" y1="83636" x2="36919" y2="83636"/>
                        <a14:backgroundMark x1="36786" y1="83636" x2="36786" y2="83636"/>
                        <a14:backgroundMark x1="37185" y1="84000" x2="37185" y2="84000"/>
                        <a14:backgroundMark x1="37185" y1="84000" x2="37185" y2="84000"/>
                        <a14:backgroundMark x1="37185" y1="84000" x2="37185" y2="84000"/>
                        <a14:backgroundMark x1="32138" y1="58545" x2="32138" y2="58545"/>
                        <a14:backgroundMark x1="32537" y1="58182" x2="32537" y2="58182"/>
                        <a14:backgroundMark x1="11421" y1="39636" x2="11421" y2="39636"/>
                        <a14:backgroundMark x1="11819" y1="56364" x2="11819" y2="56364"/>
                        <a14:backgroundMark x1="3984" y1="56000" x2="3984" y2="56000"/>
                        <a14:backgroundMark x1="4382" y1="39636" x2="4382" y2="39636"/>
                        <a14:backgroundMark x1="22709" y1="90909" x2="22709" y2="90909"/>
                        <a14:backgroundMark x1="22311" y1="88727" x2="22311" y2="88727"/>
                        <a14:backgroundMark x1="22311" y1="85818" x2="22311" y2="85818"/>
                        <a14:backgroundMark x1="21912" y1="86909" x2="21912" y2="86909"/>
                        <a14:backgroundMark x1="21647" y1="89455" x2="21647" y2="89455"/>
                        <a14:backgroundMark x1="23904" y1="83636" x2="23904" y2="83636"/>
                        <a14:backgroundMark x1="22975" y1="82909" x2="22975" y2="82909"/>
                        <a14:backgroundMark x1="22975" y1="82909" x2="22975" y2="82909"/>
                        <a14:backgroundMark x1="22975" y1="82545" x2="22975" y2="82545"/>
                        <a14:backgroundMark x1="29314" y1="92364" x2="29216" y2="94909"/>
                        <a14:backgroundMark x1="29351" y1="91398" x2="29314" y2="92364"/>
                        <a14:backgroundMark x1="29468" y1="88364" x2="29427" y2="89424"/>
                        <a14:backgroundMark x1="29880" y1="86545" x2="29880" y2="86545"/>
                        <a14:backgroundMark x1="33520" y1="84727" x2="34794" y2="84727"/>
                        <a14:backgroundMark x1="32312" y1="84727" x2="33016" y2="84727"/>
                        <a14:backgroundMark x1="29615" y1="87636" x2="29615" y2="87636"/>
                        <a14:backgroundMark x1="29590" y1="87273" x2="29880" y2="87273"/>
                        <a14:backgroundMark x1="30013" y1="87273" x2="29590" y2="87273"/>
                        <a14:backgroundMark x1="29615" y1="87273" x2="30013" y2="86909"/>
                        <a14:backgroundMark x1="29870" y1="86182" x2="30013" y2="86182"/>
                        <a14:backgroundMark x1="30013" y1="86182" x2="30013" y2="86182"/>
                        <a14:backgroundMark x1="26295" y1="88364" x2="26295" y2="88364"/>
                        <a14:backgroundMark x1="26162" y1="88364" x2="26162" y2="88364"/>
                        <a14:backgroundMark x1="26029" y1="87273" x2="26029" y2="87273"/>
                        <a14:backgroundMark x1="26162" y1="87273" x2="26162" y2="87273"/>
                        <a14:backgroundMark x1="88181" y1="91273" x2="88181" y2="91273"/>
                        <a14:backgroundMark x1="92430" y1="88727" x2="92430" y2="88727"/>
                        <a14:backgroundMark x1="78220" y1="88364" x2="78220" y2="88364"/>
                        <a14:backgroundMark x1="69854" y1="92364" x2="69854" y2="92364"/>
                        <a14:backgroundMark x1="69721" y1="84364" x2="69721" y2="84364"/>
                        <a14:backgroundMark x1="70784" y1="91636" x2="70784" y2="91636"/>
                        <a14:backgroundMark x1="70916" y1="91273" x2="70916" y2="91273"/>
                        <a14:backgroundMark x1="20452" y1="88727" x2="20452" y2="88727"/>
                        <a14:backgroundMark x1="20452" y1="89091" x2="20452" y2="89091"/>
                        <a14:backgroundMark x1="20584" y1="89455" x2="20584" y2="89455"/>
                        <a14:backgroundMark x1="20584" y1="89455" x2="20584" y2="89455"/>
                        <a14:backgroundMark x1="20717" y1="89818" x2="20717" y2="89818"/>
                        <a14:backgroundMark x1="22842" y1="88364" x2="22842" y2="88364"/>
                        <a14:backgroundMark x1="22444" y1="87273" x2="22444" y2="87273"/>
                        <a14:backgroundMark x1="22444" y1="87273" x2="22444" y2="87273"/>
                        <a14:backgroundMark x1="22311" y1="86909" x2="22311" y2="86909"/>
                        <a14:backgroundMark x1="21912" y1="86909" x2="21912" y2="86909"/>
                        <a14:backgroundMark x1="21912" y1="87636" x2="21912" y2="87636"/>
                        <a14:backgroundMark x1="22178" y1="88000" x2="22178" y2="88000"/>
                        <a14:backgroundMark x1="22178" y1="88000" x2="22178" y2="88000"/>
                        <a14:backgroundMark x1="22178" y1="88364" x2="22178" y2="88364"/>
                        <a14:backgroundMark x1="22178" y1="88000" x2="22178" y2="88000"/>
                        <a14:backgroundMark x1="22045" y1="88364" x2="22045" y2="88364"/>
                        <a14:backgroundMark x1="22045" y1="87636" x2="22045" y2="87636"/>
                        <a14:backgroundMark x1="21912" y1="87636" x2="21912" y2="87636"/>
                        <a14:backgroundMark x1="21912" y1="87636" x2="21912" y2="87636"/>
                        <a14:backgroundMark x1="21912" y1="88000" x2="21912" y2="88000"/>
                        <a14:backgroundMark x1="21780" y1="88000" x2="21780" y2="88000"/>
                        <a14:backgroundMark x1="21780" y1="88000" x2="21780" y2="88000"/>
                        <a14:backgroundMark x1="21780" y1="88000" x2="21780" y2="88000"/>
                        <a14:backgroundMark x1="21780" y1="88364" x2="21780" y2="88364"/>
                        <a14:backgroundMark x1="21780" y1="88364" x2="21780" y2="88364"/>
                        <a14:backgroundMark x1="21780" y1="88364" x2="21780" y2="88364"/>
                        <a14:backgroundMark x1="21647" y1="88364" x2="21647" y2="88364"/>
                        <a14:backgroundMark x1="21514" y1="88364" x2="21514" y2="88364"/>
                        <a14:backgroundMark x1="22709" y1="87636" x2="22709" y2="87636"/>
                        <a14:backgroundMark x1="22709" y1="87273" x2="22709" y2="87273"/>
                        <a14:backgroundMark x1="22709" y1="86545" x2="22709" y2="86545"/>
                        <a14:backgroundMark x1="22709" y1="86545" x2="22709" y2="86545"/>
                        <a14:backgroundMark x1="22842" y1="85818" x2="22842" y2="85818"/>
                        <a14:backgroundMark x1="22975" y1="85818" x2="22975" y2="85818"/>
                        <a14:backgroundMark x1="23108" y1="86182" x2="23108" y2="86182"/>
                        <a14:backgroundMark x1="23108" y1="86182" x2="23108" y2="86182"/>
                        <a14:backgroundMark x1="23108" y1="86545" x2="23108" y2="86545"/>
                        <a14:backgroundMark x1="22975" y1="87273" x2="22975" y2="87273"/>
                        <a14:backgroundMark x1="23108" y1="88000" x2="23108" y2="88000"/>
                        <a14:backgroundMark x1="23108" y1="88364" x2="23108" y2="88364"/>
                        <a14:backgroundMark x1="23240" y1="88364" x2="23240" y2="88364"/>
                        <a14:backgroundMark x1="23240" y1="88364" x2="23240" y2="88364"/>
                        <a14:backgroundMark x1="23240" y1="89091" x2="23240" y2="89091"/>
                        <a14:backgroundMark x1="23108" y1="89818" x2="23108" y2="89818"/>
                        <a14:backgroundMark x1="23108" y1="90545" x2="23108" y2="90545"/>
                        <a14:backgroundMark x1="23108" y1="90545" x2="23108" y2="90545"/>
                        <a14:backgroundMark x1="22842" y1="91636" x2="22842" y2="91636"/>
                        <a14:backgroundMark x1="22842" y1="92000" x2="22842" y2="92000"/>
                        <a14:backgroundMark x1="22842" y1="92000" x2="22842" y2="92000"/>
                        <a14:backgroundMark x1="22842" y1="92364" x2="22842" y2="92364"/>
                        <a14:backgroundMark x1="22842" y1="92364" x2="22842" y2="92364"/>
                        <a14:backgroundMark x1="22975" y1="92364" x2="22975" y2="92364"/>
                        <a14:backgroundMark x1="22842" y1="93455" x2="22842" y2="93455"/>
                        <a14:backgroundMark x1="22842" y1="93455" x2="22842" y2="93455"/>
                        <a14:backgroundMark x1="22842" y1="93455" x2="22842" y2="93455"/>
                        <a14:backgroundMark x1="22975" y1="92727" x2="22975" y2="92727"/>
                        <a14:backgroundMark x1="22975" y1="92727" x2="22975" y2="92727"/>
                        <a14:backgroundMark x1="23240" y1="92000" x2="23240" y2="92000"/>
                        <a14:backgroundMark x1="23240" y1="90909" x2="23240" y2="90909"/>
                        <a14:backgroundMark x1="23240" y1="90909" x2="23240" y2="90909"/>
                        <a14:backgroundMark x1="23240" y1="90182" x2="23240" y2="90182"/>
                        <a14:backgroundMark x1="23240" y1="89455" x2="23240" y2="89455"/>
                        <a14:backgroundMark x1="23240" y1="89818" x2="23240" y2="89818"/>
                        <a14:backgroundMark x1="23240" y1="89818" x2="23240" y2="89818"/>
                        <a14:backgroundMark x1="33068" y1="59273" x2="33380" y2="59273"/>
                        <a14:backgroundMark x1="32669" y1="58182" x2="32669" y2="57818"/>
                        <a14:backgroundMark x1="32404" y1="57455" x2="32404" y2="57455"/>
                        <a14:backgroundMark x1="32537" y1="58182" x2="32537" y2="58182"/>
                        <a14:backgroundMark x1="32802" y1="58182" x2="32802" y2="58182"/>
                        <a14:backgroundMark x1="32802" y1="58545" x2="32802" y2="58545"/>
                        <a14:backgroundMark x1="32802" y1="58909" x2="32802" y2="58909"/>
                        <a14:backgroundMark x1="32669" y1="58545" x2="32669" y2="58545"/>
                        <a14:backgroundMark x1="32669" y1="58909" x2="32669" y2="58909"/>
                        <a14:backgroundMark x1="26428" y1="89818" x2="26428" y2="89818"/>
                        <a14:backgroundMark x1="26826" y1="89818" x2="26826" y2="89818"/>
                        <a14:backgroundMark x1="27092" y1="89818" x2="27092" y2="89818"/>
                        <a14:backgroundMark x1="27092" y1="89455" x2="27092" y2="89455"/>
                        <a14:backgroundMark x1="27490" y1="89455" x2="27490" y2="89455"/>
                        <a14:backgroundMark x1="27623" y1="89455" x2="27623" y2="89455"/>
                        <a14:backgroundMark x1="27623" y1="88000" x2="27623" y2="88000"/>
                        <a14:backgroundMark x1="27756" y1="88364" x2="27756" y2="88364"/>
                        <a14:backgroundMark x1="27888" y1="88364" x2="27888" y2="88364"/>
                        <a14:backgroundMark x1="27357" y1="88364" x2="27357" y2="88364"/>
                        <a14:backgroundMark x1="26959" y1="88364" x2="26959" y2="88364"/>
                        <a14:backgroundMark x1="26560" y1="88727" x2="26560" y2="88727"/>
                        <a14:backgroundMark x1="27490" y1="93455" x2="27490" y2="93455"/>
                        <a14:backgroundMark x1="26959" y1="93091" x2="26959" y2="93091"/>
                        <a14:backgroundMark x1="26959" y1="92364" x2="26959" y2="92364"/>
                        <a14:backgroundMark x1="30013" y1="87273" x2="30013" y2="87273"/>
                        <a14:backgroundMark x1="28818" y1="88364" x2="28818" y2="88364"/>
                        <a14:backgroundMark x1="28951" y1="88364" x2="28951" y2="88364"/>
                        <a14:backgroundMark x1="29084" y1="88364" x2="29084" y2="88364"/>
                        <a14:backgroundMark x1="28951" y1="87636" x2="28951" y2="87636"/>
                        <a14:backgroundMark x1="28818" y1="87273" x2="28818" y2="87273"/>
                        <a14:backgroundMark x1="30146" y1="86545" x2="30146" y2="86545"/>
                        <a14:backgroundMark x1="30412" y1="86545" x2="30412" y2="86545"/>
                        <a14:backgroundMark x1="30412" y1="87273" x2="30412" y2="87273"/>
                        <a14:backgroundMark x1="30412" y1="87273" x2="30412" y2="87273"/>
                        <a14:backgroundMark x1="30279" y1="86545" x2="30279" y2="86545"/>
                        <a14:backgroundMark x1="30146" y1="86545" x2="30146" y2="86545"/>
                        <a14:backgroundMark x1="30146" y1="86545" x2="30146" y2="86545"/>
                        <a14:backgroundMark x1="30146" y1="86909" x2="30146" y2="86909"/>
                        <a14:backgroundMark x1="30146" y1="87273" x2="30146" y2="87273"/>
                        <a14:backgroundMark x1="30146" y1="87273" x2="30146" y2="87273"/>
                        <a14:backgroundMark x1="30810" y1="85818" x2="30810" y2="85818"/>
                        <a14:backgroundMark x1="31076" y1="85818" x2="31076" y2="85818"/>
                        <a14:backgroundMark x1="31740" y1="85818" x2="31740" y2="85818"/>
                        <a14:backgroundMark x1="31740" y1="86182" x2="31740" y2="86182"/>
                        <a14:backgroundMark x1="32138" y1="86182" x2="32138" y2="86182"/>
                        <a14:backgroundMark x1="32669" y1="85455" x2="32669" y2="85455"/>
                        <a14:backgroundMark x1="33068" y1="85818" x2="33068" y2="85818"/>
                        <a14:backgroundMark x1="32935" y1="85818" x2="32935" y2="85818"/>
                        <a14:backgroundMark x1="32404" y1="85818" x2="32404" y2="85818"/>
                        <a14:backgroundMark x1="32271" y1="85818" x2="32271" y2="85818"/>
                        <a14:backgroundMark x1="32404" y1="85818" x2="32404" y2="85818"/>
                        <a14:backgroundMark x1="32404" y1="85818" x2="32404" y2="85818"/>
                        <a14:backgroundMark x1="32537" y1="85818" x2="32537" y2="85818"/>
                        <a14:backgroundMark x1="31607" y1="86545" x2="31607" y2="86545"/>
                        <a14:backgroundMark x1="31474" y1="86909" x2="31474" y2="86909"/>
                        <a14:backgroundMark x1="31208" y1="85818" x2="31208" y2="85818"/>
                        <a14:backgroundMark x1="30810" y1="86182" x2="30810" y2="86182"/>
                        <a14:backgroundMark x1="30544" y1="87273" x2="30544" y2="87273"/>
                        <a14:backgroundMark x1="30677" y1="88000" x2="30677" y2="88000"/>
                        <a14:backgroundMark x1="32138" y1="89818" x2="32138" y2="89818"/>
                        <a14:backgroundMark x1="32271" y1="88727" x2="32271" y2="88727"/>
                        <a14:backgroundMark x1="32005" y1="88727" x2="32005" y2="88727"/>
                        <a14:backgroundMark x1="31873" y1="88364" x2="31873" y2="88364"/>
                        <a14:backgroundMark x1="32404" y1="89091" x2="32404" y2="89091"/>
                        <a14:backgroundMark x1="32669" y1="89091" x2="32669" y2="89091"/>
                        <a14:backgroundMark x1="32669" y1="89455" x2="32669" y2="89455"/>
                        <a14:backgroundMark x1="36521" y1="92727" x2="36521" y2="92727"/>
                        <a14:backgroundMark x1="36521" y1="93091" x2="36521" y2="93091"/>
                        <a14:backgroundMark x1="36521" y1="93091" x2="36521" y2="93091"/>
                        <a14:backgroundMark x1="36122" y1="93455" x2="36122" y2="93455"/>
                        <a14:backgroundMark x1="36122" y1="93455" x2="36122" y2="93455"/>
                        <a14:backgroundMark x1="36122" y1="93455" x2="36122" y2="93455"/>
                        <a14:backgroundMark x1="36521" y1="93455" x2="36521" y2="93455"/>
                        <a14:backgroundMark x1="36521" y1="93455" x2="36521" y2="93455"/>
                        <a14:backgroundMark x1="36388" y1="93455" x2="36388" y2="93455"/>
                        <a14:backgroundMark x1="36255" y1="93091" x2="36255" y2="93091"/>
                        <a14:backgroundMark x1="36122" y1="93091" x2="36122" y2="93091"/>
                        <a14:backgroundMark x1="36919" y1="89455" x2="36919" y2="89455"/>
                        <a14:backgroundMark x1="36919" y1="89455" x2="36919" y2="89455"/>
                        <a14:backgroundMark x1="36919" y1="89455" x2="36919" y2="89455"/>
                        <a14:backgroundMark x1="36255" y1="89455" x2="36255" y2="89455"/>
                        <a14:backgroundMark x1="36255" y1="89818" x2="36255" y2="89818"/>
                        <a14:backgroundMark x1="36521" y1="89818" x2="36521" y2="89818"/>
                        <a14:backgroundMark x1="37052" y1="89455" x2="37052" y2="89455"/>
                        <a14:backgroundMark x1="37052" y1="89455" x2="37052" y2="89455"/>
                        <a14:backgroundMark x1="37052" y1="88364" x2="37052" y2="88364"/>
                        <a14:backgroundMark x1="37052" y1="88727" x2="37052" y2="88727"/>
                        <a14:backgroundMark x1="37317" y1="88727" x2="37317" y2="88727"/>
                        <a14:backgroundMark x1="37450" y1="89091" x2="37450" y2="89091"/>
                        <a14:backgroundMark x1="36919" y1="90182" x2="36919" y2="90182"/>
                        <a14:backgroundMark x1="37052" y1="90545" x2="37052" y2="90545"/>
                        <a14:backgroundMark x1="40372" y1="85818" x2="40372" y2="85818"/>
                        <a14:backgroundMark x1="40505" y1="86909" x2="40505" y2="86909"/>
                        <a14:backgroundMark x1="40372" y1="88364" x2="40372" y2="88364"/>
                        <a14:backgroundMark x1="40637" y1="88364" x2="40637" y2="88364"/>
                        <a14:backgroundMark x1="40770" y1="87273" x2="40770" y2="87273"/>
                        <a14:backgroundMark x1="40770" y1="88000" x2="40770" y2="88000"/>
                        <a14:backgroundMark x1="40770" y1="88000" x2="40770" y2="88000"/>
                        <a14:backgroundMark x1="40637" y1="88727" x2="40637" y2="88727"/>
                        <a14:backgroundMark x1="40372" y1="87636" x2="40372" y2="87636"/>
                        <a14:backgroundMark x1="40372" y1="86909" x2="40372" y2="86909"/>
                        <a14:backgroundMark x1="40505" y1="85818" x2="40505" y2="85818"/>
                        <a14:backgroundMark x1="41567" y1="92364" x2="41567" y2="92364"/>
                        <a14:backgroundMark x1="41301" y1="90909" x2="41301" y2="90909"/>
                        <a14:backgroundMark x1="41567" y1="91636" x2="41567" y2="91636"/>
                        <a14:backgroundMark x1="41700" y1="92000" x2="41700" y2="92000"/>
                        <a14:backgroundMark x1="41700" y1="92727" x2="41700" y2="92727"/>
                        <a14:backgroundMark x1="41833" y1="93455" x2="41833" y2="93455"/>
                        <a14:backgroundMark x1="41965" y1="93455" x2="41965" y2="93455"/>
                        <a14:backgroundMark x1="42098" y1="94182" x2="42098" y2="94182"/>
                        <a14:backgroundMark x1="41301" y1="91273" x2="41301" y2="91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39" y="4875796"/>
            <a:ext cx="2295144" cy="8382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F3853F8-47D8-47A7-AAEA-E2DF7C2DB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2474"/>
            <a:ext cx="6682694" cy="3622389"/>
          </a:xfrm>
          <a:noFill/>
        </p:spPr>
        <p:txBody>
          <a:bodyPr anchor="b"/>
          <a:lstStyle>
            <a:lvl1pPr>
              <a:defRPr sz="6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CAEAAC6-C9B2-4F1E-BE5B-DC65004F4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464863"/>
            <a:ext cx="8301130" cy="1341789"/>
          </a:xfrm>
        </p:spPr>
        <p:txBody>
          <a:bodyPr/>
          <a:lstStyle>
            <a:lvl1pPr marL="0" indent="0">
              <a:buNone/>
              <a:defRPr sz="2400">
                <a:solidFill>
                  <a:srgbClr val="40404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56981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11718-3533-4A6D-A930-786A01B42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67BF598-4103-4690-AA1C-68A9D2CA9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39D71E0-C14D-4635-A761-5C4131839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9ACAA32-49E3-4202-95CD-5900D9E33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36090CC-5EFE-47A7-84CC-6FA5FE1A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E2813E7-B8E2-4A35-B6EC-FE89F6FF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0725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C063B-095F-455C-B62D-F3CC871F4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C0554AC-4E39-401B-8411-B8982E601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C13FD1C-C8E1-42AC-B83C-713EB10E3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AC7C41F-E60D-4412-80EE-8DCCE6444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1E15BE9-C634-4A3B-BE98-B116E20C30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A96CB1B-3A73-4BE6-A891-69E512A2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5189275-35BF-48C3-9DD7-02A87047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B6AFC55-8744-4DA0-AE07-31A77ECF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4743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E038D-565E-4481-AE37-80E8DBF2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94A5519-B01C-4471-B4CA-F5C07644C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98E491B-2B14-4AF9-8978-1D8873FA2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7EA6320-0562-4F39-867B-7A26B47F7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2259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CF99D-7F4B-4311-B2DF-C00FE6E2A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829D6CE-8949-41EE-869B-2FDF4EF3E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DDA81D5-7EF0-4D4D-81DC-958FA752E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B09ED7-E8B1-4756-BD58-321BC98C8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AAF8565-1403-427F-9802-789B66AC5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3225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D5F7692-AE49-4947-A027-AAB8D8622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45B41CE-40C0-412C-B0F6-EC6523EF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DA6F0CD-D4D3-4457-9069-4DA09463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1C7334B-DC30-4824-ABB7-F6557856E168}"/>
              </a:ext>
            </a:extLst>
          </p:cNvPr>
          <p:cNvSpPr/>
          <p:nvPr userDrawn="1"/>
        </p:nvSpPr>
        <p:spPr>
          <a:xfrm>
            <a:off x="844062" y="1165609"/>
            <a:ext cx="10560817" cy="10048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7284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2EE82-378E-4938-B782-5110EDC8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DBBAA7A-729E-4E44-9673-51AAE537F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4CA21D4-9C67-4092-8D1D-47F065BC6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5102FFA-4E5A-451E-A794-2756776E1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6D5262F-4674-49CE-AC39-1FD29979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8FAFC85-6F5C-4A90-B581-1A700095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1952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F9347-2415-4B0F-8961-DE87AC2F8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D8C584B-DC54-4878-9FD8-430CAB588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3B1C094-6282-4536-95DB-BB683333E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B3AA24D-E773-476F-AF6B-0CCD628D8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82715AE-6AF6-4F9A-A8D3-0A8B4BB6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9E47989-25D9-48CE-84A8-89D35417C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0815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0" y="6858000"/>
                </a:moveTo>
                <a:lnTo>
                  <a:pt x="12193206" y="6858000"/>
                </a:lnTo>
                <a:lnTo>
                  <a:pt x="1219320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E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005E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139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005E6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79900" y="2346500"/>
            <a:ext cx="4804410" cy="3913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BF5563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75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2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45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91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64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370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09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8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03.06.2019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>
                <a:solidFill>
                  <a:prstClr val="black">
                    <a:tint val="75000"/>
                  </a:prstClr>
                </a:solidFill>
              </a:rPr>
              <a:t>Bestyrelsesmøde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74F06-2BDE-A744-B398-077BDAB6C054}" type="slidenum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39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lemsoversig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8C6E0-870D-4F36-B591-4F93049AEF97}" type="slidenum">
              <a:rPr lang="da-DK" smtClean="0"/>
              <a:t>‹nr.›</a:t>
            </a:fld>
            <a:endParaRPr lang="da-DK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895428DA-963E-4639-9383-E0E9E17D0C5D}"/>
              </a:ext>
            </a:extLst>
          </p:cNvPr>
          <p:cNvGrpSpPr/>
          <p:nvPr userDrawn="1"/>
        </p:nvGrpSpPr>
        <p:grpSpPr>
          <a:xfrm>
            <a:off x="196110" y="5177573"/>
            <a:ext cx="11863233" cy="612573"/>
            <a:chOff x="-5186875" y="9765919"/>
            <a:chExt cx="15220916" cy="1047933"/>
          </a:xfrm>
        </p:grpSpPr>
        <p:grpSp>
          <p:nvGrpSpPr>
            <p:cNvPr id="8" name="Gruppe 7">
              <a:extLst>
                <a:ext uri="{FF2B5EF4-FFF2-40B4-BE49-F238E27FC236}">
                  <a16:creationId xmlns:a16="http://schemas.microsoft.com/office/drawing/2014/main" id="{6DD362F6-C2A8-4A85-B28E-9C3BB7E8F7F6}"/>
                </a:ext>
              </a:extLst>
            </p:cNvPr>
            <p:cNvGrpSpPr/>
            <p:nvPr/>
          </p:nvGrpSpPr>
          <p:grpSpPr>
            <a:xfrm>
              <a:off x="-25983" y="9802450"/>
              <a:ext cx="10060024" cy="906546"/>
              <a:chOff x="-1507979" y="11558651"/>
              <a:chExt cx="12241528" cy="1273672"/>
            </a:xfrm>
          </p:grpSpPr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EA51E702-7946-468D-A0E8-1934B73364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1" t="14760" r="12849" b="12004"/>
              <a:stretch/>
            </p:blipFill>
            <p:spPr bwMode="auto">
              <a:xfrm>
                <a:off x="8875910" y="11561321"/>
                <a:ext cx="1857639" cy="1268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8">
                <a:extLst>
                  <a:ext uri="{FF2B5EF4-FFF2-40B4-BE49-F238E27FC236}">
                    <a16:creationId xmlns:a16="http://schemas.microsoft.com/office/drawing/2014/main" id="{481730AD-C310-4863-8D85-484828061B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713"/>
              <a:stretch/>
            </p:blipFill>
            <p:spPr bwMode="auto">
              <a:xfrm>
                <a:off x="-1507979" y="11558651"/>
                <a:ext cx="2385304" cy="1273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9" name="Billede 8">
              <a:extLst>
                <a:ext uri="{FF2B5EF4-FFF2-40B4-BE49-F238E27FC236}">
                  <a16:creationId xmlns:a16="http://schemas.microsoft.com/office/drawing/2014/main" id="{58455A85-5B48-4501-AACB-5CDB49B02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6875" y="9765919"/>
              <a:ext cx="2288045" cy="1011626"/>
            </a:xfrm>
            <a:prstGeom prst="rect">
              <a:avLst/>
            </a:prstGeom>
          </p:spPr>
        </p:pic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86D5A5EB-B321-49C7-AE40-FD6D7D632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8830" y="9802453"/>
              <a:ext cx="2872845" cy="891572"/>
            </a:xfrm>
            <a:prstGeom prst="rect">
              <a:avLst/>
            </a:prstGeom>
          </p:spPr>
        </p:pic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C39C93BD-4023-4AFE-96D0-DBCA54C0A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529" y="9875669"/>
              <a:ext cx="1937551" cy="938183"/>
            </a:xfrm>
            <a:prstGeom prst="rect">
              <a:avLst/>
            </a:prstGeom>
          </p:spPr>
        </p:pic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D41C24A6-B9E0-45EA-854A-2983C58A0AA8}"/>
              </a:ext>
            </a:extLst>
          </p:cNvPr>
          <p:cNvGrpSpPr/>
          <p:nvPr userDrawn="1"/>
        </p:nvGrpSpPr>
        <p:grpSpPr>
          <a:xfrm>
            <a:off x="3902772" y="923533"/>
            <a:ext cx="4386457" cy="3680013"/>
            <a:chOff x="1695591" y="1456964"/>
            <a:chExt cx="5620041" cy="4650044"/>
          </a:xfrm>
        </p:grpSpPr>
        <p:grpSp>
          <p:nvGrpSpPr>
            <p:cNvPr id="15" name="Group 10">
              <a:extLst>
                <a:ext uri="{FF2B5EF4-FFF2-40B4-BE49-F238E27FC236}">
                  <a16:creationId xmlns:a16="http://schemas.microsoft.com/office/drawing/2014/main" id="{F254B22E-1C43-46FA-B84A-3678E8B01789}"/>
                </a:ext>
              </a:extLst>
            </p:cNvPr>
            <p:cNvGrpSpPr/>
            <p:nvPr/>
          </p:nvGrpSpPr>
          <p:grpSpPr>
            <a:xfrm>
              <a:off x="1788133" y="1456964"/>
              <a:ext cx="2598867" cy="3600000"/>
              <a:chOff x="1762118" y="1732084"/>
              <a:chExt cx="2598867" cy="3600000"/>
            </a:xfrm>
          </p:grpSpPr>
          <p:grpSp>
            <p:nvGrpSpPr>
              <p:cNvPr id="65" name="Group 8">
                <a:extLst>
                  <a:ext uri="{FF2B5EF4-FFF2-40B4-BE49-F238E27FC236}">
                    <a16:creationId xmlns:a16="http://schemas.microsoft.com/office/drawing/2014/main" id="{36348311-8ABE-4E07-A0D3-E7D8B82C50BA}"/>
                  </a:ext>
                </a:extLst>
              </p:cNvPr>
              <p:cNvGrpSpPr/>
              <p:nvPr/>
            </p:nvGrpSpPr>
            <p:grpSpPr>
              <a:xfrm flipH="1">
                <a:off x="1762118" y="1732084"/>
                <a:ext cx="2520000" cy="3600000"/>
                <a:chOff x="1762118" y="1732084"/>
                <a:chExt cx="2520000" cy="3600000"/>
              </a:xfrm>
            </p:grpSpPr>
            <p:sp>
              <p:nvSpPr>
                <p:cNvPr id="67" name="Flowchart: Delay 6">
                  <a:extLst>
                    <a:ext uri="{FF2B5EF4-FFF2-40B4-BE49-F238E27FC236}">
                      <a16:creationId xmlns:a16="http://schemas.microsoft.com/office/drawing/2014/main" id="{A13F4A46-5AB4-400C-B5CE-A5CBC1E22E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62118" y="1732084"/>
                  <a:ext cx="2520000" cy="3600000"/>
                </a:xfrm>
                <a:prstGeom prst="flowChartDelay">
                  <a:avLst/>
                </a:prstGeom>
                <a:solidFill>
                  <a:srgbClr val="6D88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200" dirty="0"/>
                </a:p>
              </p:txBody>
            </p:sp>
            <p:sp>
              <p:nvSpPr>
                <p:cNvPr id="68" name="Flowchart: Delay 7">
                  <a:extLst>
                    <a:ext uri="{FF2B5EF4-FFF2-40B4-BE49-F238E27FC236}">
                      <a16:creationId xmlns:a16="http://schemas.microsoft.com/office/drawing/2014/main" id="{E82FBFE9-4B13-432C-883F-6CAFEEA901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62119" y="2274784"/>
                  <a:ext cx="1916724" cy="251460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66" name="Rectangle 9">
                <a:extLst>
                  <a:ext uri="{FF2B5EF4-FFF2-40B4-BE49-F238E27FC236}">
                    <a16:creationId xmlns:a16="http://schemas.microsoft.com/office/drawing/2014/main" id="{78EAA9F4-68D3-4E8D-9EB7-4D90C5BCDDC9}"/>
                  </a:ext>
                </a:extLst>
              </p:cNvPr>
              <p:cNvSpPr/>
              <p:nvPr/>
            </p:nvSpPr>
            <p:spPr>
              <a:xfrm>
                <a:off x="3701225" y="1732084"/>
                <a:ext cx="659760" cy="36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</p:grp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95015687-06B1-40F8-B3D2-710ED0212BFD}"/>
                </a:ext>
              </a:extLst>
            </p:cNvPr>
            <p:cNvGrpSpPr/>
            <p:nvPr/>
          </p:nvGrpSpPr>
          <p:grpSpPr>
            <a:xfrm>
              <a:off x="1695591" y="1456964"/>
              <a:ext cx="5620041" cy="4650044"/>
              <a:chOff x="1695591" y="1456964"/>
              <a:chExt cx="5620041" cy="4650044"/>
            </a:xfrm>
          </p:grpSpPr>
          <p:sp>
            <p:nvSpPr>
              <p:cNvPr id="17" name="Rectangle 73">
                <a:extLst>
                  <a:ext uri="{FF2B5EF4-FFF2-40B4-BE49-F238E27FC236}">
                    <a16:creationId xmlns:a16="http://schemas.microsoft.com/office/drawing/2014/main" id="{317AD493-97AD-4AA8-B4FD-5DB20DC986C7}"/>
                  </a:ext>
                </a:extLst>
              </p:cNvPr>
              <p:cNvSpPr/>
              <p:nvPr/>
            </p:nvSpPr>
            <p:spPr>
              <a:xfrm>
                <a:off x="4415607" y="1458613"/>
                <a:ext cx="659760" cy="36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18" name="Group 11">
                <a:extLst>
                  <a:ext uri="{FF2B5EF4-FFF2-40B4-BE49-F238E27FC236}">
                    <a16:creationId xmlns:a16="http://schemas.microsoft.com/office/drawing/2014/main" id="{68D79BCA-E172-47DD-955A-1ECEA4839AA0}"/>
                  </a:ext>
                </a:extLst>
              </p:cNvPr>
              <p:cNvGrpSpPr/>
              <p:nvPr/>
            </p:nvGrpSpPr>
            <p:grpSpPr>
              <a:xfrm>
                <a:off x="4554974" y="1458571"/>
                <a:ext cx="2520000" cy="3600000"/>
                <a:chOff x="5855676" y="1670538"/>
                <a:chExt cx="2520000" cy="3600000"/>
              </a:xfrm>
            </p:grpSpPr>
            <p:sp>
              <p:nvSpPr>
                <p:cNvPr id="63" name="Flowchart: Delay 2">
                  <a:extLst>
                    <a:ext uri="{FF2B5EF4-FFF2-40B4-BE49-F238E27FC236}">
                      <a16:creationId xmlns:a16="http://schemas.microsoft.com/office/drawing/2014/main" id="{8D1E4D72-4430-416B-B677-82C85B056D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855676" y="1670538"/>
                  <a:ext cx="2520000" cy="3600000"/>
                </a:xfrm>
                <a:prstGeom prst="flowChartDelay">
                  <a:avLst/>
                </a:prstGeom>
                <a:solidFill>
                  <a:srgbClr val="6D88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4" name="Flowchart: Delay 4">
                  <a:extLst>
                    <a:ext uri="{FF2B5EF4-FFF2-40B4-BE49-F238E27FC236}">
                      <a16:creationId xmlns:a16="http://schemas.microsoft.com/office/drawing/2014/main" id="{E11C4767-D679-4E0B-ADCC-C744AC2057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479931" y="2213238"/>
                  <a:ext cx="1292469" cy="251460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19" name="Rectangle 5">
                <a:extLst>
                  <a:ext uri="{FF2B5EF4-FFF2-40B4-BE49-F238E27FC236}">
                    <a16:creationId xmlns:a16="http://schemas.microsoft.com/office/drawing/2014/main" id="{3D85741C-E963-4484-9DAE-60D9A7A21913}"/>
                  </a:ext>
                </a:extLst>
              </p:cNvPr>
              <p:cNvSpPr/>
              <p:nvPr/>
            </p:nvSpPr>
            <p:spPr>
              <a:xfrm>
                <a:off x="3809057" y="1456964"/>
                <a:ext cx="648000" cy="3600000"/>
              </a:xfrm>
              <a:prstGeom prst="rect">
                <a:avLst/>
              </a:prstGeom>
              <a:solidFill>
                <a:srgbClr val="6D8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20" name="Group 12">
                <a:extLst>
                  <a:ext uri="{FF2B5EF4-FFF2-40B4-BE49-F238E27FC236}">
                    <a16:creationId xmlns:a16="http://schemas.microsoft.com/office/drawing/2014/main" id="{728F7F67-DD5B-4722-A8B3-579BE6A71CB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9937154" flipH="1">
                <a:off x="5447737" y="3154392"/>
                <a:ext cx="974598" cy="1359485"/>
                <a:chOff x="3933701" y="2353408"/>
                <a:chExt cx="603161" cy="2101491"/>
              </a:xfrm>
              <a:solidFill>
                <a:srgbClr val="6D8838"/>
              </a:solidFill>
            </p:grpSpPr>
            <p:sp>
              <p:nvSpPr>
                <p:cNvPr id="60" name="Freeform 11">
                  <a:extLst>
                    <a:ext uri="{FF2B5EF4-FFF2-40B4-BE49-F238E27FC236}">
                      <a16:creationId xmlns:a16="http://schemas.microsoft.com/office/drawing/2014/main" id="{BF2D7BA0-976F-4746-9C1F-5F42E25C5F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33701" y="2702236"/>
                  <a:ext cx="265456" cy="1752663"/>
                </a:xfrm>
                <a:custGeom>
                  <a:avLst/>
                  <a:gdLst>
                    <a:gd name="T0" fmla="*/ 3918 w 3918"/>
                    <a:gd name="T1" fmla="*/ 9254 h 9254"/>
                    <a:gd name="T2" fmla="*/ 3452 w 3918"/>
                    <a:gd name="T3" fmla="*/ 7472 h 9254"/>
                    <a:gd name="T4" fmla="*/ 3084 w 3918"/>
                    <a:gd name="T5" fmla="*/ 5949 h 9254"/>
                    <a:gd name="T6" fmla="*/ 2743 w 3918"/>
                    <a:gd name="T7" fmla="*/ 4660 h 9254"/>
                    <a:gd name="T8" fmla="*/ 2403 w 3918"/>
                    <a:gd name="T9" fmla="*/ 3551 h 9254"/>
                    <a:gd name="T10" fmla="*/ 2009 w 3918"/>
                    <a:gd name="T11" fmla="*/ 2578 h 9254"/>
                    <a:gd name="T12" fmla="*/ 1507 w 3918"/>
                    <a:gd name="T13" fmla="*/ 1695 h 9254"/>
                    <a:gd name="T14" fmla="*/ 852 w 3918"/>
                    <a:gd name="T15" fmla="*/ 848 h 9254"/>
                    <a:gd name="T16" fmla="*/ 458 w 3918"/>
                    <a:gd name="T17" fmla="*/ 424 h 9254"/>
                    <a:gd name="T18" fmla="*/ 0 w 3918"/>
                    <a:gd name="T19" fmla="*/ 0 h 9254"/>
                    <a:gd name="T20" fmla="*/ 2268 w 3918"/>
                    <a:gd name="T21" fmla="*/ 9254 h 9254"/>
                    <a:gd name="T22" fmla="*/ 3918 w 3918"/>
                    <a:gd name="T23" fmla="*/ 9254 h 9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918" h="9254">
                      <a:moveTo>
                        <a:pt x="3918" y="9254"/>
                      </a:moveTo>
                      <a:lnTo>
                        <a:pt x="3452" y="7472"/>
                      </a:lnTo>
                      <a:lnTo>
                        <a:pt x="3084" y="5949"/>
                      </a:lnTo>
                      <a:lnTo>
                        <a:pt x="2743" y="4660"/>
                      </a:lnTo>
                      <a:lnTo>
                        <a:pt x="2403" y="3551"/>
                      </a:lnTo>
                      <a:lnTo>
                        <a:pt x="2009" y="2578"/>
                      </a:lnTo>
                      <a:lnTo>
                        <a:pt x="1507" y="1695"/>
                      </a:lnTo>
                      <a:lnTo>
                        <a:pt x="852" y="848"/>
                      </a:lnTo>
                      <a:lnTo>
                        <a:pt x="458" y="424"/>
                      </a:lnTo>
                      <a:lnTo>
                        <a:pt x="0" y="0"/>
                      </a:lnTo>
                      <a:lnTo>
                        <a:pt x="2268" y="9254"/>
                      </a:lnTo>
                      <a:lnTo>
                        <a:pt x="3918" y="9254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  <p:sp>
              <p:nvSpPr>
                <p:cNvPr id="61" name="Freeform 12">
                  <a:extLst>
                    <a:ext uri="{FF2B5EF4-FFF2-40B4-BE49-F238E27FC236}">
                      <a16:creationId xmlns:a16="http://schemas.microsoft.com/office/drawing/2014/main" id="{85179BCC-7787-4A47-BA08-24949C312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7960" y="2931957"/>
                  <a:ext cx="258902" cy="1522942"/>
                </a:xfrm>
                <a:custGeom>
                  <a:avLst/>
                  <a:gdLst>
                    <a:gd name="T0" fmla="*/ 0 w 3766"/>
                    <a:gd name="T1" fmla="*/ 8028 h 8028"/>
                    <a:gd name="T2" fmla="*/ 826 w 3766"/>
                    <a:gd name="T3" fmla="*/ 4921 h 8028"/>
                    <a:gd name="T4" fmla="*/ 1139 w 3766"/>
                    <a:gd name="T5" fmla="*/ 3821 h 8028"/>
                    <a:gd name="T6" fmla="*/ 1443 w 3766"/>
                    <a:gd name="T7" fmla="*/ 2938 h 8028"/>
                    <a:gd name="T8" fmla="*/ 1812 w 3766"/>
                    <a:gd name="T9" fmla="*/ 2181 h 8028"/>
                    <a:gd name="T10" fmla="*/ 2036 w 3766"/>
                    <a:gd name="T11" fmla="*/ 1839 h 8028"/>
                    <a:gd name="T12" fmla="*/ 2286 w 3766"/>
                    <a:gd name="T13" fmla="*/ 1496 h 8028"/>
                    <a:gd name="T14" fmla="*/ 2923 w 3766"/>
                    <a:gd name="T15" fmla="*/ 784 h 8028"/>
                    <a:gd name="T16" fmla="*/ 3766 w 3766"/>
                    <a:gd name="T17" fmla="*/ 0 h 8028"/>
                    <a:gd name="T18" fmla="*/ 1730 w 3766"/>
                    <a:gd name="T19" fmla="*/ 8028 h 8028"/>
                    <a:gd name="T20" fmla="*/ 0 w 3766"/>
                    <a:gd name="T21" fmla="*/ 8028 h 80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66" h="8028">
                      <a:moveTo>
                        <a:pt x="0" y="8028"/>
                      </a:moveTo>
                      <a:lnTo>
                        <a:pt x="826" y="4921"/>
                      </a:lnTo>
                      <a:lnTo>
                        <a:pt x="1139" y="3821"/>
                      </a:lnTo>
                      <a:lnTo>
                        <a:pt x="1443" y="2938"/>
                      </a:lnTo>
                      <a:lnTo>
                        <a:pt x="1812" y="2181"/>
                      </a:lnTo>
                      <a:lnTo>
                        <a:pt x="2036" y="1839"/>
                      </a:lnTo>
                      <a:lnTo>
                        <a:pt x="2286" y="1496"/>
                      </a:lnTo>
                      <a:lnTo>
                        <a:pt x="2923" y="784"/>
                      </a:lnTo>
                      <a:lnTo>
                        <a:pt x="3766" y="0"/>
                      </a:lnTo>
                      <a:lnTo>
                        <a:pt x="1730" y="8028"/>
                      </a:lnTo>
                      <a:lnTo>
                        <a:pt x="0" y="8028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  <p:sp>
              <p:nvSpPr>
                <p:cNvPr id="62" name="Freeform 10">
                  <a:extLst>
                    <a:ext uri="{FF2B5EF4-FFF2-40B4-BE49-F238E27FC236}">
                      <a16:creationId xmlns:a16="http://schemas.microsoft.com/office/drawing/2014/main" id="{A1731F5E-C4AD-4A18-8B88-9D77DCB86B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8642" y="2353408"/>
                  <a:ext cx="108148" cy="2101491"/>
                </a:xfrm>
                <a:custGeom>
                  <a:avLst/>
                  <a:gdLst>
                    <a:gd name="T0" fmla="*/ 1577 w 1587"/>
                    <a:gd name="T1" fmla="*/ 11074 h 11074"/>
                    <a:gd name="T2" fmla="*/ 1587 w 1587"/>
                    <a:gd name="T3" fmla="*/ 0 h 11074"/>
                    <a:gd name="T4" fmla="*/ 923 w 1587"/>
                    <a:gd name="T5" fmla="*/ 1226 h 11074"/>
                    <a:gd name="T6" fmla="*/ 673 w 1587"/>
                    <a:gd name="T7" fmla="*/ 1748 h 11074"/>
                    <a:gd name="T8" fmla="*/ 466 w 1587"/>
                    <a:gd name="T9" fmla="*/ 2244 h 11074"/>
                    <a:gd name="T10" fmla="*/ 313 w 1587"/>
                    <a:gd name="T11" fmla="*/ 2703 h 11074"/>
                    <a:gd name="T12" fmla="*/ 197 w 1587"/>
                    <a:gd name="T13" fmla="*/ 3173 h 11074"/>
                    <a:gd name="T14" fmla="*/ 117 w 1587"/>
                    <a:gd name="T15" fmla="*/ 3641 h 11074"/>
                    <a:gd name="T16" fmla="*/ 63 w 1587"/>
                    <a:gd name="T17" fmla="*/ 4145 h 11074"/>
                    <a:gd name="T18" fmla="*/ 18 w 1587"/>
                    <a:gd name="T19" fmla="*/ 5300 h 11074"/>
                    <a:gd name="T20" fmla="*/ 26 w 1587"/>
                    <a:gd name="T21" fmla="*/ 6751 h 11074"/>
                    <a:gd name="T22" fmla="*/ 35 w 1587"/>
                    <a:gd name="T23" fmla="*/ 8634 h 11074"/>
                    <a:gd name="T24" fmla="*/ 0 w 1587"/>
                    <a:gd name="T25" fmla="*/ 11074 h 11074"/>
                    <a:gd name="T26" fmla="*/ 1577 w 1587"/>
                    <a:gd name="T27" fmla="*/ 11074 h 110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87" h="11074">
                      <a:moveTo>
                        <a:pt x="1577" y="11074"/>
                      </a:moveTo>
                      <a:lnTo>
                        <a:pt x="1587" y="0"/>
                      </a:lnTo>
                      <a:lnTo>
                        <a:pt x="923" y="1226"/>
                      </a:lnTo>
                      <a:lnTo>
                        <a:pt x="673" y="1748"/>
                      </a:lnTo>
                      <a:lnTo>
                        <a:pt x="466" y="2244"/>
                      </a:lnTo>
                      <a:lnTo>
                        <a:pt x="313" y="2703"/>
                      </a:lnTo>
                      <a:lnTo>
                        <a:pt x="197" y="3173"/>
                      </a:lnTo>
                      <a:lnTo>
                        <a:pt x="117" y="3641"/>
                      </a:lnTo>
                      <a:lnTo>
                        <a:pt x="63" y="4145"/>
                      </a:lnTo>
                      <a:lnTo>
                        <a:pt x="18" y="5300"/>
                      </a:lnTo>
                      <a:lnTo>
                        <a:pt x="26" y="6751"/>
                      </a:lnTo>
                      <a:lnTo>
                        <a:pt x="35" y="8634"/>
                      </a:lnTo>
                      <a:lnTo>
                        <a:pt x="0" y="11074"/>
                      </a:lnTo>
                      <a:lnTo>
                        <a:pt x="1577" y="11074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</p:grpSp>
          <p:sp>
            <p:nvSpPr>
              <p:cNvPr id="21" name="Freeform 23">
                <a:extLst>
                  <a:ext uri="{FF2B5EF4-FFF2-40B4-BE49-F238E27FC236}">
                    <a16:creationId xmlns:a16="http://schemas.microsoft.com/office/drawing/2014/main" id="{6872EDC8-CC00-409C-85D4-FBFF9FA3A10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2436252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2" name="Freeform 29">
                <a:extLst>
                  <a:ext uri="{FF2B5EF4-FFF2-40B4-BE49-F238E27FC236}">
                    <a16:creationId xmlns:a16="http://schemas.microsoft.com/office/drawing/2014/main" id="{3ACC79A2-3430-49D9-9B4D-08E25D8C3F7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2701775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3" name="Freeform 35">
                <a:extLst>
                  <a:ext uri="{FF2B5EF4-FFF2-40B4-BE49-F238E27FC236}">
                    <a16:creationId xmlns:a16="http://schemas.microsoft.com/office/drawing/2014/main" id="{99855A6B-2B4C-4100-8209-F0D0417B216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2967302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4" name="Freeform 41">
                <a:extLst>
                  <a:ext uri="{FF2B5EF4-FFF2-40B4-BE49-F238E27FC236}">
                    <a16:creationId xmlns:a16="http://schemas.microsoft.com/office/drawing/2014/main" id="{5A2BF0AD-0067-4453-8ABA-4ED1CDEED57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3232825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5" name="Freeform 47">
                <a:extLst>
                  <a:ext uri="{FF2B5EF4-FFF2-40B4-BE49-F238E27FC236}">
                    <a16:creationId xmlns:a16="http://schemas.microsoft.com/office/drawing/2014/main" id="{91E600DD-C862-44A1-B9E8-48636D0AE3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3498349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6" name="Freeform 53">
                <a:extLst>
                  <a:ext uri="{FF2B5EF4-FFF2-40B4-BE49-F238E27FC236}">
                    <a16:creationId xmlns:a16="http://schemas.microsoft.com/office/drawing/2014/main" id="{E9E2CDEE-858E-41FA-8306-C3DCF85E9A8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3763873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7" name="Freeform 59">
                <a:extLst>
                  <a:ext uri="{FF2B5EF4-FFF2-40B4-BE49-F238E27FC236}">
                    <a16:creationId xmlns:a16="http://schemas.microsoft.com/office/drawing/2014/main" id="{FB75F2F5-01EA-455E-9141-CE706B5B56DE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4029396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8" name="Freeform 65">
                <a:extLst>
                  <a:ext uri="{FF2B5EF4-FFF2-40B4-BE49-F238E27FC236}">
                    <a16:creationId xmlns:a16="http://schemas.microsoft.com/office/drawing/2014/main" id="{ECBAE36A-75A9-4CB2-A21B-51E92AB2917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891427" flipH="1">
                <a:off x="4260316" y="4294923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29" name="Freeform 43">
                <a:extLst>
                  <a:ext uri="{FF2B5EF4-FFF2-40B4-BE49-F238E27FC236}">
                    <a16:creationId xmlns:a16="http://schemas.microsoft.com/office/drawing/2014/main" id="{7639AB72-9DB8-41AD-A8F5-9DD361A1C9D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2380543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0" name="Freeform 46">
                <a:extLst>
                  <a:ext uri="{FF2B5EF4-FFF2-40B4-BE49-F238E27FC236}">
                    <a16:creationId xmlns:a16="http://schemas.microsoft.com/office/drawing/2014/main" id="{393862CC-6144-4F29-839E-200101513EF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2648200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1" name="Freeform 50">
                <a:extLst>
                  <a:ext uri="{FF2B5EF4-FFF2-40B4-BE49-F238E27FC236}">
                    <a16:creationId xmlns:a16="http://schemas.microsoft.com/office/drawing/2014/main" id="{7C38C04C-8217-4765-9ADC-E0086CF2344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2915857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2" name="Freeform 54">
                <a:extLst>
                  <a:ext uri="{FF2B5EF4-FFF2-40B4-BE49-F238E27FC236}">
                    <a16:creationId xmlns:a16="http://schemas.microsoft.com/office/drawing/2014/main" id="{98C25F1A-3A84-4758-BA27-2749B9A8D62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183514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3" name="Freeform 57">
                <a:extLst>
                  <a:ext uri="{FF2B5EF4-FFF2-40B4-BE49-F238E27FC236}">
                    <a16:creationId xmlns:a16="http://schemas.microsoft.com/office/drawing/2014/main" id="{D7ECD3B0-51DC-41BD-95DD-B60DDBA56E5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451171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8ACA8E75-7FE7-4018-A888-106B33805AE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718828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5" name="Freeform 64">
                <a:extLst>
                  <a:ext uri="{FF2B5EF4-FFF2-40B4-BE49-F238E27FC236}">
                    <a16:creationId xmlns:a16="http://schemas.microsoft.com/office/drawing/2014/main" id="{62D73A5A-91A6-4F29-B2A5-9B12EFBA2F0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3986485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36" name="Group 17">
                <a:extLst>
                  <a:ext uri="{FF2B5EF4-FFF2-40B4-BE49-F238E27FC236}">
                    <a16:creationId xmlns:a16="http://schemas.microsoft.com/office/drawing/2014/main" id="{3122CB56-D974-47B3-8378-94F4D25E8C7D}"/>
                  </a:ext>
                </a:extLst>
              </p:cNvPr>
              <p:cNvGrpSpPr/>
              <p:nvPr/>
            </p:nvGrpSpPr>
            <p:grpSpPr>
              <a:xfrm>
                <a:off x="4505617" y="2000612"/>
                <a:ext cx="314326" cy="2540422"/>
                <a:chOff x="1145562" y="2298849"/>
                <a:chExt cx="314326" cy="2540422"/>
              </a:xfrm>
            </p:grpSpPr>
            <p:sp>
              <p:nvSpPr>
                <p:cNvPr id="52" name="Freeform 42">
                  <a:extLst>
                    <a:ext uri="{FF2B5EF4-FFF2-40B4-BE49-F238E27FC236}">
                      <a16:creationId xmlns:a16="http://schemas.microsoft.com/office/drawing/2014/main" id="{2551AD19-5490-4564-9C6C-0A082E5F252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2298849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3" name="Freeform 45">
                  <a:extLst>
                    <a:ext uri="{FF2B5EF4-FFF2-40B4-BE49-F238E27FC236}">
                      <a16:creationId xmlns:a16="http://schemas.microsoft.com/office/drawing/2014/main" id="{6E915511-0179-428B-8789-54FA6B5A9D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2566506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4" name="Freeform 49">
                  <a:extLst>
                    <a:ext uri="{FF2B5EF4-FFF2-40B4-BE49-F238E27FC236}">
                      <a16:creationId xmlns:a16="http://schemas.microsoft.com/office/drawing/2014/main" id="{A4043B5C-9E1E-4923-B3A1-AA9B95BE1F7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2834163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5" name="Freeform 52">
                  <a:extLst>
                    <a:ext uri="{FF2B5EF4-FFF2-40B4-BE49-F238E27FC236}">
                      <a16:creationId xmlns:a16="http://schemas.microsoft.com/office/drawing/2014/main" id="{18DC9485-0EAE-43A5-B800-58A9F6429C7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101820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6" name="Freeform 56">
                  <a:extLst>
                    <a:ext uri="{FF2B5EF4-FFF2-40B4-BE49-F238E27FC236}">
                      <a16:creationId xmlns:a16="http://schemas.microsoft.com/office/drawing/2014/main" id="{455AFD93-D8EC-4CAE-A3D5-63DB002C901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369477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7" name="Freeform 60">
                  <a:extLst>
                    <a:ext uri="{FF2B5EF4-FFF2-40B4-BE49-F238E27FC236}">
                      <a16:creationId xmlns:a16="http://schemas.microsoft.com/office/drawing/2014/main" id="{3F421CB3-9097-44CB-88BF-5A61D27241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637134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8" name="Freeform 63">
                  <a:extLst>
                    <a:ext uri="{FF2B5EF4-FFF2-40B4-BE49-F238E27FC236}">
                      <a16:creationId xmlns:a16="http://schemas.microsoft.com/office/drawing/2014/main" id="{DA264CA9-2A25-498A-9635-3AFCC06CE3C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3904791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59" name="Freeform 67">
                  <a:extLst>
                    <a:ext uri="{FF2B5EF4-FFF2-40B4-BE49-F238E27FC236}">
                      <a16:creationId xmlns:a16="http://schemas.microsoft.com/office/drawing/2014/main" id="{38734ACB-DC74-43A3-978F-058D0C4DD4E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45562" y="4172448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37" name="Freeform 68">
                <a:extLst>
                  <a:ext uri="{FF2B5EF4-FFF2-40B4-BE49-F238E27FC236}">
                    <a16:creationId xmlns:a16="http://schemas.microsoft.com/office/drawing/2014/main" id="{089C4E64-A9E2-4E76-A838-40C34EFD99D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860957">
                <a:off x="4482767" y="4254142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8" name="Freeform 75">
                <a:extLst>
                  <a:ext uri="{FF2B5EF4-FFF2-40B4-BE49-F238E27FC236}">
                    <a16:creationId xmlns:a16="http://schemas.microsoft.com/office/drawing/2014/main" id="{BEF130D3-6D23-460C-954D-B57CFB2F3CF3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058030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9" name="Freeform 76">
                <a:extLst>
                  <a:ext uri="{FF2B5EF4-FFF2-40B4-BE49-F238E27FC236}">
                    <a16:creationId xmlns:a16="http://schemas.microsoft.com/office/drawing/2014/main" id="{981F1349-8A88-4189-BD7B-7CD31A93CEF4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2526378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0" name="Freeform 77">
                <a:extLst>
                  <a:ext uri="{FF2B5EF4-FFF2-40B4-BE49-F238E27FC236}">
                    <a16:creationId xmlns:a16="http://schemas.microsoft.com/office/drawing/2014/main" id="{95838BC5-1BE2-4066-8B55-A5CA016AB760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2802305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E48AE399-3915-498B-9969-101C803C2845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333352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2" name="Freeform 79">
                <a:extLst>
                  <a:ext uri="{FF2B5EF4-FFF2-40B4-BE49-F238E27FC236}">
                    <a16:creationId xmlns:a16="http://schemas.microsoft.com/office/drawing/2014/main" id="{7C4C39C4-67F3-4C57-9672-019C320BA5A1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593174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3" name="Freeform 80">
                <a:extLst>
                  <a:ext uri="{FF2B5EF4-FFF2-40B4-BE49-F238E27FC236}">
                    <a16:creationId xmlns:a16="http://schemas.microsoft.com/office/drawing/2014/main" id="{251A3B35-BE3D-4FE6-A1FF-CE89013296F1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3866456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4" name="Freeform 81">
                <a:extLst>
                  <a:ext uri="{FF2B5EF4-FFF2-40B4-BE49-F238E27FC236}">
                    <a16:creationId xmlns:a16="http://schemas.microsoft.com/office/drawing/2014/main" id="{603E2649-DBBC-4F11-8E88-CCE1F21BE5DA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4115365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5" name="Freeform 82">
                <a:extLst>
                  <a:ext uri="{FF2B5EF4-FFF2-40B4-BE49-F238E27FC236}">
                    <a16:creationId xmlns:a16="http://schemas.microsoft.com/office/drawing/2014/main" id="{E9C3B9F6-D60F-4D3A-B8F9-286ED6BF32A9}"/>
                  </a:ext>
                </a:extLst>
              </p:cNvPr>
              <p:cNvSpPr>
                <a:spLocks/>
              </p:cNvSpPr>
              <p:nvPr/>
            </p:nvSpPr>
            <p:spPr>
              <a:xfrm rot="18891427" flipH="1">
                <a:off x="4319367" y="4375849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46" name="Group 1">
                <a:extLst>
                  <a:ext uri="{FF2B5EF4-FFF2-40B4-BE49-F238E27FC236}">
                    <a16:creationId xmlns:a16="http://schemas.microsoft.com/office/drawing/2014/main" id="{167A3E9A-48B5-430A-AF35-15DBBA752185}"/>
                  </a:ext>
                </a:extLst>
              </p:cNvPr>
              <p:cNvGrpSpPr/>
              <p:nvPr/>
            </p:nvGrpSpPr>
            <p:grpSpPr>
              <a:xfrm>
                <a:off x="2163139" y="3374064"/>
                <a:ext cx="1464144" cy="1163658"/>
                <a:chOff x="2568588" y="3766593"/>
                <a:chExt cx="1001284" cy="877077"/>
              </a:xfrm>
            </p:grpSpPr>
            <p:pic>
              <p:nvPicPr>
                <p:cNvPr id="48" name="Picture 3">
                  <a:extLst>
                    <a:ext uri="{FF2B5EF4-FFF2-40B4-BE49-F238E27FC236}">
                      <a16:creationId xmlns:a16="http://schemas.microsoft.com/office/drawing/2014/main" id="{2201F939-A9F3-4A26-8B5B-DBB46FD863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78030">
                  <a:off x="2568588" y="3766593"/>
                  <a:ext cx="1001284" cy="5837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9" name="Picture 6">
                  <a:extLst>
                    <a:ext uri="{FF2B5EF4-FFF2-40B4-BE49-F238E27FC236}">
                      <a16:creationId xmlns:a16="http://schemas.microsoft.com/office/drawing/2014/main" id="{82653F25-DBB5-4AAA-A54F-9F863B96BF4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6030" y="4135836"/>
                  <a:ext cx="843983" cy="4721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0" name="Picture 12">
                  <a:extLst>
                    <a:ext uri="{FF2B5EF4-FFF2-40B4-BE49-F238E27FC236}">
                      <a16:creationId xmlns:a16="http://schemas.microsoft.com/office/drawing/2014/main" id="{C4660C67-541D-483C-87C8-00F1C0D430D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83386" y="4430061"/>
                  <a:ext cx="232906" cy="2136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1" name="Picture 5">
                  <a:extLst>
                    <a:ext uri="{FF2B5EF4-FFF2-40B4-BE49-F238E27FC236}">
                      <a16:creationId xmlns:a16="http://schemas.microsoft.com/office/drawing/2014/main" id="{36CAB3EE-21E7-44A2-A455-5FF341539B8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40723">
                  <a:off x="3119229" y="4028048"/>
                  <a:ext cx="151022" cy="2775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47" name="Rectangle 18">
                <a:extLst>
                  <a:ext uri="{FF2B5EF4-FFF2-40B4-BE49-F238E27FC236}">
                    <a16:creationId xmlns:a16="http://schemas.microsoft.com/office/drawing/2014/main" id="{F0430D36-EE2E-43B0-8E90-B177C7FCED32}"/>
                  </a:ext>
                </a:extLst>
              </p:cNvPr>
              <p:cNvSpPr/>
              <p:nvPr/>
            </p:nvSpPr>
            <p:spPr>
              <a:xfrm>
                <a:off x="1695591" y="5056965"/>
                <a:ext cx="5620041" cy="1050043"/>
              </a:xfrm>
              <a:prstGeom prst="rect">
                <a:avLst/>
              </a:prstGeom>
              <a:noFill/>
              <a:effectLst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2400" cap="none" spc="0" dirty="0">
                    <a:ln w="19050">
                      <a:noFill/>
                      <a:prstDash val="solid"/>
                    </a:ln>
                    <a:latin typeface="Tw Cen MT" pitchFamily="34" charset="0"/>
                  </a:rPr>
                  <a:t>CROP   INNOVATION   DENMARK</a:t>
                </a:r>
              </a:p>
              <a:p>
                <a:pPr algn="ctr"/>
                <a:r>
                  <a:rPr lang="en-US" sz="2400" i="1" dirty="0">
                    <a:ln w="19050">
                      <a:noFill/>
                      <a:prstDash val="solid"/>
                    </a:ln>
                    <a:latin typeface="Tw Cen MT" pitchFamily="34" charset="0"/>
                  </a:rPr>
                  <a:t>- </a:t>
                </a:r>
                <a:r>
                  <a:rPr lang="en-US" sz="2400" i="1" u="sng" dirty="0">
                    <a:ln w="19050">
                      <a:noFill/>
                      <a:prstDash val="solid"/>
                    </a:ln>
                    <a:latin typeface="Tw Cen MT" pitchFamily="34" charset="0"/>
                  </a:rPr>
                  <a:t>from genes to seeds</a:t>
                </a:r>
                <a:endParaRPr lang="en-US" sz="2400" i="1" u="sng" cap="none" spc="0" dirty="0">
                  <a:ln w="19050">
                    <a:noFill/>
                    <a:prstDash val="solid"/>
                  </a:ln>
                  <a:latin typeface="Tw Cen MT" pitchFamily="34" charset="0"/>
                </a:endParaRPr>
              </a:p>
            </p:txBody>
          </p:sp>
        </p:grpSp>
      </p:grpSp>
      <p:pic>
        <p:nvPicPr>
          <p:cNvPr id="69" name="Billede 68">
            <a:extLst>
              <a:ext uri="{FF2B5EF4-FFF2-40B4-BE49-F238E27FC236}">
                <a16:creationId xmlns:a16="http://schemas.microsoft.com/office/drawing/2014/main" id="{787ACD45-5367-4F32-9CEC-8A4AD2BD522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745932" y="5174479"/>
            <a:ext cx="699251" cy="562626"/>
          </a:xfrm>
          <a:prstGeom prst="rect">
            <a:avLst/>
          </a:prstGeom>
        </p:spPr>
      </p:pic>
      <p:pic>
        <p:nvPicPr>
          <p:cNvPr id="70" name="Billede 69">
            <a:extLst>
              <a:ext uri="{FF2B5EF4-FFF2-40B4-BE49-F238E27FC236}">
                <a16:creationId xmlns:a16="http://schemas.microsoft.com/office/drawing/2014/main" id="{59CCBCDB-BA61-48AA-A17F-BC89B91E4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34" b="-24835"/>
          <a:stretch/>
        </p:blipFill>
        <p:spPr>
          <a:xfrm>
            <a:off x="8601138" y="5174479"/>
            <a:ext cx="2292855" cy="711534"/>
          </a:xfrm>
          <a:prstGeom prst="rect">
            <a:avLst/>
          </a:prstGeom>
        </p:spPr>
      </p:pic>
      <p:cxnSp>
        <p:nvCxnSpPr>
          <p:cNvPr id="72" name="Lige forbindelse 71">
            <a:extLst>
              <a:ext uri="{FF2B5EF4-FFF2-40B4-BE49-F238E27FC236}">
                <a16:creationId xmlns:a16="http://schemas.microsoft.com/office/drawing/2014/main" id="{F690BE9E-ECF2-44F1-8C83-1D751BBC053E}"/>
              </a:ext>
            </a:extLst>
          </p:cNvPr>
          <p:cNvCxnSpPr/>
          <p:nvPr userDrawn="1"/>
        </p:nvCxnSpPr>
        <p:spPr>
          <a:xfrm>
            <a:off x="0" y="5949280"/>
            <a:ext cx="12192000" cy="0"/>
          </a:xfrm>
          <a:prstGeom prst="line">
            <a:avLst/>
          </a:prstGeom>
          <a:ln w="28575">
            <a:solidFill>
              <a:srgbClr val="6D8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Lige forbindelse 73">
            <a:extLst>
              <a:ext uri="{FF2B5EF4-FFF2-40B4-BE49-F238E27FC236}">
                <a16:creationId xmlns:a16="http://schemas.microsoft.com/office/drawing/2014/main" id="{A610148F-392A-4D7A-BA79-96E3DDD7CE2D}"/>
              </a:ext>
            </a:extLst>
          </p:cNvPr>
          <p:cNvCxnSpPr/>
          <p:nvPr userDrawn="1"/>
        </p:nvCxnSpPr>
        <p:spPr>
          <a:xfrm>
            <a:off x="0" y="764704"/>
            <a:ext cx="12192000" cy="0"/>
          </a:xfrm>
          <a:prstGeom prst="line">
            <a:avLst/>
          </a:prstGeom>
          <a:ln w="28575">
            <a:solidFill>
              <a:srgbClr val="6D8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777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hold 1 m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23952" y="1367532"/>
            <a:ext cx="109728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grpSp>
        <p:nvGrpSpPr>
          <p:cNvPr id="15" name="Gruppe 14"/>
          <p:cNvGrpSpPr/>
          <p:nvPr userDrawn="1"/>
        </p:nvGrpSpPr>
        <p:grpSpPr>
          <a:xfrm>
            <a:off x="10698547" y="116632"/>
            <a:ext cx="1359940" cy="803334"/>
            <a:chOff x="1788133" y="1456964"/>
            <a:chExt cx="5286841" cy="3601649"/>
          </a:xfrm>
        </p:grpSpPr>
        <p:grpSp>
          <p:nvGrpSpPr>
            <p:cNvPr id="16" name="Group 10"/>
            <p:cNvGrpSpPr/>
            <p:nvPr/>
          </p:nvGrpSpPr>
          <p:grpSpPr>
            <a:xfrm>
              <a:off x="1788133" y="1456964"/>
              <a:ext cx="2598867" cy="3600000"/>
              <a:chOff x="1762118" y="1732084"/>
              <a:chExt cx="2598867" cy="3600000"/>
            </a:xfrm>
          </p:grpSpPr>
          <p:grpSp>
            <p:nvGrpSpPr>
              <p:cNvPr id="75" name="Group 8"/>
              <p:cNvGrpSpPr/>
              <p:nvPr/>
            </p:nvGrpSpPr>
            <p:grpSpPr>
              <a:xfrm flipH="1">
                <a:off x="1762118" y="1732084"/>
                <a:ext cx="2520000" cy="3600000"/>
                <a:chOff x="1762118" y="1732084"/>
                <a:chExt cx="2520000" cy="3600000"/>
              </a:xfrm>
            </p:grpSpPr>
            <p:sp>
              <p:nvSpPr>
                <p:cNvPr id="77" name="Flowchart: Delay 6"/>
                <p:cNvSpPr>
                  <a:spLocks noChangeAspect="1"/>
                </p:cNvSpPr>
                <p:nvPr/>
              </p:nvSpPr>
              <p:spPr>
                <a:xfrm>
                  <a:off x="1762118" y="1732084"/>
                  <a:ext cx="2520000" cy="3600000"/>
                </a:xfrm>
                <a:prstGeom prst="flowChartDelay">
                  <a:avLst/>
                </a:prstGeom>
                <a:solidFill>
                  <a:srgbClr val="6D88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78" name="Flowchart: Delay 7"/>
                <p:cNvSpPr>
                  <a:spLocks noChangeAspect="1"/>
                </p:cNvSpPr>
                <p:nvPr/>
              </p:nvSpPr>
              <p:spPr>
                <a:xfrm>
                  <a:off x="1762119" y="2274784"/>
                  <a:ext cx="1916724" cy="251460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400"/>
                </a:p>
              </p:txBody>
            </p:sp>
          </p:grpSp>
          <p:sp>
            <p:nvSpPr>
              <p:cNvPr id="76" name="Rectangle 9"/>
              <p:cNvSpPr/>
              <p:nvPr/>
            </p:nvSpPr>
            <p:spPr>
              <a:xfrm>
                <a:off x="3701225" y="1732084"/>
                <a:ext cx="659760" cy="36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</p:grpSp>
        <p:grpSp>
          <p:nvGrpSpPr>
            <p:cNvPr id="17" name="Gruppe 16"/>
            <p:cNvGrpSpPr/>
            <p:nvPr/>
          </p:nvGrpSpPr>
          <p:grpSpPr>
            <a:xfrm>
              <a:off x="2163139" y="1456964"/>
              <a:ext cx="4911835" cy="3601649"/>
              <a:chOff x="2163139" y="1456964"/>
              <a:chExt cx="4911835" cy="3601649"/>
            </a:xfrm>
          </p:grpSpPr>
          <p:sp>
            <p:nvSpPr>
              <p:cNvPr id="18" name="Rectangle 73"/>
              <p:cNvSpPr/>
              <p:nvPr/>
            </p:nvSpPr>
            <p:spPr>
              <a:xfrm>
                <a:off x="4415607" y="1458613"/>
                <a:ext cx="659760" cy="36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19" name="Group 11"/>
              <p:cNvGrpSpPr/>
              <p:nvPr/>
            </p:nvGrpSpPr>
            <p:grpSpPr>
              <a:xfrm>
                <a:off x="4554974" y="1458571"/>
                <a:ext cx="2520000" cy="3600000"/>
                <a:chOff x="5855676" y="1670538"/>
                <a:chExt cx="2520000" cy="3600000"/>
              </a:xfrm>
            </p:grpSpPr>
            <p:sp>
              <p:nvSpPr>
                <p:cNvPr id="73" name="Flowchart: Delay 2"/>
                <p:cNvSpPr>
                  <a:spLocks noChangeAspect="1"/>
                </p:cNvSpPr>
                <p:nvPr/>
              </p:nvSpPr>
              <p:spPr>
                <a:xfrm>
                  <a:off x="5855676" y="1670538"/>
                  <a:ext cx="2520000" cy="3600000"/>
                </a:xfrm>
                <a:prstGeom prst="flowChartDelay">
                  <a:avLst/>
                </a:prstGeom>
                <a:solidFill>
                  <a:srgbClr val="6D88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400"/>
                </a:p>
              </p:txBody>
            </p:sp>
            <p:sp>
              <p:nvSpPr>
                <p:cNvPr id="74" name="Flowchart: Delay 4"/>
                <p:cNvSpPr>
                  <a:spLocks noChangeAspect="1"/>
                </p:cNvSpPr>
                <p:nvPr/>
              </p:nvSpPr>
              <p:spPr>
                <a:xfrm>
                  <a:off x="6479931" y="2213238"/>
                  <a:ext cx="1292469" cy="2514600"/>
                </a:xfrm>
                <a:prstGeom prst="flowChartDelay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20" name="Rectangle 5"/>
              <p:cNvSpPr/>
              <p:nvPr/>
            </p:nvSpPr>
            <p:spPr>
              <a:xfrm>
                <a:off x="3809057" y="1456964"/>
                <a:ext cx="648000" cy="3600000"/>
              </a:xfrm>
              <a:prstGeom prst="rect">
                <a:avLst/>
              </a:prstGeom>
              <a:solidFill>
                <a:srgbClr val="6D88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30" name="Group 12"/>
              <p:cNvGrpSpPr>
                <a:grpSpLocks noChangeAspect="1"/>
              </p:cNvGrpSpPr>
              <p:nvPr/>
            </p:nvGrpSpPr>
            <p:grpSpPr>
              <a:xfrm rot="19937154" flipH="1">
                <a:off x="5447737" y="3154392"/>
                <a:ext cx="974598" cy="1359485"/>
                <a:chOff x="3933701" y="2353408"/>
                <a:chExt cx="603161" cy="2101491"/>
              </a:xfrm>
              <a:solidFill>
                <a:srgbClr val="6D8838"/>
              </a:solidFill>
            </p:grpSpPr>
            <p:sp>
              <p:nvSpPr>
                <p:cNvPr id="70" name="Freeform 11"/>
                <p:cNvSpPr>
                  <a:spLocks/>
                </p:cNvSpPr>
                <p:nvPr/>
              </p:nvSpPr>
              <p:spPr bwMode="auto">
                <a:xfrm>
                  <a:off x="3933701" y="2702236"/>
                  <a:ext cx="265456" cy="1752663"/>
                </a:xfrm>
                <a:custGeom>
                  <a:avLst/>
                  <a:gdLst>
                    <a:gd name="T0" fmla="*/ 3918 w 3918"/>
                    <a:gd name="T1" fmla="*/ 9254 h 9254"/>
                    <a:gd name="T2" fmla="*/ 3452 w 3918"/>
                    <a:gd name="T3" fmla="*/ 7472 h 9254"/>
                    <a:gd name="T4" fmla="*/ 3084 w 3918"/>
                    <a:gd name="T5" fmla="*/ 5949 h 9254"/>
                    <a:gd name="T6" fmla="*/ 2743 w 3918"/>
                    <a:gd name="T7" fmla="*/ 4660 h 9254"/>
                    <a:gd name="T8" fmla="*/ 2403 w 3918"/>
                    <a:gd name="T9" fmla="*/ 3551 h 9254"/>
                    <a:gd name="T10" fmla="*/ 2009 w 3918"/>
                    <a:gd name="T11" fmla="*/ 2578 h 9254"/>
                    <a:gd name="T12" fmla="*/ 1507 w 3918"/>
                    <a:gd name="T13" fmla="*/ 1695 h 9254"/>
                    <a:gd name="T14" fmla="*/ 852 w 3918"/>
                    <a:gd name="T15" fmla="*/ 848 h 9254"/>
                    <a:gd name="T16" fmla="*/ 458 w 3918"/>
                    <a:gd name="T17" fmla="*/ 424 h 9254"/>
                    <a:gd name="T18" fmla="*/ 0 w 3918"/>
                    <a:gd name="T19" fmla="*/ 0 h 9254"/>
                    <a:gd name="T20" fmla="*/ 2268 w 3918"/>
                    <a:gd name="T21" fmla="*/ 9254 h 9254"/>
                    <a:gd name="T22" fmla="*/ 3918 w 3918"/>
                    <a:gd name="T23" fmla="*/ 9254 h 9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918" h="9254">
                      <a:moveTo>
                        <a:pt x="3918" y="9254"/>
                      </a:moveTo>
                      <a:lnTo>
                        <a:pt x="3452" y="7472"/>
                      </a:lnTo>
                      <a:lnTo>
                        <a:pt x="3084" y="5949"/>
                      </a:lnTo>
                      <a:lnTo>
                        <a:pt x="2743" y="4660"/>
                      </a:lnTo>
                      <a:lnTo>
                        <a:pt x="2403" y="3551"/>
                      </a:lnTo>
                      <a:lnTo>
                        <a:pt x="2009" y="2578"/>
                      </a:lnTo>
                      <a:lnTo>
                        <a:pt x="1507" y="1695"/>
                      </a:lnTo>
                      <a:lnTo>
                        <a:pt x="852" y="848"/>
                      </a:lnTo>
                      <a:lnTo>
                        <a:pt x="458" y="424"/>
                      </a:lnTo>
                      <a:lnTo>
                        <a:pt x="0" y="0"/>
                      </a:lnTo>
                      <a:lnTo>
                        <a:pt x="2268" y="9254"/>
                      </a:lnTo>
                      <a:lnTo>
                        <a:pt x="3918" y="9254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  <p:sp>
              <p:nvSpPr>
                <p:cNvPr id="71" name="Freeform 12"/>
                <p:cNvSpPr>
                  <a:spLocks/>
                </p:cNvSpPr>
                <p:nvPr/>
              </p:nvSpPr>
              <p:spPr bwMode="auto">
                <a:xfrm>
                  <a:off x="4277960" y="2931957"/>
                  <a:ext cx="258902" cy="1522942"/>
                </a:xfrm>
                <a:custGeom>
                  <a:avLst/>
                  <a:gdLst>
                    <a:gd name="T0" fmla="*/ 0 w 3766"/>
                    <a:gd name="T1" fmla="*/ 8028 h 8028"/>
                    <a:gd name="T2" fmla="*/ 826 w 3766"/>
                    <a:gd name="T3" fmla="*/ 4921 h 8028"/>
                    <a:gd name="T4" fmla="*/ 1139 w 3766"/>
                    <a:gd name="T5" fmla="*/ 3821 h 8028"/>
                    <a:gd name="T6" fmla="*/ 1443 w 3766"/>
                    <a:gd name="T7" fmla="*/ 2938 h 8028"/>
                    <a:gd name="T8" fmla="*/ 1812 w 3766"/>
                    <a:gd name="T9" fmla="*/ 2181 h 8028"/>
                    <a:gd name="T10" fmla="*/ 2036 w 3766"/>
                    <a:gd name="T11" fmla="*/ 1839 h 8028"/>
                    <a:gd name="T12" fmla="*/ 2286 w 3766"/>
                    <a:gd name="T13" fmla="*/ 1496 h 8028"/>
                    <a:gd name="T14" fmla="*/ 2923 w 3766"/>
                    <a:gd name="T15" fmla="*/ 784 h 8028"/>
                    <a:gd name="T16" fmla="*/ 3766 w 3766"/>
                    <a:gd name="T17" fmla="*/ 0 h 8028"/>
                    <a:gd name="T18" fmla="*/ 1730 w 3766"/>
                    <a:gd name="T19" fmla="*/ 8028 h 8028"/>
                    <a:gd name="T20" fmla="*/ 0 w 3766"/>
                    <a:gd name="T21" fmla="*/ 8028 h 80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66" h="8028">
                      <a:moveTo>
                        <a:pt x="0" y="8028"/>
                      </a:moveTo>
                      <a:lnTo>
                        <a:pt x="826" y="4921"/>
                      </a:lnTo>
                      <a:lnTo>
                        <a:pt x="1139" y="3821"/>
                      </a:lnTo>
                      <a:lnTo>
                        <a:pt x="1443" y="2938"/>
                      </a:lnTo>
                      <a:lnTo>
                        <a:pt x="1812" y="2181"/>
                      </a:lnTo>
                      <a:lnTo>
                        <a:pt x="2036" y="1839"/>
                      </a:lnTo>
                      <a:lnTo>
                        <a:pt x="2286" y="1496"/>
                      </a:lnTo>
                      <a:lnTo>
                        <a:pt x="2923" y="784"/>
                      </a:lnTo>
                      <a:lnTo>
                        <a:pt x="3766" y="0"/>
                      </a:lnTo>
                      <a:lnTo>
                        <a:pt x="1730" y="8028"/>
                      </a:lnTo>
                      <a:lnTo>
                        <a:pt x="0" y="8028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  <p:sp>
              <p:nvSpPr>
                <p:cNvPr id="72" name="Freeform 10"/>
                <p:cNvSpPr>
                  <a:spLocks/>
                </p:cNvSpPr>
                <p:nvPr/>
              </p:nvSpPr>
              <p:spPr bwMode="auto">
                <a:xfrm>
                  <a:off x="4188642" y="2353408"/>
                  <a:ext cx="108148" cy="2101491"/>
                </a:xfrm>
                <a:custGeom>
                  <a:avLst/>
                  <a:gdLst>
                    <a:gd name="T0" fmla="*/ 1577 w 1587"/>
                    <a:gd name="T1" fmla="*/ 11074 h 11074"/>
                    <a:gd name="T2" fmla="*/ 1587 w 1587"/>
                    <a:gd name="T3" fmla="*/ 0 h 11074"/>
                    <a:gd name="T4" fmla="*/ 923 w 1587"/>
                    <a:gd name="T5" fmla="*/ 1226 h 11074"/>
                    <a:gd name="T6" fmla="*/ 673 w 1587"/>
                    <a:gd name="T7" fmla="*/ 1748 h 11074"/>
                    <a:gd name="T8" fmla="*/ 466 w 1587"/>
                    <a:gd name="T9" fmla="*/ 2244 h 11074"/>
                    <a:gd name="T10" fmla="*/ 313 w 1587"/>
                    <a:gd name="T11" fmla="*/ 2703 h 11074"/>
                    <a:gd name="T12" fmla="*/ 197 w 1587"/>
                    <a:gd name="T13" fmla="*/ 3173 h 11074"/>
                    <a:gd name="T14" fmla="*/ 117 w 1587"/>
                    <a:gd name="T15" fmla="*/ 3641 h 11074"/>
                    <a:gd name="T16" fmla="*/ 63 w 1587"/>
                    <a:gd name="T17" fmla="*/ 4145 h 11074"/>
                    <a:gd name="T18" fmla="*/ 18 w 1587"/>
                    <a:gd name="T19" fmla="*/ 5300 h 11074"/>
                    <a:gd name="T20" fmla="*/ 26 w 1587"/>
                    <a:gd name="T21" fmla="*/ 6751 h 11074"/>
                    <a:gd name="T22" fmla="*/ 35 w 1587"/>
                    <a:gd name="T23" fmla="*/ 8634 h 11074"/>
                    <a:gd name="T24" fmla="*/ 0 w 1587"/>
                    <a:gd name="T25" fmla="*/ 11074 h 11074"/>
                    <a:gd name="T26" fmla="*/ 1577 w 1587"/>
                    <a:gd name="T27" fmla="*/ 11074 h 110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87" h="11074">
                      <a:moveTo>
                        <a:pt x="1577" y="11074"/>
                      </a:moveTo>
                      <a:lnTo>
                        <a:pt x="1587" y="0"/>
                      </a:lnTo>
                      <a:lnTo>
                        <a:pt x="923" y="1226"/>
                      </a:lnTo>
                      <a:lnTo>
                        <a:pt x="673" y="1748"/>
                      </a:lnTo>
                      <a:lnTo>
                        <a:pt x="466" y="2244"/>
                      </a:lnTo>
                      <a:lnTo>
                        <a:pt x="313" y="2703"/>
                      </a:lnTo>
                      <a:lnTo>
                        <a:pt x="197" y="3173"/>
                      </a:lnTo>
                      <a:lnTo>
                        <a:pt x="117" y="3641"/>
                      </a:lnTo>
                      <a:lnTo>
                        <a:pt x="63" y="4145"/>
                      </a:lnTo>
                      <a:lnTo>
                        <a:pt x="18" y="5300"/>
                      </a:lnTo>
                      <a:lnTo>
                        <a:pt x="26" y="6751"/>
                      </a:lnTo>
                      <a:lnTo>
                        <a:pt x="35" y="8634"/>
                      </a:lnTo>
                      <a:lnTo>
                        <a:pt x="0" y="11074"/>
                      </a:lnTo>
                      <a:lnTo>
                        <a:pt x="1577" y="11074"/>
                      </a:lnTo>
                      <a:close/>
                    </a:path>
                  </a:pathLst>
                </a:custGeom>
                <a:grpFill/>
                <a:ln w="3175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a-DK" sz="1800"/>
                </a:p>
              </p:txBody>
            </p:sp>
          </p:grpSp>
          <p:sp>
            <p:nvSpPr>
              <p:cNvPr id="31" name="Freeform 23"/>
              <p:cNvSpPr>
                <a:spLocks noChangeAspect="1"/>
              </p:cNvSpPr>
              <p:nvPr/>
            </p:nvSpPr>
            <p:spPr>
              <a:xfrm rot="18891427" flipH="1">
                <a:off x="4260316" y="2436252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2" name="Freeform 29"/>
              <p:cNvSpPr>
                <a:spLocks noChangeAspect="1"/>
              </p:cNvSpPr>
              <p:nvPr/>
            </p:nvSpPr>
            <p:spPr>
              <a:xfrm rot="18891427" flipH="1">
                <a:off x="4260316" y="2701775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3" name="Freeform 35"/>
              <p:cNvSpPr>
                <a:spLocks noChangeAspect="1"/>
              </p:cNvSpPr>
              <p:nvPr/>
            </p:nvSpPr>
            <p:spPr>
              <a:xfrm rot="18891427" flipH="1">
                <a:off x="4260316" y="2967302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4" name="Freeform 41"/>
              <p:cNvSpPr>
                <a:spLocks noChangeAspect="1"/>
              </p:cNvSpPr>
              <p:nvPr/>
            </p:nvSpPr>
            <p:spPr>
              <a:xfrm rot="18891427" flipH="1">
                <a:off x="4260316" y="3232825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5" name="Freeform 47"/>
              <p:cNvSpPr>
                <a:spLocks noChangeAspect="1"/>
              </p:cNvSpPr>
              <p:nvPr/>
            </p:nvSpPr>
            <p:spPr>
              <a:xfrm rot="18891427" flipH="1">
                <a:off x="4260316" y="3498349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6" name="Freeform 53"/>
              <p:cNvSpPr>
                <a:spLocks noChangeAspect="1"/>
              </p:cNvSpPr>
              <p:nvPr/>
            </p:nvSpPr>
            <p:spPr>
              <a:xfrm rot="18891427" flipH="1">
                <a:off x="4260316" y="3763873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7" name="Freeform 59"/>
              <p:cNvSpPr>
                <a:spLocks noChangeAspect="1"/>
              </p:cNvSpPr>
              <p:nvPr/>
            </p:nvSpPr>
            <p:spPr>
              <a:xfrm rot="18891427" flipH="1">
                <a:off x="4260316" y="4029396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8" name="Freeform 65"/>
              <p:cNvSpPr>
                <a:spLocks noChangeAspect="1"/>
              </p:cNvSpPr>
              <p:nvPr/>
            </p:nvSpPr>
            <p:spPr>
              <a:xfrm rot="18891427" flipH="1">
                <a:off x="4260316" y="4294923"/>
                <a:ext cx="241418" cy="432625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39" name="Freeform 43"/>
              <p:cNvSpPr>
                <a:spLocks noChangeAspect="1"/>
              </p:cNvSpPr>
              <p:nvPr/>
            </p:nvSpPr>
            <p:spPr>
              <a:xfrm rot="1860957">
                <a:off x="4482767" y="2380543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0" name="Freeform 46"/>
              <p:cNvSpPr>
                <a:spLocks noChangeAspect="1"/>
              </p:cNvSpPr>
              <p:nvPr/>
            </p:nvSpPr>
            <p:spPr>
              <a:xfrm rot="1860957">
                <a:off x="4482767" y="2648200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1" name="Freeform 50"/>
              <p:cNvSpPr>
                <a:spLocks noChangeAspect="1"/>
              </p:cNvSpPr>
              <p:nvPr/>
            </p:nvSpPr>
            <p:spPr>
              <a:xfrm rot="1860957">
                <a:off x="4482767" y="2915857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2" name="Freeform 54"/>
              <p:cNvSpPr>
                <a:spLocks noChangeAspect="1"/>
              </p:cNvSpPr>
              <p:nvPr/>
            </p:nvSpPr>
            <p:spPr>
              <a:xfrm rot="1860957">
                <a:off x="4482767" y="3183514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3" name="Freeform 57"/>
              <p:cNvSpPr>
                <a:spLocks noChangeAspect="1"/>
              </p:cNvSpPr>
              <p:nvPr/>
            </p:nvSpPr>
            <p:spPr>
              <a:xfrm rot="1860957">
                <a:off x="4482767" y="3451171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4" name="Freeform 61"/>
              <p:cNvSpPr>
                <a:spLocks noChangeAspect="1"/>
              </p:cNvSpPr>
              <p:nvPr/>
            </p:nvSpPr>
            <p:spPr>
              <a:xfrm rot="1860957">
                <a:off x="4482767" y="3718828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5" name="Freeform 64"/>
              <p:cNvSpPr>
                <a:spLocks noChangeAspect="1"/>
              </p:cNvSpPr>
              <p:nvPr/>
            </p:nvSpPr>
            <p:spPr>
              <a:xfrm rot="1860957">
                <a:off x="4482767" y="3986485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46" name="Group 17"/>
              <p:cNvGrpSpPr/>
              <p:nvPr/>
            </p:nvGrpSpPr>
            <p:grpSpPr>
              <a:xfrm>
                <a:off x="4505617" y="2000612"/>
                <a:ext cx="314326" cy="2540422"/>
                <a:chOff x="1145562" y="2298849"/>
                <a:chExt cx="314326" cy="2540422"/>
              </a:xfrm>
            </p:grpSpPr>
            <p:sp>
              <p:nvSpPr>
                <p:cNvPr id="62" name="Freeform 42"/>
                <p:cNvSpPr>
                  <a:spLocks/>
                </p:cNvSpPr>
                <p:nvPr/>
              </p:nvSpPr>
              <p:spPr>
                <a:xfrm>
                  <a:off x="1145562" y="2298849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3" name="Freeform 45"/>
                <p:cNvSpPr>
                  <a:spLocks/>
                </p:cNvSpPr>
                <p:nvPr/>
              </p:nvSpPr>
              <p:spPr>
                <a:xfrm>
                  <a:off x="1145562" y="2566506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4" name="Freeform 49"/>
                <p:cNvSpPr>
                  <a:spLocks/>
                </p:cNvSpPr>
                <p:nvPr/>
              </p:nvSpPr>
              <p:spPr>
                <a:xfrm>
                  <a:off x="1145562" y="2834163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5" name="Freeform 52"/>
                <p:cNvSpPr>
                  <a:spLocks/>
                </p:cNvSpPr>
                <p:nvPr/>
              </p:nvSpPr>
              <p:spPr>
                <a:xfrm>
                  <a:off x="1145562" y="3101820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6" name="Freeform 56"/>
                <p:cNvSpPr>
                  <a:spLocks/>
                </p:cNvSpPr>
                <p:nvPr/>
              </p:nvSpPr>
              <p:spPr>
                <a:xfrm>
                  <a:off x="1145562" y="3369477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7" name="Freeform 60"/>
                <p:cNvSpPr>
                  <a:spLocks/>
                </p:cNvSpPr>
                <p:nvPr/>
              </p:nvSpPr>
              <p:spPr>
                <a:xfrm>
                  <a:off x="1145562" y="3637134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8" name="Freeform 63"/>
                <p:cNvSpPr>
                  <a:spLocks/>
                </p:cNvSpPr>
                <p:nvPr/>
              </p:nvSpPr>
              <p:spPr>
                <a:xfrm>
                  <a:off x="1145562" y="3904791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  <p:sp>
              <p:nvSpPr>
                <p:cNvPr id="69" name="Freeform 67"/>
                <p:cNvSpPr>
                  <a:spLocks/>
                </p:cNvSpPr>
                <p:nvPr/>
              </p:nvSpPr>
              <p:spPr>
                <a:xfrm>
                  <a:off x="1145562" y="4172448"/>
                  <a:ext cx="314326" cy="666823"/>
                </a:xfrm>
                <a:custGeom>
                  <a:avLst/>
                  <a:gdLst>
                    <a:gd name="connsiteX0" fmla="*/ 0 w 41124"/>
                    <a:gd name="connsiteY0" fmla="*/ 645885 h 645885"/>
                    <a:gd name="connsiteX1" fmla="*/ 26610 w 41124"/>
                    <a:gd name="connsiteY1" fmla="*/ 500742 h 645885"/>
                    <a:gd name="connsiteX2" fmla="*/ 38705 w 41124"/>
                    <a:gd name="connsiteY2" fmla="*/ 251581 h 645885"/>
                    <a:gd name="connsiteX3" fmla="*/ 41124 w 41124"/>
                    <a:gd name="connsiteY3" fmla="*/ 0 h 645885"/>
                    <a:gd name="connsiteX0" fmla="*/ 0 w 91924"/>
                    <a:gd name="connsiteY0" fmla="*/ 735390 h 735390"/>
                    <a:gd name="connsiteX1" fmla="*/ 77410 w 91924"/>
                    <a:gd name="connsiteY1" fmla="*/ 500742 h 735390"/>
                    <a:gd name="connsiteX2" fmla="*/ 89505 w 91924"/>
                    <a:gd name="connsiteY2" fmla="*/ 251581 h 735390"/>
                    <a:gd name="connsiteX3" fmla="*/ 91924 w 91924"/>
                    <a:gd name="connsiteY3" fmla="*/ 0 h 735390"/>
                    <a:gd name="connsiteX0" fmla="*/ 0 w 91924"/>
                    <a:gd name="connsiteY0" fmla="*/ 735390 h 735390"/>
                    <a:gd name="connsiteX1" fmla="*/ 33867 w 91924"/>
                    <a:gd name="connsiteY1" fmla="*/ 619275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48381 w 91924"/>
                    <a:gd name="connsiteY1" fmla="*/ 641046 h 735390"/>
                    <a:gd name="connsiteX2" fmla="*/ 77410 w 91924"/>
                    <a:gd name="connsiteY2" fmla="*/ 500742 h 735390"/>
                    <a:gd name="connsiteX3" fmla="*/ 89505 w 91924"/>
                    <a:gd name="connsiteY3" fmla="*/ 251581 h 735390"/>
                    <a:gd name="connsiteX4" fmla="*/ 91924 w 91924"/>
                    <a:gd name="connsiteY4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91924"/>
                    <a:gd name="connsiteY0" fmla="*/ 735390 h 735390"/>
                    <a:gd name="connsiteX1" fmla="*/ 9677 w 91924"/>
                    <a:gd name="connsiteY1" fmla="*/ 716037 h 735390"/>
                    <a:gd name="connsiteX2" fmla="*/ 48381 w 91924"/>
                    <a:gd name="connsiteY2" fmla="*/ 641046 h 735390"/>
                    <a:gd name="connsiteX3" fmla="*/ 77410 w 91924"/>
                    <a:gd name="connsiteY3" fmla="*/ 500742 h 735390"/>
                    <a:gd name="connsiteX4" fmla="*/ 89505 w 91924"/>
                    <a:gd name="connsiteY4" fmla="*/ 251581 h 735390"/>
                    <a:gd name="connsiteX5" fmla="*/ 91924 w 91924"/>
                    <a:gd name="connsiteY5" fmla="*/ 0 h 735390"/>
                    <a:gd name="connsiteX0" fmla="*/ 0 w 159657"/>
                    <a:gd name="connsiteY0" fmla="*/ 788609 h 788609"/>
                    <a:gd name="connsiteX1" fmla="*/ 77410 w 159657"/>
                    <a:gd name="connsiteY1" fmla="*/ 716037 h 788609"/>
                    <a:gd name="connsiteX2" fmla="*/ 116114 w 159657"/>
                    <a:gd name="connsiteY2" fmla="*/ 641046 h 788609"/>
                    <a:gd name="connsiteX3" fmla="*/ 145143 w 159657"/>
                    <a:gd name="connsiteY3" fmla="*/ 500742 h 788609"/>
                    <a:gd name="connsiteX4" fmla="*/ 157238 w 159657"/>
                    <a:gd name="connsiteY4" fmla="*/ 251581 h 788609"/>
                    <a:gd name="connsiteX5" fmla="*/ 159657 w 159657"/>
                    <a:gd name="connsiteY5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159657"/>
                    <a:gd name="connsiteY0" fmla="*/ 788609 h 788609"/>
                    <a:gd name="connsiteX1" fmla="*/ 12096 w 159657"/>
                    <a:gd name="connsiteY1" fmla="*/ 776513 h 788609"/>
                    <a:gd name="connsiteX2" fmla="*/ 77410 w 159657"/>
                    <a:gd name="connsiteY2" fmla="*/ 716037 h 788609"/>
                    <a:gd name="connsiteX3" fmla="*/ 116114 w 159657"/>
                    <a:gd name="connsiteY3" fmla="*/ 641046 h 788609"/>
                    <a:gd name="connsiteX4" fmla="*/ 145143 w 159657"/>
                    <a:gd name="connsiteY4" fmla="*/ 500742 h 788609"/>
                    <a:gd name="connsiteX5" fmla="*/ 157238 w 159657"/>
                    <a:gd name="connsiteY5" fmla="*/ 251581 h 788609"/>
                    <a:gd name="connsiteX6" fmla="*/ 159657 w 159657"/>
                    <a:gd name="connsiteY6" fmla="*/ 0 h 788609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8298 w 200545"/>
                    <a:gd name="connsiteY2" fmla="*/ 716037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16351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9342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52984 w 200545"/>
                    <a:gd name="connsiteY1" fmla="*/ 776513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7002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60896 w 200545"/>
                    <a:gd name="connsiteY3" fmla="*/ 641046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4139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6031 w 200545"/>
                    <a:gd name="connsiteY4" fmla="*/ 500742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4404 w 200545"/>
                    <a:gd name="connsiteY2" fmla="*/ 707110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20245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45196 w 200545"/>
                    <a:gd name="connsiteY1" fmla="*/ 780978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00545"/>
                    <a:gd name="connsiteY0" fmla="*/ 815392 h 815392"/>
                    <a:gd name="connsiteX1" fmla="*/ 37407 w 200545"/>
                    <a:gd name="connsiteY1" fmla="*/ 776513 h 815392"/>
                    <a:gd name="connsiteX2" fmla="*/ 112457 w 200545"/>
                    <a:gd name="connsiteY2" fmla="*/ 695951 h 815392"/>
                    <a:gd name="connsiteX3" fmla="*/ 153108 w 200545"/>
                    <a:gd name="connsiteY3" fmla="*/ 636583 h 815392"/>
                    <a:gd name="connsiteX4" fmla="*/ 187979 w 200545"/>
                    <a:gd name="connsiteY4" fmla="*/ 511901 h 815392"/>
                    <a:gd name="connsiteX5" fmla="*/ 198126 w 200545"/>
                    <a:gd name="connsiteY5" fmla="*/ 251581 h 815392"/>
                    <a:gd name="connsiteX6" fmla="*/ 200545 w 200545"/>
                    <a:gd name="connsiteY6" fmla="*/ 0 h 815392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64790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24139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99661 w 212227"/>
                    <a:gd name="connsiteY4" fmla="*/ 511901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49089 w 212227"/>
                    <a:gd name="connsiteY1" fmla="*/ 776513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12227"/>
                    <a:gd name="connsiteY0" fmla="*/ 810929 h 810929"/>
                    <a:gd name="connsiteX1" fmla="*/ 27672 w 212227"/>
                    <a:gd name="connsiteY1" fmla="*/ 751961 h 810929"/>
                    <a:gd name="connsiteX2" fmla="*/ 102722 w 212227"/>
                    <a:gd name="connsiteY2" fmla="*/ 695951 h 810929"/>
                    <a:gd name="connsiteX3" fmla="*/ 155055 w 212227"/>
                    <a:gd name="connsiteY3" fmla="*/ 636583 h 810929"/>
                    <a:gd name="connsiteX4" fmla="*/ 186032 w 212227"/>
                    <a:gd name="connsiteY4" fmla="*/ 509669 h 810929"/>
                    <a:gd name="connsiteX5" fmla="*/ 209808 w 212227"/>
                    <a:gd name="connsiteY5" fmla="*/ 251581 h 810929"/>
                    <a:gd name="connsiteX6" fmla="*/ 212227 w 212227"/>
                    <a:gd name="connsiteY6" fmla="*/ 0 h 810929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2049 w 249221"/>
                    <a:gd name="connsiteY3" fmla="*/ 636583 h 793074"/>
                    <a:gd name="connsiteX4" fmla="*/ 223026 w 249221"/>
                    <a:gd name="connsiteY4" fmla="*/ 509669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2049 w 249221"/>
                    <a:gd name="connsiteY4" fmla="*/ 636583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3026 w 249221"/>
                    <a:gd name="connsiteY5" fmla="*/ 509669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66930 w 249221"/>
                    <a:gd name="connsiteY2" fmla="*/ 747043 h 793074"/>
                    <a:gd name="connsiteX3" fmla="*/ 139716 w 249221"/>
                    <a:gd name="connsiteY3" fmla="*/ 695951 h 793074"/>
                    <a:gd name="connsiteX4" fmla="*/ 190102 w 249221"/>
                    <a:gd name="connsiteY4" fmla="*/ 632120 h 793074"/>
                    <a:gd name="connsiteX5" fmla="*/ 228867 w 249221"/>
                    <a:gd name="connsiteY5" fmla="*/ 498508 h 793074"/>
                    <a:gd name="connsiteX6" fmla="*/ 246802 w 249221"/>
                    <a:gd name="connsiteY6" fmla="*/ 251581 h 793074"/>
                    <a:gd name="connsiteX7" fmla="*/ 249221 w 249221"/>
                    <a:gd name="connsiteY7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28867 w 249221"/>
                    <a:gd name="connsiteY4" fmla="*/ 498508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90102 w 249221"/>
                    <a:gd name="connsiteY3" fmla="*/ 632120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39716 w 249221"/>
                    <a:gd name="connsiteY2" fmla="*/ 695951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64666 w 249221"/>
                    <a:gd name="connsiteY1" fmla="*/ 751961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49221"/>
                    <a:gd name="connsiteY0" fmla="*/ 793074 h 793074"/>
                    <a:gd name="connsiteX1" fmla="*/ 58825 w 249221"/>
                    <a:gd name="connsiteY1" fmla="*/ 747497 h 793074"/>
                    <a:gd name="connsiteX2" fmla="*/ 126087 w 249221"/>
                    <a:gd name="connsiteY2" fmla="*/ 691487 h 793074"/>
                    <a:gd name="connsiteX3" fmla="*/ 174526 w 249221"/>
                    <a:gd name="connsiteY3" fmla="*/ 634352 h 793074"/>
                    <a:gd name="connsiteX4" fmla="*/ 213291 w 249221"/>
                    <a:gd name="connsiteY4" fmla="*/ 502973 h 793074"/>
                    <a:gd name="connsiteX5" fmla="*/ 246802 w 249221"/>
                    <a:gd name="connsiteY5" fmla="*/ 251581 h 793074"/>
                    <a:gd name="connsiteX6" fmla="*/ 249221 w 249221"/>
                    <a:gd name="connsiteY6" fmla="*/ 0 h 793074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21079 w 257009"/>
                    <a:gd name="connsiteY4" fmla="*/ 502973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2314 w 257009"/>
                    <a:gd name="connsiteY3" fmla="*/ 634352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78420 w 257009"/>
                    <a:gd name="connsiteY3" fmla="*/ 627656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  <a:gd name="connsiteX0" fmla="*/ 0 w 257009"/>
                    <a:gd name="connsiteY0" fmla="*/ 788610 h 788610"/>
                    <a:gd name="connsiteX1" fmla="*/ 66613 w 257009"/>
                    <a:gd name="connsiteY1" fmla="*/ 747497 h 788610"/>
                    <a:gd name="connsiteX2" fmla="*/ 133875 w 257009"/>
                    <a:gd name="connsiteY2" fmla="*/ 691487 h 788610"/>
                    <a:gd name="connsiteX3" fmla="*/ 184261 w 257009"/>
                    <a:gd name="connsiteY3" fmla="*/ 629888 h 788610"/>
                    <a:gd name="connsiteX4" fmla="*/ 230814 w 257009"/>
                    <a:gd name="connsiteY4" fmla="*/ 489581 h 788610"/>
                    <a:gd name="connsiteX5" fmla="*/ 254590 w 257009"/>
                    <a:gd name="connsiteY5" fmla="*/ 251581 h 788610"/>
                    <a:gd name="connsiteX6" fmla="*/ 257009 w 257009"/>
                    <a:gd name="connsiteY6" fmla="*/ 0 h 78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7009" h="788610">
                      <a:moveTo>
                        <a:pt x="0" y="788610"/>
                      </a:moveTo>
                      <a:cubicBezTo>
                        <a:pt x="4032" y="784578"/>
                        <a:pt x="62581" y="751529"/>
                        <a:pt x="66613" y="747497"/>
                      </a:cubicBezTo>
                      <a:cubicBezTo>
                        <a:pt x="89899" y="731310"/>
                        <a:pt x="112969" y="711461"/>
                        <a:pt x="133875" y="691487"/>
                      </a:cubicBezTo>
                      <a:cubicBezTo>
                        <a:pt x="154781" y="671513"/>
                        <a:pt x="162264" y="663539"/>
                        <a:pt x="184261" y="629888"/>
                      </a:cubicBezTo>
                      <a:cubicBezTo>
                        <a:pt x="206258" y="596237"/>
                        <a:pt x="219093" y="552632"/>
                        <a:pt x="230814" y="489581"/>
                      </a:cubicBezTo>
                      <a:cubicBezTo>
                        <a:pt x="242535" y="426530"/>
                        <a:pt x="252171" y="335038"/>
                        <a:pt x="254590" y="251581"/>
                      </a:cubicBezTo>
                      <a:cubicBezTo>
                        <a:pt x="255396" y="167721"/>
                        <a:pt x="256203" y="83860"/>
                        <a:pt x="257009" y="0"/>
                      </a:cubicBezTo>
                    </a:path>
                  </a:pathLst>
                </a:custGeom>
                <a:noFill/>
                <a:ln w="190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1800"/>
                </a:p>
              </p:txBody>
            </p:sp>
          </p:grpSp>
          <p:sp>
            <p:nvSpPr>
              <p:cNvPr id="47" name="Freeform 68"/>
              <p:cNvSpPr>
                <a:spLocks noChangeAspect="1"/>
              </p:cNvSpPr>
              <p:nvPr/>
            </p:nvSpPr>
            <p:spPr>
              <a:xfrm rot="1860957">
                <a:off x="4482767" y="4254142"/>
                <a:ext cx="258632" cy="470984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66106 w 116279"/>
                  <a:gd name="connsiteY0" fmla="*/ 181790 h 181795"/>
                  <a:gd name="connsiteX1" fmla="*/ 103367 w 116279"/>
                  <a:gd name="connsiteY1" fmla="*/ 147631 h 181795"/>
                  <a:gd name="connsiteX2" fmla="*/ 116252 w 116279"/>
                  <a:gd name="connsiteY2" fmla="*/ 102157 h 181795"/>
                  <a:gd name="connsiteX3" fmla="*/ 108250 w 116279"/>
                  <a:gd name="connsiteY3" fmla="*/ 61906 h 181795"/>
                  <a:gd name="connsiteX4" fmla="*/ 89201 w 116279"/>
                  <a:gd name="connsiteY4" fmla="*/ 26228 h 181795"/>
                  <a:gd name="connsiteX5" fmla="*/ 77062 w 116279"/>
                  <a:gd name="connsiteY5" fmla="*/ 9381 h 181795"/>
                  <a:gd name="connsiteX6" fmla="*/ 67053 w 116279"/>
                  <a:gd name="connsiteY6" fmla="*/ 19 h 181795"/>
                  <a:gd name="connsiteX7" fmla="*/ 53853 w 116279"/>
                  <a:gd name="connsiteY7" fmla="*/ 10161 h 181795"/>
                  <a:gd name="connsiteX8" fmla="*/ 38952 w 116279"/>
                  <a:gd name="connsiteY8" fmla="*/ 27788 h 181795"/>
                  <a:gd name="connsiteX9" fmla="*/ 18210 w 116279"/>
                  <a:gd name="connsiteY9" fmla="*/ 64828 h 181795"/>
                  <a:gd name="connsiteX10" fmla="*/ 8 w 116279"/>
                  <a:gd name="connsiteY10" fmla="*/ 93030 h 181795"/>
                  <a:gd name="connsiteX11" fmla="*/ 24786 w 116279"/>
                  <a:gd name="connsiteY11" fmla="*/ 145250 h 181795"/>
                  <a:gd name="connsiteX12" fmla="*/ 66106 w 116279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24798 w 116291"/>
                  <a:gd name="connsiteY11" fmla="*/ 145250 h 181795"/>
                  <a:gd name="connsiteX12" fmla="*/ 66118 w 116291"/>
                  <a:gd name="connsiteY12" fmla="*/ 181790 h 181795"/>
                  <a:gd name="connsiteX0" fmla="*/ 66118 w 116291"/>
                  <a:gd name="connsiteY0" fmla="*/ 181790 h 181795"/>
                  <a:gd name="connsiteX1" fmla="*/ 103379 w 116291"/>
                  <a:gd name="connsiteY1" fmla="*/ 147631 h 181795"/>
                  <a:gd name="connsiteX2" fmla="*/ 116264 w 116291"/>
                  <a:gd name="connsiteY2" fmla="*/ 102157 h 181795"/>
                  <a:gd name="connsiteX3" fmla="*/ 108262 w 116291"/>
                  <a:gd name="connsiteY3" fmla="*/ 61906 h 181795"/>
                  <a:gd name="connsiteX4" fmla="*/ 89213 w 116291"/>
                  <a:gd name="connsiteY4" fmla="*/ 26228 h 181795"/>
                  <a:gd name="connsiteX5" fmla="*/ 77074 w 116291"/>
                  <a:gd name="connsiteY5" fmla="*/ 9381 h 181795"/>
                  <a:gd name="connsiteX6" fmla="*/ 67065 w 116291"/>
                  <a:gd name="connsiteY6" fmla="*/ 19 h 181795"/>
                  <a:gd name="connsiteX7" fmla="*/ 53865 w 116291"/>
                  <a:gd name="connsiteY7" fmla="*/ 10161 h 181795"/>
                  <a:gd name="connsiteX8" fmla="*/ 38964 w 116291"/>
                  <a:gd name="connsiteY8" fmla="*/ 27788 h 181795"/>
                  <a:gd name="connsiteX9" fmla="*/ 10358 w 116291"/>
                  <a:gd name="connsiteY9" fmla="*/ 57004 h 181795"/>
                  <a:gd name="connsiteX10" fmla="*/ 20 w 116291"/>
                  <a:gd name="connsiteY10" fmla="*/ 93030 h 181795"/>
                  <a:gd name="connsiteX11" fmla="*/ 11729 w 116291"/>
                  <a:gd name="connsiteY11" fmla="*/ 143315 h 181795"/>
                  <a:gd name="connsiteX12" fmla="*/ 66118 w 116291"/>
                  <a:gd name="connsiteY12" fmla="*/ 181790 h 181795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8964 w 116291"/>
                  <a:gd name="connsiteY8" fmla="*/ 48395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77074 w 116291"/>
                  <a:gd name="connsiteY5" fmla="*/ 29988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291"/>
                  <a:gd name="connsiteY0" fmla="*/ 202397 h 202402"/>
                  <a:gd name="connsiteX1" fmla="*/ 103379 w 116291"/>
                  <a:gd name="connsiteY1" fmla="*/ 168238 h 202402"/>
                  <a:gd name="connsiteX2" fmla="*/ 116264 w 116291"/>
                  <a:gd name="connsiteY2" fmla="*/ 122764 h 202402"/>
                  <a:gd name="connsiteX3" fmla="*/ 108262 w 116291"/>
                  <a:gd name="connsiteY3" fmla="*/ 82513 h 202402"/>
                  <a:gd name="connsiteX4" fmla="*/ 89213 w 116291"/>
                  <a:gd name="connsiteY4" fmla="*/ 46835 h 202402"/>
                  <a:gd name="connsiteX5" fmla="*/ 103201 w 116291"/>
                  <a:gd name="connsiteY5" fmla="*/ 29939 h 202402"/>
                  <a:gd name="connsiteX6" fmla="*/ 91816 w 116291"/>
                  <a:gd name="connsiteY6" fmla="*/ 4 h 202402"/>
                  <a:gd name="connsiteX7" fmla="*/ 53865 w 116291"/>
                  <a:gd name="connsiteY7" fmla="*/ 30768 h 202402"/>
                  <a:gd name="connsiteX8" fmla="*/ 35042 w 116291"/>
                  <a:gd name="connsiteY8" fmla="*/ 47423 h 202402"/>
                  <a:gd name="connsiteX9" fmla="*/ 10358 w 116291"/>
                  <a:gd name="connsiteY9" fmla="*/ 77611 h 202402"/>
                  <a:gd name="connsiteX10" fmla="*/ 20 w 116291"/>
                  <a:gd name="connsiteY10" fmla="*/ 113637 h 202402"/>
                  <a:gd name="connsiteX11" fmla="*/ 11729 w 116291"/>
                  <a:gd name="connsiteY11" fmla="*/ 163922 h 202402"/>
                  <a:gd name="connsiteX12" fmla="*/ 66118 w 116291"/>
                  <a:gd name="connsiteY12" fmla="*/ 202397 h 202402"/>
                  <a:gd name="connsiteX0" fmla="*/ 66118 w 116856"/>
                  <a:gd name="connsiteY0" fmla="*/ 202397 h 202402"/>
                  <a:gd name="connsiteX1" fmla="*/ 103379 w 116856"/>
                  <a:gd name="connsiteY1" fmla="*/ 168238 h 202402"/>
                  <a:gd name="connsiteX2" fmla="*/ 116264 w 116856"/>
                  <a:gd name="connsiteY2" fmla="*/ 122764 h 202402"/>
                  <a:gd name="connsiteX3" fmla="*/ 108262 w 116856"/>
                  <a:gd name="connsiteY3" fmla="*/ 82513 h 202402"/>
                  <a:gd name="connsiteX4" fmla="*/ 115351 w 116856"/>
                  <a:gd name="connsiteY4" fmla="*/ 50706 h 202402"/>
                  <a:gd name="connsiteX5" fmla="*/ 103201 w 116856"/>
                  <a:gd name="connsiteY5" fmla="*/ 29939 h 202402"/>
                  <a:gd name="connsiteX6" fmla="*/ 91816 w 116856"/>
                  <a:gd name="connsiteY6" fmla="*/ 4 h 202402"/>
                  <a:gd name="connsiteX7" fmla="*/ 53865 w 116856"/>
                  <a:gd name="connsiteY7" fmla="*/ 30768 h 202402"/>
                  <a:gd name="connsiteX8" fmla="*/ 35042 w 116856"/>
                  <a:gd name="connsiteY8" fmla="*/ 47423 h 202402"/>
                  <a:gd name="connsiteX9" fmla="*/ 10358 w 116856"/>
                  <a:gd name="connsiteY9" fmla="*/ 77611 h 202402"/>
                  <a:gd name="connsiteX10" fmla="*/ 20 w 116856"/>
                  <a:gd name="connsiteY10" fmla="*/ 113637 h 202402"/>
                  <a:gd name="connsiteX11" fmla="*/ 11729 w 116856"/>
                  <a:gd name="connsiteY11" fmla="*/ 163922 h 202402"/>
                  <a:gd name="connsiteX12" fmla="*/ 66118 w 116856"/>
                  <a:gd name="connsiteY12" fmla="*/ 202397 h 202402"/>
                  <a:gd name="connsiteX0" fmla="*/ 66118 w 134977"/>
                  <a:gd name="connsiteY0" fmla="*/ 202397 h 202402"/>
                  <a:gd name="connsiteX1" fmla="*/ 103379 w 134977"/>
                  <a:gd name="connsiteY1" fmla="*/ 168238 h 202402"/>
                  <a:gd name="connsiteX2" fmla="*/ 116264 w 134977"/>
                  <a:gd name="connsiteY2" fmla="*/ 122764 h 202402"/>
                  <a:gd name="connsiteX3" fmla="*/ 134407 w 134977"/>
                  <a:gd name="connsiteY3" fmla="*/ 88343 h 202402"/>
                  <a:gd name="connsiteX4" fmla="*/ 115351 w 134977"/>
                  <a:gd name="connsiteY4" fmla="*/ 50706 h 202402"/>
                  <a:gd name="connsiteX5" fmla="*/ 103201 w 134977"/>
                  <a:gd name="connsiteY5" fmla="*/ 29939 h 202402"/>
                  <a:gd name="connsiteX6" fmla="*/ 91816 w 134977"/>
                  <a:gd name="connsiteY6" fmla="*/ 4 h 202402"/>
                  <a:gd name="connsiteX7" fmla="*/ 53865 w 134977"/>
                  <a:gd name="connsiteY7" fmla="*/ 30768 h 202402"/>
                  <a:gd name="connsiteX8" fmla="*/ 35042 w 134977"/>
                  <a:gd name="connsiteY8" fmla="*/ 47423 h 202402"/>
                  <a:gd name="connsiteX9" fmla="*/ 10358 w 134977"/>
                  <a:gd name="connsiteY9" fmla="*/ 77611 h 202402"/>
                  <a:gd name="connsiteX10" fmla="*/ 20 w 134977"/>
                  <a:gd name="connsiteY10" fmla="*/ 113637 h 202402"/>
                  <a:gd name="connsiteX11" fmla="*/ 11729 w 134977"/>
                  <a:gd name="connsiteY11" fmla="*/ 163922 h 202402"/>
                  <a:gd name="connsiteX12" fmla="*/ 66118 w 134977"/>
                  <a:gd name="connsiteY12" fmla="*/ 202397 h 202402"/>
                  <a:gd name="connsiteX0" fmla="*/ 66118 w 135595"/>
                  <a:gd name="connsiteY0" fmla="*/ 202397 h 202402"/>
                  <a:gd name="connsiteX1" fmla="*/ 103379 w 135595"/>
                  <a:gd name="connsiteY1" fmla="*/ 168238 h 202402"/>
                  <a:gd name="connsiteX2" fmla="*/ 129340 w 135595"/>
                  <a:gd name="connsiteY2" fmla="*/ 126659 h 202402"/>
                  <a:gd name="connsiteX3" fmla="*/ 134407 w 135595"/>
                  <a:gd name="connsiteY3" fmla="*/ 88343 h 202402"/>
                  <a:gd name="connsiteX4" fmla="*/ 115351 w 135595"/>
                  <a:gd name="connsiteY4" fmla="*/ 50706 h 202402"/>
                  <a:gd name="connsiteX5" fmla="*/ 103201 w 135595"/>
                  <a:gd name="connsiteY5" fmla="*/ 29939 h 202402"/>
                  <a:gd name="connsiteX6" fmla="*/ 91816 w 135595"/>
                  <a:gd name="connsiteY6" fmla="*/ 4 h 202402"/>
                  <a:gd name="connsiteX7" fmla="*/ 53865 w 135595"/>
                  <a:gd name="connsiteY7" fmla="*/ 30768 h 202402"/>
                  <a:gd name="connsiteX8" fmla="*/ 35042 w 135595"/>
                  <a:gd name="connsiteY8" fmla="*/ 47423 h 202402"/>
                  <a:gd name="connsiteX9" fmla="*/ 10358 w 135595"/>
                  <a:gd name="connsiteY9" fmla="*/ 77611 h 202402"/>
                  <a:gd name="connsiteX10" fmla="*/ 20 w 135595"/>
                  <a:gd name="connsiteY10" fmla="*/ 113637 h 202402"/>
                  <a:gd name="connsiteX11" fmla="*/ 11729 w 135595"/>
                  <a:gd name="connsiteY11" fmla="*/ 163922 h 202402"/>
                  <a:gd name="connsiteX12" fmla="*/ 66118 w 135595"/>
                  <a:gd name="connsiteY12" fmla="*/ 202397 h 202402"/>
                  <a:gd name="connsiteX0" fmla="*/ 66106 w 135583"/>
                  <a:gd name="connsiteY0" fmla="*/ 202397 h 202402"/>
                  <a:gd name="connsiteX1" fmla="*/ 103367 w 135583"/>
                  <a:gd name="connsiteY1" fmla="*/ 168238 h 202402"/>
                  <a:gd name="connsiteX2" fmla="*/ 129328 w 135583"/>
                  <a:gd name="connsiteY2" fmla="*/ 126659 h 202402"/>
                  <a:gd name="connsiteX3" fmla="*/ 134395 w 135583"/>
                  <a:gd name="connsiteY3" fmla="*/ 88343 h 202402"/>
                  <a:gd name="connsiteX4" fmla="*/ 115339 w 135583"/>
                  <a:gd name="connsiteY4" fmla="*/ 50706 h 202402"/>
                  <a:gd name="connsiteX5" fmla="*/ 103189 w 135583"/>
                  <a:gd name="connsiteY5" fmla="*/ 29939 h 202402"/>
                  <a:gd name="connsiteX6" fmla="*/ 91804 w 135583"/>
                  <a:gd name="connsiteY6" fmla="*/ 4 h 202402"/>
                  <a:gd name="connsiteX7" fmla="*/ 53853 w 135583"/>
                  <a:gd name="connsiteY7" fmla="*/ 30768 h 202402"/>
                  <a:gd name="connsiteX8" fmla="*/ 35030 w 135583"/>
                  <a:gd name="connsiteY8" fmla="*/ 47423 h 202402"/>
                  <a:gd name="connsiteX9" fmla="*/ 20796 w 135583"/>
                  <a:gd name="connsiteY9" fmla="*/ 77591 h 202402"/>
                  <a:gd name="connsiteX10" fmla="*/ 8 w 135583"/>
                  <a:gd name="connsiteY10" fmla="*/ 113637 h 202402"/>
                  <a:gd name="connsiteX11" fmla="*/ 11717 w 135583"/>
                  <a:gd name="connsiteY11" fmla="*/ 163922 h 202402"/>
                  <a:gd name="connsiteX12" fmla="*/ 66106 w 135583"/>
                  <a:gd name="connsiteY12" fmla="*/ 202397 h 202402"/>
                  <a:gd name="connsiteX0" fmla="*/ 66106 w 135583"/>
                  <a:gd name="connsiteY0" fmla="*/ 216089 h 216094"/>
                  <a:gd name="connsiteX1" fmla="*/ 103367 w 135583"/>
                  <a:gd name="connsiteY1" fmla="*/ 181930 h 216094"/>
                  <a:gd name="connsiteX2" fmla="*/ 129328 w 135583"/>
                  <a:gd name="connsiteY2" fmla="*/ 140351 h 216094"/>
                  <a:gd name="connsiteX3" fmla="*/ 134395 w 135583"/>
                  <a:gd name="connsiteY3" fmla="*/ 102035 h 216094"/>
                  <a:gd name="connsiteX4" fmla="*/ 115339 w 135583"/>
                  <a:gd name="connsiteY4" fmla="*/ 64398 h 216094"/>
                  <a:gd name="connsiteX5" fmla="*/ 103189 w 135583"/>
                  <a:gd name="connsiteY5" fmla="*/ 43631 h 216094"/>
                  <a:gd name="connsiteX6" fmla="*/ 78695 w 135583"/>
                  <a:gd name="connsiteY6" fmla="*/ 3 h 216094"/>
                  <a:gd name="connsiteX7" fmla="*/ 53853 w 135583"/>
                  <a:gd name="connsiteY7" fmla="*/ 44460 h 216094"/>
                  <a:gd name="connsiteX8" fmla="*/ 35030 w 135583"/>
                  <a:gd name="connsiteY8" fmla="*/ 61115 h 216094"/>
                  <a:gd name="connsiteX9" fmla="*/ 20796 w 135583"/>
                  <a:gd name="connsiteY9" fmla="*/ 91283 h 216094"/>
                  <a:gd name="connsiteX10" fmla="*/ 8 w 135583"/>
                  <a:gd name="connsiteY10" fmla="*/ 127329 h 216094"/>
                  <a:gd name="connsiteX11" fmla="*/ 11717 w 135583"/>
                  <a:gd name="connsiteY11" fmla="*/ 177614 h 216094"/>
                  <a:gd name="connsiteX12" fmla="*/ 66106 w 135583"/>
                  <a:gd name="connsiteY12" fmla="*/ 216089 h 216094"/>
                  <a:gd name="connsiteX0" fmla="*/ 66106 w 135583"/>
                  <a:gd name="connsiteY0" fmla="*/ 214150 h 214155"/>
                  <a:gd name="connsiteX1" fmla="*/ 103367 w 135583"/>
                  <a:gd name="connsiteY1" fmla="*/ 179991 h 214155"/>
                  <a:gd name="connsiteX2" fmla="*/ 129328 w 135583"/>
                  <a:gd name="connsiteY2" fmla="*/ 138412 h 214155"/>
                  <a:gd name="connsiteX3" fmla="*/ 134395 w 135583"/>
                  <a:gd name="connsiteY3" fmla="*/ 100096 h 214155"/>
                  <a:gd name="connsiteX4" fmla="*/ 115339 w 135583"/>
                  <a:gd name="connsiteY4" fmla="*/ 62459 h 214155"/>
                  <a:gd name="connsiteX5" fmla="*/ 103189 w 135583"/>
                  <a:gd name="connsiteY5" fmla="*/ 41692 h 214155"/>
                  <a:gd name="connsiteX6" fmla="*/ 89153 w 135583"/>
                  <a:gd name="connsiteY6" fmla="*/ 4 h 214155"/>
                  <a:gd name="connsiteX7" fmla="*/ 53853 w 135583"/>
                  <a:gd name="connsiteY7" fmla="*/ 42521 h 214155"/>
                  <a:gd name="connsiteX8" fmla="*/ 35030 w 135583"/>
                  <a:gd name="connsiteY8" fmla="*/ 59176 h 214155"/>
                  <a:gd name="connsiteX9" fmla="*/ 20796 w 135583"/>
                  <a:gd name="connsiteY9" fmla="*/ 89344 h 214155"/>
                  <a:gd name="connsiteX10" fmla="*/ 8 w 135583"/>
                  <a:gd name="connsiteY10" fmla="*/ 125390 h 214155"/>
                  <a:gd name="connsiteX11" fmla="*/ 11717 w 135583"/>
                  <a:gd name="connsiteY11" fmla="*/ 175675 h 214155"/>
                  <a:gd name="connsiteX12" fmla="*/ 66106 w 135583"/>
                  <a:gd name="connsiteY12" fmla="*/ 214150 h 214155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35030 w 135583"/>
                  <a:gd name="connsiteY8" fmla="*/ 59178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15339 w 135583"/>
                  <a:gd name="connsiteY4" fmla="*/ 62461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103189 w 135583"/>
                  <a:gd name="connsiteY5" fmla="*/ 41694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6106 w 135583"/>
                  <a:gd name="connsiteY0" fmla="*/ 214152 h 214157"/>
                  <a:gd name="connsiteX1" fmla="*/ 103367 w 135583"/>
                  <a:gd name="connsiteY1" fmla="*/ 179993 h 214157"/>
                  <a:gd name="connsiteX2" fmla="*/ 129328 w 135583"/>
                  <a:gd name="connsiteY2" fmla="*/ 138414 h 214157"/>
                  <a:gd name="connsiteX3" fmla="*/ 134395 w 135583"/>
                  <a:gd name="connsiteY3" fmla="*/ 100098 h 214157"/>
                  <a:gd name="connsiteX4" fmla="*/ 120551 w 135583"/>
                  <a:gd name="connsiteY4" fmla="*/ 58532 h 214157"/>
                  <a:gd name="connsiteX5" fmla="*/ 96563 w 135583"/>
                  <a:gd name="connsiteY5" fmla="*/ 13292 h 214157"/>
                  <a:gd name="connsiteX6" fmla="*/ 89153 w 135583"/>
                  <a:gd name="connsiteY6" fmla="*/ 6 h 214157"/>
                  <a:gd name="connsiteX7" fmla="*/ 76005 w 135583"/>
                  <a:gd name="connsiteY7" fmla="*/ 25825 h 214157"/>
                  <a:gd name="connsiteX8" fmla="*/ 50692 w 135583"/>
                  <a:gd name="connsiteY8" fmla="*/ 55230 h 214157"/>
                  <a:gd name="connsiteX9" fmla="*/ 20796 w 135583"/>
                  <a:gd name="connsiteY9" fmla="*/ 89346 h 214157"/>
                  <a:gd name="connsiteX10" fmla="*/ 8 w 135583"/>
                  <a:gd name="connsiteY10" fmla="*/ 125392 h 214157"/>
                  <a:gd name="connsiteX11" fmla="*/ 11717 w 135583"/>
                  <a:gd name="connsiteY11" fmla="*/ 175677 h 214157"/>
                  <a:gd name="connsiteX12" fmla="*/ 66106 w 135583"/>
                  <a:gd name="connsiteY12" fmla="*/ 214152 h 214157"/>
                  <a:gd name="connsiteX0" fmla="*/ 67000 w 136477"/>
                  <a:gd name="connsiteY0" fmla="*/ 214152 h 214157"/>
                  <a:gd name="connsiteX1" fmla="*/ 104261 w 136477"/>
                  <a:gd name="connsiteY1" fmla="*/ 179993 h 214157"/>
                  <a:gd name="connsiteX2" fmla="*/ 130222 w 136477"/>
                  <a:gd name="connsiteY2" fmla="*/ 138414 h 214157"/>
                  <a:gd name="connsiteX3" fmla="*/ 135289 w 136477"/>
                  <a:gd name="connsiteY3" fmla="*/ 100098 h 214157"/>
                  <a:gd name="connsiteX4" fmla="*/ 121445 w 136477"/>
                  <a:gd name="connsiteY4" fmla="*/ 58532 h 214157"/>
                  <a:gd name="connsiteX5" fmla="*/ 97457 w 136477"/>
                  <a:gd name="connsiteY5" fmla="*/ 13292 h 214157"/>
                  <a:gd name="connsiteX6" fmla="*/ 90047 w 136477"/>
                  <a:gd name="connsiteY6" fmla="*/ 6 h 214157"/>
                  <a:gd name="connsiteX7" fmla="*/ 76899 w 136477"/>
                  <a:gd name="connsiteY7" fmla="*/ 25825 h 214157"/>
                  <a:gd name="connsiteX8" fmla="*/ 51586 w 136477"/>
                  <a:gd name="connsiteY8" fmla="*/ 55230 h 214157"/>
                  <a:gd name="connsiteX9" fmla="*/ 21690 w 136477"/>
                  <a:gd name="connsiteY9" fmla="*/ 89346 h 214157"/>
                  <a:gd name="connsiteX10" fmla="*/ 902 w 136477"/>
                  <a:gd name="connsiteY10" fmla="*/ 125392 h 214157"/>
                  <a:gd name="connsiteX11" fmla="*/ 4761 w 136477"/>
                  <a:gd name="connsiteY11" fmla="*/ 171773 h 214157"/>
                  <a:gd name="connsiteX12" fmla="*/ 67000 w 136477"/>
                  <a:gd name="connsiteY12" fmla="*/ 214152 h 214157"/>
                  <a:gd name="connsiteX0" fmla="*/ 67759 w 137236"/>
                  <a:gd name="connsiteY0" fmla="*/ 214152 h 214157"/>
                  <a:gd name="connsiteX1" fmla="*/ 105020 w 137236"/>
                  <a:gd name="connsiteY1" fmla="*/ 179993 h 214157"/>
                  <a:gd name="connsiteX2" fmla="*/ 130981 w 137236"/>
                  <a:gd name="connsiteY2" fmla="*/ 138414 h 214157"/>
                  <a:gd name="connsiteX3" fmla="*/ 136048 w 137236"/>
                  <a:gd name="connsiteY3" fmla="*/ 100098 h 214157"/>
                  <a:gd name="connsiteX4" fmla="*/ 122204 w 137236"/>
                  <a:gd name="connsiteY4" fmla="*/ 58532 h 214157"/>
                  <a:gd name="connsiteX5" fmla="*/ 98216 w 137236"/>
                  <a:gd name="connsiteY5" fmla="*/ 13292 h 214157"/>
                  <a:gd name="connsiteX6" fmla="*/ 90806 w 137236"/>
                  <a:gd name="connsiteY6" fmla="*/ 6 h 214157"/>
                  <a:gd name="connsiteX7" fmla="*/ 77658 w 137236"/>
                  <a:gd name="connsiteY7" fmla="*/ 25825 h 214157"/>
                  <a:gd name="connsiteX8" fmla="*/ 52345 w 137236"/>
                  <a:gd name="connsiteY8" fmla="*/ 55230 h 214157"/>
                  <a:gd name="connsiteX9" fmla="*/ 22449 w 137236"/>
                  <a:gd name="connsiteY9" fmla="*/ 89346 h 214157"/>
                  <a:gd name="connsiteX10" fmla="*/ 1661 w 137236"/>
                  <a:gd name="connsiteY10" fmla="*/ 125392 h 214157"/>
                  <a:gd name="connsiteX11" fmla="*/ 4217 w 137236"/>
                  <a:gd name="connsiteY11" fmla="*/ 172755 h 214157"/>
                  <a:gd name="connsiteX12" fmla="*/ 67759 w 137236"/>
                  <a:gd name="connsiteY12" fmla="*/ 214152 h 214157"/>
                  <a:gd name="connsiteX0" fmla="*/ 68294 w 137771"/>
                  <a:gd name="connsiteY0" fmla="*/ 214152 h 214157"/>
                  <a:gd name="connsiteX1" fmla="*/ 105555 w 137771"/>
                  <a:gd name="connsiteY1" fmla="*/ 179993 h 214157"/>
                  <a:gd name="connsiteX2" fmla="*/ 131516 w 137771"/>
                  <a:gd name="connsiteY2" fmla="*/ 138414 h 214157"/>
                  <a:gd name="connsiteX3" fmla="*/ 136583 w 137771"/>
                  <a:gd name="connsiteY3" fmla="*/ 100098 h 214157"/>
                  <a:gd name="connsiteX4" fmla="*/ 122739 w 137771"/>
                  <a:gd name="connsiteY4" fmla="*/ 58532 h 214157"/>
                  <a:gd name="connsiteX5" fmla="*/ 98751 w 137771"/>
                  <a:gd name="connsiteY5" fmla="*/ 13292 h 214157"/>
                  <a:gd name="connsiteX6" fmla="*/ 91341 w 137771"/>
                  <a:gd name="connsiteY6" fmla="*/ 6 h 214157"/>
                  <a:gd name="connsiteX7" fmla="*/ 78193 w 137771"/>
                  <a:gd name="connsiteY7" fmla="*/ 25825 h 214157"/>
                  <a:gd name="connsiteX8" fmla="*/ 52880 w 137771"/>
                  <a:gd name="connsiteY8" fmla="*/ 55230 h 214157"/>
                  <a:gd name="connsiteX9" fmla="*/ 22984 w 137771"/>
                  <a:gd name="connsiteY9" fmla="*/ 89346 h 214157"/>
                  <a:gd name="connsiteX10" fmla="*/ 913 w 137771"/>
                  <a:gd name="connsiteY10" fmla="*/ 132253 h 214157"/>
                  <a:gd name="connsiteX11" fmla="*/ 4752 w 137771"/>
                  <a:gd name="connsiteY11" fmla="*/ 172755 h 214157"/>
                  <a:gd name="connsiteX12" fmla="*/ 68294 w 137771"/>
                  <a:gd name="connsiteY12" fmla="*/ 214152 h 214157"/>
                  <a:gd name="connsiteX0" fmla="*/ 67498 w 136975"/>
                  <a:gd name="connsiteY0" fmla="*/ 214152 h 214956"/>
                  <a:gd name="connsiteX1" fmla="*/ 104759 w 136975"/>
                  <a:gd name="connsiteY1" fmla="*/ 179993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6975"/>
                  <a:gd name="connsiteY0" fmla="*/ 214152 h 214956"/>
                  <a:gd name="connsiteX1" fmla="*/ 111287 w 136975"/>
                  <a:gd name="connsiteY1" fmla="*/ 179001 h 214956"/>
                  <a:gd name="connsiteX2" fmla="*/ 130720 w 136975"/>
                  <a:gd name="connsiteY2" fmla="*/ 138414 h 214956"/>
                  <a:gd name="connsiteX3" fmla="*/ 135787 w 136975"/>
                  <a:gd name="connsiteY3" fmla="*/ 100098 h 214956"/>
                  <a:gd name="connsiteX4" fmla="*/ 121943 w 136975"/>
                  <a:gd name="connsiteY4" fmla="*/ 58532 h 214956"/>
                  <a:gd name="connsiteX5" fmla="*/ 97955 w 136975"/>
                  <a:gd name="connsiteY5" fmla="*/ 13292 h 214956"/>
                  <a:gd name="connsiteX6" fmla="*/ 90545 w 136975"/>
                  <a:gd name="connsiteY6" fmla="*/ 6 h 214956"/>
                  <a:gd name="connsiteX7" fmla="*/ 77397 w 136975"/>
                  <a:gd name="connsiteY7" fmla="*/ 25825 h 214956"/>
                  <a:gd name="connsiteX8" fmla="*/ 52084 w 136975"/>
                  <a:gd name="connsiteY8" fmla="*/ 55230 h 214956"/>
                  <a:gd name="connsiteX9" fmla="*/ 22188 w 136975"/>
                  <a:gd name="connsiteY9" fmla="*/ 89346 h 214956"/>
                  <a:gd name="connsiteX10" fmla="*/ 117 w 136975"/>
                  <a:gd name="connsiteY10" fmla="*/ 132253 h 214956"/>
                  <a:gd name="connsiteX11" fmla="*/ 3956 w 136975"/>
                  <a:gd name="connsiteY11" fmla="*/ 172755 h 214956"/>
                  <a:gd name="connsiteX12" fmla="*/ 34257 w 136975"/>
                  <a:gd name="connsiteY12" fmla="*/ 201599 h 214956"/>
                  <a:gd name="connsiteX13" fmla="*/ 67498 w 136975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7498 w 137452"/>
                  <a:gd name="connsiteY0" fmla="*/ 214152 h 214956"/>
                  <a:gd name="connsiteX1" fmla="*/ 111287 w 137452"/>
                  <a:gd name="connsiteY1" fmla="*/ 179001 h 214956"/>
                  <a:gd name="connsiteX2" fmla="*/ 130720 w 137452"/>
                  <a:gd name="connsiteY2" fmla="*/ 138414 h 214956"/>
                  <a:gd name="connsiteX3" fmla="*/ 135787 w 137452"/>
                  <a:gd name="connsiteY3" fmla="*/ 100098 h 214956"/>
                  <a:gd name="connsiteX4" fmla="*/ 121943 w 137452"/>
                  <a:gd name="connsiteY4" fmla="*/ 58532 h 214956"/>
                  <a:gd name="connsiteX5" fmla="*/ 97955 w 137452"/>
                  <a:gd name="connsiteY5" fmla="*/ 13292 h 214956"/>
                  <a:gd name="connsiteX6" fmla="*/ 90545 w 137452"/>
                  <a:gd name="connsiteY6" fmla="*/ 6 h 214956"/>
                  <a:gd name="connsiteX7" fmla="*/ 77397 w 137452"/>
                  <a:gd name="connsiteY7" fmla="*/ 25825 h 214956"/>
                  <a:gd name="connsiteX8" fmla="*/ 52084 w 137452"/>
                  <a:gd name="connsiteY8" fmla="*/ 55230 h 214956"/>
                  <a:gd name="connsiteX9" fmla="*/ 22188 w 137452"/>
                  <a:gd name="connsiteY9" fmla="*/ 89346 h 214956"/>
                  <a:gd name="connsiteX10" fmla="*/ 117 w 137452"/>
                  <a:gd name="connsiteY10" fmla="*/ 132253 h 214956"/>
                  <a:gd name="connsiteX11" fmla="*/ 3956 w 137452"/>
                  <a:gd name="connsiteY11" fmla="*/ 172755 h 214956"/>
                  <a:gd name="connsiteX12" fmla="*/ 34257 w 137452"/>
                  <a:gd name="connsiteY12" fmla="*/ 201599 h 214956"/>
                  <a:gd name="connsiteX13" fmla="*/ 67498 w 137452"/>
                  <a:gd name="connsiteY13" fmla="*/ 214152 h 214956"/>
                  <a:gd name="connsiteX0" fmla="*/ 64872 w 137452"/>
                  <a:gd name="connsiteY0" fmla="*/ 210238 h 211395"/>
                  <a:gd name="connsiteX1" fmla="*/ 111287 w 137452"/>
                  <a:gd name="connsiteY1" fmla="*/ 179001 h 211395"/>
                  <a:gd name="connsiteX2" fmla="*/ 130720 w 137452"/>
                  <a:gd name="connsiteY2" fmla="*/ 138414 h 211395"/>
                  <a:gd name="connsiteX3" fmla="*/ 135787 w 137452"/>
                  <a:gd name="connsiteY3" fmla="*/ 100098 h 211395"/>
                  <a:gd name="connsiteX4" fmla="*/ 121943 w 137452"/>
                  <a:gd name="connsiteY4" fmla="*/ 58532 h 211395"/>
                  <a:gd name="connsiteX5" fmla="*/ 97955 w 137452"/>
                  <a:gd name="connsiteY5" fmla="*/ 13292 h 211395"/>
                  <a:gd name="connsiteX6" fmla="*/ 90545 w 137452"/>
                  <a:gd name="connsiteY6" fmla="*/ 6 h 211395"/>
                  <a:gd name="connsiteX7" fmla="*/ 77397 w 137452"/>
                  <a:gd name="connsiteY7" fmla="*/ 25825 h 211395"/>
                  <a:gd name="connsiteX8" fmla="*/ 52084 w 137452"/>
                  <a:gd name="connsiteY8" fmla="*/ 55230 h 211395"/>
                  <a:gd name="connsiteX9" fmla="*/ 22188 w 137452"/>
                  <a:gd name="connsiteY9" fmla="*/ 89346 h 211395"/>
                  <a:gd name="connsiteX10" fmla="*/ 117 w 137452"/>
                  <a:gd name="connsiteY10" fmla="*/ 132253 h 211395"/>
                  <a:gd name="connsiteX11" fmla="*/ 3956 w 137452"/>
                  <a:gd name="connsiteY11" fmla="*/ 172755 h 211395"/>
                  <a:gd name="connsiteX12" fmla="*/ 34257 w 137452"/>
                  <a:gd name="connsiteY12" fmla="*/ 201599 h 211395"/>
                  <a:gd name="connsiteX13" fmla="*/ 64872 w 137452"/>
                  <a:gd name="connsiteY13" fmla="*/ 210238 h 211395"/>
                  <a:gd name="connsiteX0" fmla="*/ 68291 w 140871"/>
                  <a:gd name="connsiteY0" fmla="*/ 210238 h 211395"/>
                  <a:gd name="connsiteX1" fmla="*/ 114706 w 140871"/>
                  <a:gd name="connsiteY1" fmla="*/ 179001 h 211395"/>
                  <a:gd name="connsiteX2" fmla="*/ 134139 w 140871"/>
                  <a:gd name="connsiteY2" fmla="*/ 138414 h 211395"/>
                  <a:gd name="connsiteX3" fmla="*/ 139206 w 140871"/>
                  <a:gd name="connsiteY3" fmla="*/ 100098 h 211395"/>
                  <a:gd name="connsiteX4" fmla="*/ 125362 w 140871"/>
                  <a:gd name="connsiteY4" fmla="*/ 58532 h 211395"/>
                  <a:gd name="connsiteX5" fmla="*/ 101374 w 140871"/>
                  <a:gd name="connsiteY5" fmla="*/ 13292 h 211395"/>
                  <a:gd name="connsiteX6" fmla="*/ 93964 w 140871"/>
                  <a:gd name="connsiteY6" fmla="*/ 6 h 211395"/>
                  <a:gd name="connsiteX7" fmla="*/ 80816 w 140871"/>
                  <a:gd name="connsiteY7" fmla="*/ 25825 h 211395"/>
                  <a:gd name="connsiteX8" fmla="*/ 55503 w 140871"/>
                  <a:gd name="connsiteY8" fmla="*/ 55230 h 211395"/>
                  <a:gd name="connsiteX9" fmla="*/ 25607 w 140871"/>
                  <a:gd name="connsiteY9" fmla="*/ 89346 h 211395"/>
                  <a:gd name="connsiteX10" fmla="*/ 3536 w 140871"/>
                  <a:gd name="connsiteY10" fmla="*/ 132253 h 211395"/>
                  <a:gd name="connsiteX11" fmla="*/ 2144 w 140871"/>
                  <a:gd name="connsiteY11" fmla="*/ 170805 h 211395"/>
                  <a:gd name="connsiteX12" fmla="*/ 37676 w 140871"/>
                  <a:gd name="connsiteY12" fmla="*/ 201599 h 211395"/>
                  <a:gd name="connsiteX13" fmla="*/ 68291 w 140871"/>
                  <a:gd name="connsiteY13" fmla="*/ 210238 h 211395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5607 w 140871"/>
                  <a:gd name="connsiteY9" fmla="*/ 89346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36 w 140871"/>
                  <a:gd name="connsiteY9" fmla="*/ 9227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8291 w 140871"/>
                  <a:gd name="connsiteY0" fmla="*/ 210238 h 211396"/>
                  <a:gd name="connsiteX1" fmla="*/ 114706 w 140871"/>
                  <a:gd name="connsiteY1" fmla="*/ 179001 h 211396"/>
                  <a:gd name="connsiteX2" fmla="*/ 134139 w 140871"/>
                  <a:gd name="connsiteY2" fmla="*/ 138414 h 211396"/>
                  <a:gd name="connsiteX3" fmla="*/ 139206 w 140871"/>
                  <a:gd name="connsiteY3" fmla="*/ 100098 h 211396"/>
                  <a:gd name="connsiteX4" fmla="*/ 125362 w 140871"/>
                  <a:gd name="connsiteY4" fmla="*/ 58532 h 211396"/>
                  <a:gd name="connsiteX5" fmla="*/ 101374 w 140871"/>
                  <a:gd name="connsiteY5" fmla="*/ 13292 h 211396"/>
                  <a:gd name="connsiteX6" fmla="*/ 93964 w 140871"/>
                  <a:gd name="connsiteY6" fmla="*/ 6 h 211396"/>
                  <a:gd name="connsiteX7" fmla="*/ 80816 w 140871"/>
                  <a:gd name="connsiteY7" fmla="*/ 25825 h 211396"/>
                  <a:gd name="connsiteX8" fmla="*/ 55503 w 140871"/>
                  <a:gd name="connsiteY8" fmla="*/ 55230 h 211396"/>
                  <a:gd name="connsiteX9" fmla="*/ 29529 w 140871"/>
                  <a:gd name="connsiteY9" fmla="*/ 90319 h 211396"/>
                  <a:gd name="connsiteX10" fmla="*/ 3536 w 140871"/>
                  <a:gd name="connsiteY10" fmla="*/ 132253 h 211396"/>
                  <a:gd name="connsiteX11" fmla="*/ 2144 w 140871"/>
                  <a:gd name="connsiteY11" fmla="*/ 170805 h 211396"/>
                  <a:gd name="connsiteX12" fmla="*/ 29839 w 140871"/>
                  <a:gd name="connsiteY12" fmla="*/ 201614 h 211396"/>
                  <a:gd name="connsiteX13" fmla="*/ 68291 w 140871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6212 w 141580"/>
                  <a:gd name="connsiteY8" fmla="*/ 5523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000 w 141580"/>
                  <a:gd name="connsiteY0" fmla="*/ 210238 h 211396"/>
                  <a:gd name="connsiteX1" fmla="*/ 115415 w 141580"/>
                  <a:gd name="connsiteY1" fmla="*/ 179001 h 211396"/>
                  <a:gd name="connsiteX2" fmla="*/ 134848 w 141580"/>
                  <a:gd name="connsiteY2" fmla="*/ 138414 h 211396"/>
                  <a:gd name="connsiteX3" fmla="*/ 139915 w 141580"/>
                  <a:gd name="connsiteY3" fmla="*/ 100098 h 211396"/>
                  <a:gd name="connsiteX4" fmla="*/ 126071 w 141580"/>
                  <a:gd name="connsiteY4" fmla="*/ 58532 h 211396"/>
                  <a:gd name="connsiteX5" fmla="*/ 102083 w 141580"/>
                  <a:gd name="connsiteY5" fmla="*/ 13292 h 211396"/>
                  <a:gd name="connsiteX6" fmla="*/ 94673 w 141580"/>
                  <a:gd name="connsiteY6" fmla="*/ 6 h 211396"/>
                  <a:gd name="connsiteX7" fmla="*/ 81525 w 141580"/>
                  <a:gd name="connsiteY7" fmla="*/ 25825 h 211396"/>
                  <a:gd name="connsiteX8" fmla="*/ 58648 w 141580"/>
                  <a:gd name="connsiteY8" fmla="*/ 56320 h 211396"/>
                  <a:gd name="connsiteX9" fmla="*/ 30238 w 141580"/>
                  <a:gd name="connsiteY9" fmla="*/ 90319 h 211396"/>
                  <a:gd name="connsiteX10" fmla="*/ 4245 w 141580"/>
                  <a:gd name="connsiteY10" fmla="*/ 132253 h 211396"/>
                  <a:gd name="connsiteX11" fmla="*/ 2853 w 141580"/>
                  <a:gd name="connsiteY11" fmla="*/ 170805 h 211396"/>
                  <a:gd name="connsiteX12" fmla="*/ 30548 w 141580"/>
                  <a:gd name="connsiteY12" fmla="*/ 201614 h 211396"/>
                  <a:gd name="connsiteX13" fmla="*/ 69000 w 141580"/>
                  <a:gd name="connsiteY13" fmla="*/ 210238 h 211396"/>
                  <a:gd name="connsiteX0" fmla="*/ 69260 w 141840"/>
                  <a:gd name="connsiteY0" fmla="*/ 210238 h 211396"/>
                  <a:gd name="connsiteX1" fmla="*/ 115675 w 141840"/>
                  <a:gd name="connsiteY1" fmla="*/ 179001 h 211396"/>
                  <a:gd name="connsiteX2" fmla="*/ 135108 w 141840"/>
                  <a:gd name="connsiteY2" fmla="*/ 138414 h 211396"/>
                  <a:gd name="connsiteX3" fmla="*/ 140175 w 141840"/>
                  <a:gd name="connsiteY3" fmla="*/ 100098 h 211396"/>
                  <a:gd name="connsiteX4" fmla="*/ 126331 w 141840"/>
                  <a:gd name="connsiteY4" fmla="*/ 58532 h 211396"/>
                  <a:gd name="connsiteX5" fmla="*/ 102343 w 141840"/>
                  <a:gd name="connsiteY5" fmla="*/ 13292 h 211396"/>
                  <a:gd name="connsiteX6" fmla="*/ 94933 w 141840"/>
                  <a:gd name="connsiteY6" fmla="*/ 6 h 211396"/>
                  <a:gd name="connsiteX7" fmla="*/ 81785 w 141840"/>
                  <a:gd name="connsiteY7" fmla="*/ 25825 h 211396"/>
                  <a:gd name="connsiteX8" fmla="*/ 58908 w 141840"/>
                  <a:gd name="connsiteY8" fmla="*/ 56320 h 211396"/>
                  <a:gd name="connsiteX9" fmla="*/ 30498 w 141840"/>
                  <a:gd name="connsiteY9" fmla="*/ 90319 h 211396"/>
                  <a:gd name="connsiteX10" fmla="*/ 4505 w 141840"/>
                  <a:gd name="connsiteY10" fmla="*/ 132253 h 211396"/>
                  <a:gd name="connsiteX11" fmla="*/ 3113 w 141840"/>
                  <a:gd name="connsiteY11" fmla="*/ 170805 h 211396"/>
                  <a:gd name="connsiteX12" fmla="*/ 30808 w 141840"/>
                  <a:gd name="connsiteY12" fmla="*/ 201614 h 211396"/>
                  <a:gd name="connsiteX13" fmla="*/ 69260 w 141840"/>
                  <a:gd name="connsiteY13" fmla="*/ 210238 h 211396"/>
                  <a:gd name="connsiteX0" fmla="*/ 71216 w 143796"/>
                  <a:gd name="connsiteY0" fmla="*/ 210238 h 211396"/>
                  <a:gd name="connsiteX1" fmla="*/ 117631 w 143796"/>
                  <a:gd name="connsiteY1" fmla="*/ 179001 h 211396"/>
                  <a:gd name="connsiteX2" fmla="*/ 137064 w 143796"/>
                  <a:gd name="connsiteY2" fmla="*/ 138414 h 211396"/>
                  <a:gd name="connsiteX3" fmla="*/ 142131 w 143796"/>
                  <a:gd name="connsiteY3" fmla="*/ 100098 h 211396"/>
                  <a:gd name="connsiteX4" fmla="*/ 128287 w 143796"/>
                  <a:gd name="connsiteY4" fmla="*/ 58532 h 211396"/>
                  <a:gd name="connsiteX5" fmla="*/ 104299 w 143796"/>
                  <a:gd name="connsiteY5" fmla="*/ 13292 h 211396"/>
                  <a:gd name="connsiteX6" fmla="*/ 96889 w 143796"/>
                  <a:gd name="connsiteY6" fmla="*/ 6 h 211396"/>
                  <a:gd name="connsiteX7" fmla="*/ 83741 w 143796"/>
                  <a:gd name="connsiteY7" fmla="*/ 25825 h 211396"/>
                  <a:gd name="connsiteX8" fmla="*/ 60864 w 143796"/>
                  <a:gd name="connsiteY8" fmla="*/ 56320 h 211396"/>
                  <a:gd name="connsiteX9" fmla="*/ 32454 w 143796"/>
                  <a:gd name="connsiteY9" fmla="*/ 90319 h 211396"/>
                  <a:gd name="connsiteX10" fmla="*/ 6461 w 143796"/>
                  <a:gd name="connsiteY10" fmla="*/ 132253 h 211396"/>
                  <a:gd name="connsiteX11" fmla="*/ 2643 w 143796"/>
                  <a:gd name="connsiteY11" fmla="*/ 172634 h 211396"/>
                  <a:gd name="connsiteX12" fmla="*/ 32764 w 143796"/>
                  <a:gd name="connsiteY12" fmla="*/ 201614 h 211396"/>
                  <a:gd name="connsiteX13" fmla="*/ 71216 w 143796"/>
                  <a:gd name="connsiteY13" fmla="*/ 210238 h 211396"/>
                  <a:gd name="connsiteX0" fmla="*/ 71216 w 144672"/>
                  <a:gd name="connsiteY0" fmla="*/ 210238 h 211396"/>
                  <a:gd name="connsiteX1" fmla="*/ 117631 w 144672"/>
                  <a:gd name="connsiteY1" fmla="*/ 179001 h 211396"/>
                  <a:gd name="connsiteX2" fmla="*/ 140458 w 144672"/>
                  <a:gd name="connsiteY2" fmla="*/ 135124 h 211396"/>
                  <a:gd name="connsiteX3" fmla="*/ 142131 w 144672"/>
                  <a:gd name="connsiteY3" fmla="*/ 100098 h 211396"/>
                  <a:gd name="connsiteX4" fmla="*/ 128287 w 144672"/>
                  <a:gd name="connsiteY4" fmla="*/ 58532 h 211396"/>
                  <a:gd name="connsiteX5" fmla="*/ 104299 w 144672"/>
                  <a:gd name="connsiteY5" fmla="*/ 13292 h 211396"/>
                  <a:gd name="connsiteX6" fmla="*/ 96889 w 144672"/>
                  <a:gd name="connsiteY6" fmla="*/ 6 h 211396"/>
                  <a:gd name="connsiteX7" fmla="*/ 83741 w 144672"/>
                  <a:gd name="connsiteY7" fmla="*/ 25825 h 211396"/>
                  <a:gd name="connsiteX8" fmla="*/ 60864 w 144672"/>
                  <a:gd name="connsiteY8" fmla="*/ 56320 h 211396"/>
                  <a:gd name="connsiteX9" fmla="*/ 32454 w 144672"/>
                  <a:gd name="connsiteY9" fmla="*/ 90319 h 211396"/>
                  <a:gd name="connsiteX10" fmla="*/ 6461 w 144672"/>
                  <a:gd name="connsiteY10" fmla="*/ 132253 h 211396"/>
                  <a:gd name="connsiteX11" fmla="*/ 2643 w 144672"/>
                  <a:gd name="connsiteY11" fmla="*/ 172634 h 211396"/>
                  <a:gd name="connsiteX12" fmla="*/ 32764 w 144672"/>
                  <a:gd name="connsiteY12" fmla="*/ 201614 h 211396"/>
                  <a:gd name="connsiteX13" fmla="*/ 71216 w 144672"/>
                  <a:gd name="connsiteY13" fmla="*/ 210238 h 211396"/>
                  <a:gd name="connsiteX0" fmla="*/ 71216 w 143792"/>
                  <a:gd name="connsiteY0" fmla="*/ 210238 h 211396"/>
                  <a:gd name="connsiteX1" fmla="*/ 117631 w 143792"/>
                  <a:gd name="connsiteY1" fmla="*/ 179001 h 211396"/>
                  <a:gd name="connsiteX2" fmla="*/ 137040 w 143792"/>
                  <a:gd name="connsiteY2" fmla="*/ 131117 h 211396"/>
                  <a:gd name="connsiteX3" fmla="*/ 142131 w 143792"/>
                  <a:gd name="connsiteY3" fmla="*/ 100098 h 211396"/>
                  <a:gd name="connsiteX4" fmla="*/ 128287 w 143792"/>
                  <a:gd name="connsiteY4" fmla="*/ 58532 h 211396"/>
                  <a:gd name="connsiteX5" fmla="*/ 104299 w 143792"/>
                  <a:gd name="connsiteY5" fmla="*/ 13292 h 211396"/>
                  <a:gd name="connsiteX6" fmla="*/ 96889 w 143792"/>
                  <a:gd name="connsiteY6" fmla="*/ 6 h 211396"/>
                  <a:gd name="connsiteX7" fmla="*/ 83741 w 143792"/>
                  <a:gd name="connsiteY7" fmla="*/ 25825 h 211396"/>
                  <a:gd name="connsiteX8" fmla="*/ 60864 w 143792"/>
                  <a:gd name="connsiteY8" fmla="*/ 56320 h 211396"/>
                  <a:gd name="connsiteX9" fmla="*/ 32454 w 143792"/>
                  <a:gd name="connsiteY9" fmla="*/ 90319 h 211396"/>
                  <a:gd name="connsiteX10" fmla="*/ 6461 w 143792"/>
                  <a:gd name="connsiteY10" fmla="*/ 132253 h 211396"/>
                  <a:gd name="connsiteX11" fmla="*/ 2643 w 143792"/>
                  <a:gd name="connsiteY11" fmla="*/ 172634 h 211396"/>
                  <a:gd name="connsiteX12" fmla="*/ 32764 w 143792"/>
                  <a:gd name="connsiteY12" fmla="*/ 201614 h 211396"/>
                  <a:gd name="connsiteX13" fmla="*/ 71216 w 143792"/>
                  <a:gd name="connsiteY13" fmla="*/ 210238 h 211396"/>
                  <a:gd name="connsiteX0" fmla="*/ 71216 w 141377"/>
                  <a:gd name="connsiteY0" fmla="*/ 210238 h 211396"/>
                  <a:gd name="connsiteX1" fmla="*/ 117631 w 141377"/>
                  <a:gd name="connsiteY1" fmla="*/ 179001 h 211396"/>
                  <a:gd name="connsiteX2" fmla="*/ 137040 w 141377"/>
                  <a:gd name="connsiteY2" fmla="*/ 131117 h 211396"/>
                  <a:gd name="connsiteX3" fmla="*/ 139186 w 141377"/>
                  <a:gd name="connsiteY3" fmla="*/ 92076 h 211396"/>
                  <a:gd name="connsiteX4" fmla="*/ 128287 w 141377"/>
                  <a:gd name="connsiteY4" fmla="*/ 58532 h 211396"/>
                  <a:gd name="connsiteX5" fmla="*/ 104299 w 141377"/>
                  <a:gd name="connsiteY5" fmla="*/ 13292 h 211396"/>
                  <a:gd name="connsiteX6" fmla="*/ 96889 w 141377"/>
                  <a:gd name="connsiteY6" fmla="*/ 6 h 211396"/>
                  <a:gd name="connsiteX7" fmla="*/ 83741 w 141377"/>
                  <a:gd name="connsiteY7" fmla="*/ 25825 h 211396"/>
                  <a:gd name="connsiteX8" fmla="*/ 60864 w 141377"/>
                  <a:gd name="connsiteY8" fmla="*/ 56320 h 211396"/>
                  <a:gd name="connsiteX9" fmla="*/ 32454 w 141377"/>
                  <a:gd name="connsiteY9" fmla="*/ 90319 h 211396"/>
                  <a:gd name="connsiteX10" fmla="*/ 6461 w 141377"/>
                  <a:gd name="connsiteY10" fmla="*/ 132253 h 211396"/>
                  <a:gd name="connsiteX11" fmla="*/ 2643 w 141377"/>
                  <a:gd name="connsiteY11" fmla="*/ 172634 h 211396"/>
                  <a:gd name="connsiteX12" fmla="*/ 32764 w 141377"/>
                  <a:gd name="connsiteY12" fmla="*/ 201614 h 211396"/>
                  <a:gd name="connsiteX13" fmla="*/ 71216 w 141377"/>
                  <a:gd name="connsiteY13" fmla="*/ 210238 h 211396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1377"/>
                  <a:gd name="connsiteY0" fmla="*/ 202944 h 204102"/>
                  <a:gd name="connsiteX1" fmla="*/ 117631 w 141377"/>
                  <a:gd name="connsiteY1" fmla="*/ 171707 h 204102"/>
                  <a:gd name="connsiteX2" fmla="*/ 137040 w 141377"/>
                  <a:gd name="connsiteY2" fmla="*/ 123823 h 204102"/>
                  <a:gd name="connsiteX3" fmla="*/ 139186 w 141377"/>
                  <a:gd name="connsiteY3" fmla="*/ 84782 h 204102"/>
                  <a:gd name="connsiteX4" fmla="*/ 128287 w 141377"/>
                  <a:gd name="connsiteY4" fmla="*/ 51238 h 204102"/>
                  <a:gd name="connsiteX5" fmla="*/ 104299 w 141377"/>
                  <a:gd name="connsiteY5" fmla="*/ 5998 h 204102"/>
                  <a:gd name="connsiteX6" fmla="*/ 95940 w 141377"/>
                  <a:gd name="connsiteY6" fmla="*/ 11 h 204102"/>
                  <a:gd name="connsiteX7" fmla="*/ 83741 w 141377"/>
                  <a:gd name="connsiteY7" fmla="*/ 18531 h 204102"/>
                  <a:gd name="connsiteX8" fmla="*/ 60864 w 141377"/>
                  <a:gd name="connsiteY8" fmla="*/ 49026 h 204102"/>
                  <a:gd name="connsiteX9" fmla="*/ 32454 w 141377"/>
                  <a:gd name="connsiteY9" fmla="*/ 83025 h 204102"/>
                  <a:gd name="connsiteX10" fmla="*/ 6461 w 141377"/>
                  <a:gd name="connsiteY10" fmla="*/ 124959 h 204102"/>
                  <a:gd name="connsiteX11" fmla="*/ 2643 w 141377"/>
                  <a:gd name="connsiteY11" fmla="*/ 165340 h 204102"/>
                  <a:gd name="connsiteX12" fmla="*/ 32764 w 141377"/>
                  <a:gd name="connsiteY12" fmla="*/ 194320 h 204102"/>
                  <a:gd name="connsiteX13" fmla="*/ 71216 w 141377"/>
                  <a:gd name="connsiteY13" fmla="*/ 202944 h 204102"/>
                  <a:gd name="connsiteX0" fmla="*/ 71216 w 140821"/>
                  <a:gd name="connsiteY0" fmla="*/ 202944 h 204102"/>
                  <a:gd name="connsiteX1" fmla="*/ 117631 w 140821"/>
                  <a:gd name="connsiteY1" fmla="*/ 171707 h 204102"/>
                  <a:gd name="connsiteX2" fmla="*/ 134599 w 140821"/>
                  <a:gd name="connsiteY2" fmla="*/ 121273 h 204102"/>
                  <a:gd name="connsiteX3" fmla="*/ 139186 w 140821"/>
                  <a:gd name="connsiteY3" fmla="*/ 84782 h 204102"/>
                  <a:gd name="connsiteX4" fmla="*/ 128287 w 140821"/>
                  <a:gd name="connsiteY4" fmla="*/ 51238 h 204102"/>
                  <a:gd name="connsiteX5" fmla="*/ 104299 w 140821"/>
                  <a:gd name="connsiteY5" fmla="*/ 5998 h 204102"/>
                  <a:gd name="connsiteX6" fmla="*/ 95940 w 140821"/>
                  <a:gd name="connsiteY6" fmla="*/ 11 h 204102"/>
                  <a:gd name="connsiteX7" fmla="*/ 83741 w 140821"/>
                  <a:gd name="connsiteY7" fmla="*/ 18531 h 204102"/>
                  <a:gd name="connsiteX8" fmla="*/ 60864 w 140821"/>
                  <a:gd name="connsiteY8" fmla="*/ 49026 h 204102"/>
                  <a:gd name="connsiteX9" fmla="*/ 32454 w 140821"/>
                  <a:gd name="connsiteY9" fmla="*/ 83025 h 204102"/>
                  <a:gd name="connsiteX10" fmla="*/ 6461 w 140821"/>
                  <a:gd name="connsiteY10" fmla="*/ 124959 h 204102"/>
                  <a:gd name="connsiteX11" fmla="*/ 2643 w 140821"/>
                  <a:gd name="connsiteY11" fmla="*/ 165340 h 204102"/>
                  <a:gd name="connsiteX12" fmla="*/ 32764 w 140821"/>
                  <a:gd name="connsiteY12" fmla="*/ 194320 h 204102"/>
                  <a:gd name="connsiteX13" fmla="*/ 71216 w 140821"/>
                  <a:gd name="connsiteY13" fmla="*/ 202944 h 204102"/>
                  <a:gd name="connsiteX0" fmla="*/ 71216 w 136354"/>
                  <a:gd name="connsiteY0" fmla="*/ 202944 h 204102"/>
                  <a:gd name="connsiteX1" fmla="*/ 117631 w 136354"/>
                  <a:gd name="connsiteY1" fmla="*/ 171707 h 204102"/>
                  <a:gd name="connsiteX2" fmla="*/ 134599 w 136354"/>
                  <a:gd name="connsiteY2" fmla="*/ 121273 h 204102"/>
                  <a:gd name="connsiteX3" fmla="*/ 132857 w 136354"/>
                  <a:gd name="connsiteY3" fmla="*/ 82970 h 204102"/>
                  <a:gd name="connsiteX4" fmla="*/ 128287 w 136354"/>
                  <a:gd name="connsiteY4" fmla="*/ 51238 h 204102"/>
                  <a:gd name="connsiteX5" fmla="*/ 104299 w 136354"/>
                  <a:gd name="connsiteY5" fmla="*/ 5998 h 204102"/>
                  <a:gd name="connsiteX6" fmla="*/ 95940 w 136354"/>
                  <a:gd name="connsiteY6" fmla="*/ 11 h 204102"/>
                  <a:gd name="connsiteX7" fmla="*/ 83741 w 136354"/>
                  <a:gd name="connsiteY7" fmla="*/ 18531 h 204102"/>
                  <a:gd name="connsiteX8" fmla="*/ 60864 w 136354"/>
                  <a:gd name="connsiteY8" fmla="*/ 49026 h 204102"/>
                  <a:gd name="connsiteX9" fmla="*/ 32454 w 136354"/>
                  <a:gd name="connsiteY9" fmla="*/ 83025 h 204102"/>
                  <a:gd name="connsiteX10" fmla="*/ 6461 w 136354"/>
                  <a:gd name="connsiteY10" fmla="*/ 124959 h 204102"/>
                  <a:gd name="connsiteX11" fmla="*/ 2643 w 136354"/>
                  <a:gd name="connsiteY11" fmla="*/ 165340 h 204102"/>
                  <a:gd name="connsiteX12" fmla="*/ 32764 w 136354"/>
                  <a:gd name="connsiteY12" fmla="*/ 194320 h 204102"/>
                  <a:gd name="connsiteX13" fmla="*/ 71216 w 136354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7772"/>
                  <a:gd name="connsiteY0" fmla="*/ 202944 h 204102"/>
                  <a:gd name="connsiteX1" fmla="*/ 117631 w 137772"/>
                  <a:gd name="connsiteY1" fmla="*/ 171707 h 204102"/>
                  <a:gd name="connsiteX2" fmla="*/ 134599 w 137772"/>
                  <a:gd name="connsiteY2" fmla="*/ 121273 h 204102"/>
                  <a:gd name="connsiteX3" fmla="*/ 135276 w 137772"/>
                  <a:gd name="connsiteY3" fmla="*/ 78952 h 204102"/>
                  <a:gd name="connsiteX4" fmla="*/ 128287 w 137772"/>
                  <a:gd name="connsiteY4" fmla="*/ 51238 h 204102"/>
                  <a:gd name="connsiteX5" fmla="*/ 104299 w 137772"/>
                  <a:gd name="connsiteY5" fmla="*/ 5998 h 204102"/>
                  <a:gd name="connsiteX6" fmla="*/ 95940 w 137772"/>
                  <a:gd name="connsiteY6" fmla="*/ 11 h 204102"/>
                  <a:gd name="connsiteX7" fmla="*/ 83741 w 137772"/>
                  <a:gd name="connsiteY7" fmla="*/ 18531 h 204102"/>
                  <a:gd name="connsiteX8" fmla="*/ 60864 w 137772"/>
                  <a:gd name="connsiteY8" fmla="*/ 49026 h 204102"/>
                  <a:gd name="connsiteX9" fmla="*/ 32454 w 137772"/>
                  <a:gd name="connsiteY9" fmla="*/ 83025 h 204102"/>
                  <a:gd name="connsiteX10" fmla="*/ 6461 w 137772"/>
                  <a:gd name="connsiteY10" fmla="*/ 124959 h 204102"/>
                  <a:gd name="connsiteX11" fmla="*/ 2643 w 137772"/>
                  <a:gd name="connsiteY11" fmla="*/ 165340 h 204102"/>
                  <a:gd name="connsiteX12" fmla="*/ 32764 w 137772"/>
                  <a:gd name="connsiteY12" fmla="*/ 194320 h 204102"/>
                  <a:gd name="connsiteX13" fmla="*/ 71216 w 137772"/>
                  <a:gd name="connsiteY13" fmla="*/ 202944 h 204102"/>
                  <a:gd name="connsiteX0" fmla="*/ 71216 w 136962"/>
                  <a:gd name="connsiteY0" fmla="*/ 202944 h 204102"/>
                  <a:gd name="connsiteX1" fmla="*/ 117631 w 136962"/>
                  <a:gd name="connsiteY1" fmla="*/ 171707 h 204102"/>
                  <a:gd name="connsiteX2" fmla="*/ 134599 w 136962"/>
                  <a:gd name="connsiteY2" fmla="*/ 121273 h 204102"/>
                  <a:gd name="connsiteX3" fmla="*/ 135276 w 136962"/>
                  <a:gd name="connsiteY3" fmla="*/ 78952 h 204102"/>
                  <a:gd name="connsiteX4" fmla="*/ 128287 w 136962"/>
                  <a:gd name="connsiteY4" fmla="*/ 51238 h 204102"/>
                  <a:gd name="connsiteX5" fmla="*/ 104299 w 136962"/>
                  <a:gd name="connsiteY5" fmla="*/ 5998 h 204102"/>
                  <a:gd name="connsiteX6" fmla="*/ 95940 w 136962"/>
                  <a:gd name="connsiteY6" fmla="*/ 11 h 204102"/>
                  <a:gd name="connsiteX7" fmla="*/ 83741 w 136962"/>
                  <a:gd name="connsiteY7" fmla="*/ 18531 h 204102"/>
                  <a:gd name="connsiteX8" fmla="*/ 60864 w 136962"/>
                  <a:gd name="connsiteY8" fmla="*/ 49026 h 204102"/>
                  <a:gd name="connsiteX9" fmla="*/ 32454 w 136962"/>
                  <a:gd name="connsiteY9" fmla="*/ 83025 h 204102"/>
                  <a:gd name="connsiteX10" fmla="*/ 6461 w 136962"/>
                  <a:gd name="connsiteY10" fmla="*/ 124959 h 204102"/>
                  <a:gd name="connsiteX11" fmla="*/ 2643 w 136962"/>
                  <a:gd name="connsiteY11" fmla="*/ 165340 h 204102"/>
                  <a:gd name="connsiteX12" fmla="*/ 32764 w 136962"/>
                  <a:gd name="connsiteY12" fmla="*/ 194320 h 204102"/>
                  <a:gd name="connsiteX13" fmla="*/ 71216 w 136962"/>
                  <a:gd name="connsiteY13" fmla="*/ 202944 h 204102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04299 w 136962"/>
                  <a:gd name="connsiteY5" fmla="*/ 8182 h 206286"/>
                  <a:gd name="connsiteX6" fmla="*/ 94960 w 136962"/>
                  <a:gd name="connsiteY6" fmla="*/ 8 h 206286"/>
                  <a:gd name="connsiteX7" fmla="*/ 83741 w 136962"/>
                  <a:gd name="connsiteY7" fmla="*/ 20715 h 206286"/>
                  <a:gd name="connsiteX8" fmla="*/ 60864 w 136962"/>
                  <a:gd name="connsiteY8" fmla="*/ 51210 h 206286"/>
                  <a:gd name="connsiteX9" fmla="*/ 32454 w 136962"/>
                  <a:gd name="connsiteY9" fmla="*/ 85209 h 206286"/>
                  <a:gd name="connsiteX10" fmla="*/ 6461 w 136962"/>
                  <a:gd name="connsiteY10" fmla="*/ 127143 h 206286"/>
                  <a:gd name="connsiteX11" fmla="*/ 2643 w 136962"/>
                  <a:gd name="connsiteY11" fmla="*/ 167524 h 206286"/>
                  <a:gd name="connsiteX12" fmla="*/ 32764 w 136962"/>
                  <a:gd name="connsiteY12" fmla="*/ 196504 h 206286"/>
                  <a:gd name="connsiteX13" fmla="*/ 71216 w 136962"/>
                  <a:gd name="connsiteY13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2013 w 136962"/>
                  <a:gd name="connsiteY5" fmla="*/ 20328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71216 w 136962"/>
                  <a:gd name="connsiteY0" fmla="*/ 205128 h 206286"/>
                  <a:gd name="connsiteX1" fmla="*/ 117631 w 136962"/>
                  <a:gd name="connsiteY1" fmla="*/ 173891 h 206286"/>
                  <a:gd name="connsiteX2" fmla="*/ 134599 w 136962"/>
                  <a:gd name="connsiteY2" fmla="*/ 123457 h 206286"/>
                  <a:gd name="connsiteX3" fmla="*/ 135276 w 136962"/>
                  <a:gd name="connsiteY3" fmla="*/ 81136 h 206286"/>
                  <a:gd name="connsiteX4" fmla="*/ 128287 w 136962"/>
                  <a:gd name="connsiteY4" fmla="*/ 53422 h 206286"/>
                  <a:gd name="connsiteX5" fmla="*/ 117385 w 136962"/>
                  <a:gd name="connsiteY5" fmla="*/ 26521 h 206286"/>
                  <a:gd name="connsiteX6" fmla="*/ 104299 w 136962"/>
                  <a:gd name="connsiteY6" fmla="*/ 8182 h 206286"/>
                  <a:gd name="connsiteX7" fmla="*/ 94960 w 136962"/>
                  <a:gd name="connsiteY7" fmla="*/ 8 h 206286"/>
                  <a:gd name="connsiteX8" fmla="*/ 83741 w 136962"/>
                  <a:gd name="connsiteY8" fmla="*/ 20715 h 206286"/>
                  <a:gd name="connsiteX9" fmla="*/ 60864 w 136962"/>
                  <a:gd name="connsiteY9" fmla="*/ 51210 h 206286"/>
                  <a:gd name="connsiteX10" fmla="*/ 32454 w 136962"/>
                  <a:gd name="connsiteY10" fmla="*/ 85209 h 206286"/>
                  <a:gd name="connsiteX11" fmla="*/ 6461 w 136962"/>
                  <a:gd name="connsiteY11" fmla="*/ 127143 h 206286"/>
                  <a:gd name="connsiteX12" fmla="*/ 2643 w 136962"/>
                  <a:gd name="connsiteY12" fmla="*/ 167524 h 206286"/>
                  <a:gd name="connsiteX13" fmla="*/ 32764 w 136962"/>
                  <a:gd name="connsiteY13" fmla="*/ 196504 h 206286"/>
                  <a:gd name="connsiteX14" fmla="*/ 71216 w 136962"/>
                  <a:gd name="connsiteY14" fmla="*/ 205128 h 206286"/>
                  <a:gd name="connsiteX0" fmla="*/ 69341 w 135087"/>
                  <a:gd name="connsiteY0" fmla="*/ 205128 h 206286"/>
                  <a:gd name="connsiteX1" fmla="*/ 115756 w 135087"/>
                  <a:gd name="connsiteY1" fmla="*/ 173891 h 206286"/>
                  <a:gd name="connsiteX2" fmla="*/ 132724 w 135087"/>
                  <a:gd name="connsiteY2" fmla="*/ 123457 h 206286"/>
                  <a:gd name="connsiteX3" fmla="*/ 133401 w 135087"/>
                  <a:gd name="connsiteY3" fmla="*/ 81136 h 206286"/>
                  <a:gd name="connsiteX4" fmla="*/ 126412 w 135087"/>
                  <a:gd name="connsiteY4" fmla="*/ 53422 h 206286"/>
                  <a:gd name="connsiteX5" fmla="*/ 115510 w 135087"/>
                  <a:gd name="connsiteY5" fmla="*/ 26521 h 206286"/>
                  <a:gd name="connsiteX6" fmla="*/ 102424 w 135087"/>
                  <a:gd name="connsiteY6" fmla="*/ 8182 h 206286"/>
                  <a:gd name="connsiteX7" fmla="*/ 93085 w 135087"/>
                  <a:gd name="connsiteY7" fmla="*/ 8 h 206286"/>
                  <a:gd name="connsiteX8" fmla="*/ 81866 w 135087"/>
                  <a:gd name="connsiteY8" fmla="*/ 20715 h 206286"/>
                  <a:gd name="connsiteX9" fmla="*/ 58989 w 135087"/>
                  <a:gd name="connsiteY9" fmla="*/ 51210 h 206286"/>
                  <a:gd name="connsiteX10" fmla="*/ 30579 w 135087"/>
                  <a:gd name="connsiteY10" fmla="*/ 85209 h 206286"/>
                  <a:gd name="connsiteX11" fmla="*/ 4586 w 135087"/>
                  <a:gd name="connsiteY11" fmla="*/ 127143 h 206286"/>
                  <a:gd name="connsiteX12" fmla="*/ 768 w 135087"/>
                  <a:gd name="connsiteY12" fmla="*/ 167524 h 206286"/>
                  <a:gd name="connsiteX13" fmla="*/ 13398 w 135087"/>
                  <a:gd name="connsiteY13" fmla="*/ 184698 h 206286"/>
                  <a:gd name="connsiteX14" fmla="*/ 30889 w 135087"/>
                  <a:gd name="connsiteY14" fmla="*/ 196504 h 206286"/>
                  <a:gd name="connsiteX15" fmla="*/ 69341 w 135087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5054 w 136743"/>
                  <a:gd name="connsiteY13" fmla="*/ 184698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286"/>
                  <a:gd name="connsiteX1" fmla="*/ 117412 w 136743"/>
                  <a:gd name="connsiteY1" fmla="*/ 173891 h 206286"/>
                  <a:gd name="connsiteX2" fmla="*/ 134380 w 136743"/>
                  <a:gd name="connsiteY2" fmla="*/ 123457 h 206286"/>
                  <a:gd name="connsiteX3" fmla="*/ 135057 w 136743"/>
                  <a:gd name="connsiteY3" fmla="*/ 81136 h 206286"/>
                  <a:gd name="connsiteX4" fmla="*/ 128068 w 136743"/>
                  <a:gd name="connsiteY4" fmla="*/ 53422 h 206286"/>
                  <a:gd name="connsiteX5" fmla="*/ 117166 w 136743"/>
                  <a:gd name="connsiteY5" fmla="*/ 26521 h 206286"/>
                  <a:gd name="connsiteX6" fmla="*/ 104080 w 136743"/>
                  <a:gd name="connsiteY6" fmla="*/ 8182 h 206286"/>
                  <a:gd name="connsiteX7" fmla="*/ 94741 w 136743"/>
                  <a:gd name="connsiteY7" fmla="*/ 8 h 206286"/>
                  <a:gd name="connsiteX8" fmla="*/ 83522 w 136743"/>
                  <a:gd name="connsiteY8" fmla="*/ 20715 h 206286"/>
                  <a:gd name="connsiteX9" fmla="*/ 60645 w 136743"/>
                  <a:gd name="connsiteY9" fmla="*/ 51210 h 206286"/>
                  <a:gd name="connsiteX10" fmla="*/ 32235 w 136743"/>
                  <a:gd name="connsiteY10" fmla="*/ 85209 h 206286"/>
                  <a:gd name="connsiteX11" fmla="*/ 6242 w 136743"/>
                  <a:gd name="connsiteY11" fmla="*/ 127143 h 206286"/>
                  <a:gd name="connsiteX12" fmla="*/ 474 w 136743"/>
                  <a:gd name="connsiteY12" fmla="*/ 166068 h 206286"/>
                  <a:gd name="connsiteX13" fmla="*/ 12135 w 136743"/>
                  <a:gd name="connsiteY13" fmla="*/ 184703 h 206286"/>
                  <a:gd name="connsiteX14" fmla="*/ 32545 w 136743"/>
                  <a:gd name="connsiteY14" fmla="*/ 196504 h 206286"/>
                  <a:gd name="connsiteX15" fmla="*/ 70997 w 136743"/>
                  <a:gd name="connsiteY15" fmla="*/ 205128 h 206286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170"/>
                  <a:gd name="connsiteX1" fmla="*/ 117412 w 136743"/>
                  <a:gd name="connsiteY1" fmla="*/ 173891 h 206170"/>
                  <a:gd name="connsiteX2" fmla="*/ 134380 w 136743"/>
                  <a:gd name="connsiteY2" fmla="*/ 123457 h 206170"/>
                  <a:gd name="connsiteX3" fmla="*/ 135057 w 136743"/>
                  <a:gd name="connsiteY3" fmla="*/ 81136 h 206170"/>
                  <a:gd name="connsiteX4" fmla="*/ 128068 w 136743"/>
                  <a:gd name="connsiteY4" fmla="*/ 53422 h 206170"/>
                  <a:gd name="connsiteX5" fmla="*/ 117166 w 136743"/>
                  <a:gd name="connsiteY5" fmla="*/ 26521 h 206170"/>
                  <a:gd name="connsiteX6" fmla="*/ 104080 w 136743"/>
                  <a:gd name="connsiteY6" fmla="*/ 8182 h 206170"/>
                  <a:gd name="connsiteX7" fmla="*/ 94741 w 136743"/>
                  <a:gd name="connsiteY7" fmla="*/ 8 h 206170"/>
                  <a:gd name="connsiteX8" fmla="*/ 83522 w 136743"/>
                  <a:gd name="connsiteY8" fmla="*/ 20715 h 206170"/>
                  <a:gd name="connsiteX9" fmla="*/ 60645 w 136743"/>
                  <a:gd name="connsiteY9" fmla="*/ 51210 h 206170"/>
                  <a:gd name="connsiteX10" fmla="*/ 32235 w 136743"/>
                  <a:gd name="connsiteY10" fmla="*/ 85209 h 206170"/>
                  <a:gd name="connsiteX11" fmla="*/ 6242 w 136743"/>
                  <a:gd name="connsiteY11" fmla="*/ 127143 h 206170"/>
                  <a:gd name="connsiteX12" fmla="*/ 474 w 136743"/>
                  <a:gd name="connsiteY12" fmla="*/ 166068 h 206170"/>
                  <a:gd name="connsiteX13" fmla="*/ 12135 w 136743"/>
                  <a:gd name="connsiteY13" fmla="*/ 184703 h 206170"/>
                  <a:gd name="connsiteX14" fmla="*/ 32545 w 136743"/>
                  <a:gd name="connsiteY14" fmla="*/ 196504 h 206170"/>
                  <a:gd name="connsiteX15" fmla="*/ 70997 w 136743"/>
                  <a:gd name="connsiteY15" fmla="*/ 205128 h 206170"/>
                  <a:gd name="connsiteX0" fmla="*/ 70997 w 136743"/>
                  <a:gd name="connsiteY0" fmla="*/ 205128 h 206348"/>
                  <a:gd name="connsiteX1" fmla="*/ 117412 w 136743"/>
                  <a:gd name="connsiteY1" fmla="*/ 173891 h 206348"/>
                  <a:gd name="connsiteX2" fmla="*/ 134380 w 136743"/>
                  <a:gd name="connsiteY2" fmla="*/ 123457 h 206348"/>
                  <a:gd name="connsiteX3" fmla="*/ 135057 w 136743"/>
                  <a:gd name="connsiteY3" fmla="*/ 81136 h 206348"/>
                  <a:gd name="connsiteX4" fmla="*/ 128068 w 136743"/>
                  <a:gd name="connsiteY4" fmla="*/ 53422 h 206348"/>
                  <a:gd name="connsiteX5" fmla="*/ 117166 w 136743"/>
                  <a:gd name="connsiteY5" fmla="*/ 26521 h 206348"/>
                  <a:gd name="connsiteX6" fmla="*/ 104080 w 136743"/>
                  <a:gd name="connsiteY6" fmla="*/ 8182 h 206348"/>
                  <a:gd name="connsiteX7" fmla="*/ 94741 w 136743"/>
                  <a:gd name="connsiteY7" fmla="*/ 8 h 206348"/>
                  <a:gd name="connsiteX8" fmla="*/ 83522 w 136743"/>
                  <a:gd name="connsiteY8" fmla="*/ 20715 h 206348"/>
                  <a:gd name="connsiteX9" fmla="*/ 60645 w 136743"/>
                  <a:gd name="connsiteY9" fmla="*/ 51210 h 206348"/>
                  <a:gd name="connsiteX10" fmla="*/ 32235 w 136743"/>
                  <a:gd name="connsiteY10" fmla="*/ 85209 h 206348"/>
                  <a:gd name="connsiteX11" fmla="*/ 6242 w 136743"/>
                  <a:gd name="connsiteY11" fmla="*/ 127143 h 206348"/>
                  <a:gd name="connsiteX12" fmla="*/ 474 w 136743"/>
                  <a:gd name="connsiteY12" fmla="*/ 166068 h 206348"/>
                  <a:gd name="connsiteX13" fmla="*/ 12135 w 136743"/>
                  <a:gd name="connsiteY13" fmla="*/ 184703 h 206348"/>
                  <a:gd name="connsiteX14" fmla="*/ 31577 w 136743"/>
                  <a:gd name="connsiteY14" fmla="*/ 197965 h 206348"/>
                  <a:gd name="connsiteX15" fmla="*/ 70997 w 136743"/>
                  <a:gd name="connsiteY15" fmla="*/ 205128 h 206348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05763"/>
                  <a:gd name="connsiteX1" fmla="*/ 117412 w 136743"/>
                  <a:gd name="connsiteY1" fmla="*/ 173891 h 205763"/>
                  <a:gd name="connsiteX2" fmla="*/ 134380 w 136743"/>
                  <a:gd name="connsiteY2" fmla="*/ 123457 h 205763"/>
                  <a:gd name="connsiteX3" fmla="*/ 135057 w 136743"/>
                  <a:gd name="connsiteY3" fmla="*/ 81136 h 205763"/>
                  <a:gd name="connsiteX4" fmla="*/ 128068 w 136743"/>
                  <a:gd name="connsiteY4" fmla="*/ 53422 h 205763"/>
                  <a:gd name="connsiteX5" fmla="*/ 117166 w 136743"/>
                  <a:gd name="connsiteY5" fmla="*/ 26521 h 205763"/>
                  <a:gd name="connsiteX6" fmla="*/ 104080 w 136743"/>
                  <a:gd name="connsiteY6" fmla="*/ 8182 h 205763"/>
                  <a:gd name="connsiteX7" fmla="*/ 94741 w 136743"/>
                  <a:gd name="connsiteY7" fmla="*/ 8 h 205763"/>
                  <a:gd name="connsiteX8" fmla="*/ 83522 w 136743"/>
                  <a:gd name="connsiteY8" fmla="*/ 20715 h 205763"/>
                  <a:gd name="connsiteX9" fmla="*/ 60645 w 136743"/>
                  <a:gd name="connsiteY9" fmla="*/ 51210 h 205763"/>
                  <a:gd name="connsiteX10" fmla="*/ 32235 w 136743"/>
                  <a:gd name="connsiteY10" fmla="*/ 85209 h 205763"/>
                  <a:gd name="connsiteX11" fmla="*/ 6242 w 136743"/>
                  <a:gd name="connsiteY11" fmla="*/ 127143 h 205763"/>
                  <a:gd name="connsiteX12" fmla="*/ 474 w 136743"/>
                  <a:gd name="connsiteY12" fmla="*/ 166068 h 205763"/>
                  <a:gd name="connsiteX13" fmla="*/ 12135 w 136743"/>
                  <a:gd name="connsiteY13" fmla="*/ 184703 h 205763"/>
                  <a:gd name="connsiteX14" fmla="*/ 31577 w 136743"/>
                  <a:gd name="connsiteY14" fmla="*/ 197965 h 205763"/>
                  <a:gd name="connsiteX15" fmla="*/ 70997 w 136743"/>
                  <a:gd name="connsiteY15" fmla="*/ 205128 h 205763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2135 w 136743"/>
                  <a:gd name="connsiteY13" fmla="*/ 184703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0997 w 136743"/>
                  <a:gd name="connsiteY0" fmla="*/ 205128 h 212426"/>
                  <a:gd name="connsiteX1" fmla="*/ 117412 w 136743"/>
                  <a:gd name="connsiteY1" fmla="*/ 173891 h 212426"/>
                  <a:gd name="connsiteX2" fmla="*/ 134380 w 136743"/>
                  <a:gd name="connsiteY2" fmla="*/ 123457 h 212426"/>
                  <a:gd name="connsiteX3" fmla="*/ 135057 w 136743"/>
                  <a:gd name="connsiteY3" fmla="*/ 81136 h 212426"/>
                  <a:gd name="connsiteX4" fmla="*/ 128068 w 136743"/>
                  <a:gd name="connsiteY4" fmla="*/ 53422 h 212426"/>
                  <a:gd name="connsiteX5" fmla="*/ 117166 w 136743"/>
                  <a:gd name="connsiteY5" fmla="*/ 26521 h 212426"/>
                  <a:gd name="connsiteX6" fmla="*/ 104080 w 136743"/>
                  <a:gd name="connsiteY6" fmla="*/ 8182 h 212426"/>
                  <a:gd name="connsiteX7" fmla="*/ 94741 w 136743"/>
                  <a:gd name="connsiteY7" fmla="*/ 8 h 212426"/>
                  <a:gd name="connsiteX8" fmla="*/ 83522 w 136743"/>
                  <a:gd name="connsiteY8" fmla="*/ 20715 h 212426"/>
                  <a:gd name="connsiteX9" fmla="*/ 60645 w 136743"/>
                  <a:gd name="connsiteY9" fmla="*/ 51210 h 212426"/>
                  <a:gd name="connsiteX10" fmla="*/ 32235 w 136743"/>
                  <a:gd name="connsiteY10" fmla="*/ 85209 h 212426"/>
                  <a:gd name="connsiteX11" fmla="*/ 6242 w 136743"/>
                  <a:gd name="connsiteY11" fmla="*/ 127143 h 212426"/>
                  <a:gd name="connsiteX12" fmla="*/ 474 w 136743"/>
                  <a:gd name="connsiteY12" fmla="*/ 166068 h 212426"/>
                  <a:gd name="connsiteX13" fmla="*/ 13665 w 136743"/>
                  <a:gd name="connsiteY13" fmla="*/ 191677 h 212426"/>
                  <a:gd name="connsiteX14" fmla="*/ 36147 w 136743"/>
                  <a:gd name="connsiteY14" fmla="*/ 210514 h 212426"/>
                  <a:gd name="connsiteX15" fmla="*/ 70997 w 136743"/>
                  <a:gd name="connsiteY15" fmla="*/ 205128 h 212426"/>
                  <a:gd name="connsiteX0" fmla="*/ 71012 w 136743"/>
                  <a:gd name="connsiteY0" fmla="*/ 210709 h 213707"/>
                  <a:gd name="connsiteX1" fmla="*/ 117412 w 136743"/>
                  <a:gd name="connsiteY1" fmla="*/ 173891 h 213707"/>
                  <a:gd name="connsiteX2" fmla="*/ 134380 w 136743"/>
                  <a:gd name="connsiteY2" fmla="*/ 123457 h 213707"/>
                  <a:gd name="connsiteX3" fmla="*/ 135057 w 136743"/>
                  <a:gd name="connsiteY3" fmla="*/ 81136 h 213707"/>
                  <a:gd name="connsiteX4" fmla="*/ 128068 w 136743"/>
                  <a:gd name="connsiteY4" fmla="*/ 53422 h 213707"/>
                  <a:gd name="connsiteX5" fmla="*/ 117166 w 136743"/>
                  <a:gd name="connsiteY5" fmla="*/ 26521 h 213707"/>
                  <a:gd name="connsiteX6" fmla="*/ 104080 w 136743"/>
                  <a:gd name="connsiteY6" fmla="*/ 8182 h 213707"/>
                  <a:gd name="connsiteX7" fmla="*/ 94741 w 136743"/>
                  <a:gd name="connsiteY7" fmla="*/ 8 h 213707"/>
                  <a:gd name="connsiteX8" fmla="*/ 83522 w 136743"/>
                  <a:gd name="connsiteY8" fmla="*/ 20715 h 213707"/>
                  <a:gd name="connsiteX9" fmla="*/ 60645 w 136743"/>
                  <a:gd name="connsiteY9" fmla="*/ 51210 h 213707"/>
                  <a:gd name="connsiteX10" fmla="*/ 32235 w 136743"/>
                  <a:gd name="connsiteY10" fmla="*/ 85209 h 213707"/>
                  <a:gd name="connsiteX11" fmla="*/ 6242 w 136743"/>
                  <a:gd name="connsiteY11" fmla="*/ 127143 h 213707"/>
                  <a:gd name="connsiteX12" fmla="*/ 474 w 136743"/>
                  <a:gd name="connsiteY12" fmla="*/ 166068 h 213707"/>
                  <a:gd name="connsiteX13" fmla="*/ 13665 w 136743"/>
                  <a:gd name="connsiteY13" fmla="*/ 191677 h 213707"/>
                  <a:gd name="connsiteX14" fmla="*/ 36147 w 136743"/>
                  <a:gd name="connsiteY14" fmla="*/ 210514 h 213707"/>
                  <a:gd name="connsiteX15" fmla="*/ 71012 w 136743"/>
                  <a:gd name="connsiteY15" fmla="*/ 210709 h 213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743" h="213707">
                    <a:moveTo>
                      <a:pt x="71012" y="210709"/>
                    </a:moveTo>
                    <a:cubicBezTo>
                      <a:pt x="84587" y="208551"/>
                      <a:pt x="108284" y="187385"/>
                      <a:pt x="117412" y="173891"/>
                    </a:cubicBezTo>
                    <a:cubicBezTo>
                      <a:pt x="126540" y="160397"/>
                      <a:pt x="131439" y="138916"/>
                      <a:pt x="134380" y="123457"/>
                    </a:cubicBezTo>
                    <a:cubicBezTo>
                      <a:pt x="137321" y="107998"/>
                      <a:pt x="137482" y="94902"/>
                      <a:pt x="135057" y="81136"/>
                    </a:cubicBezTo>
                    <a:cubicBezTo>
                      <a:pt x="131933" y="67018"/>
                      <a:pt x="132484" y="63937"/>
                      <a:pt x="128068" y="53422"/>
                    </a:cubicBezTo>
                    <a:cubicBezTo>
                      <a:pt x="124191" y="43287"/>
                      <a:pt x="121164" y="34061"/>
                      <a:pt x="117166" y="26521"/>
                    </a:cubicBezTo>
                    <a:cubicBezTo>
                      <a:pt x="113168" y="18981"/>
                      <a:pt x="106922" y="11569"/>
                      <a:pt x="104080" y="8182"/>
                    </a:cubicBezTo>
                    <a:lnTo>
                      <a:pt x="94741" y="8"/>
                    </a:lnTo>
                    <a:cubicBezTo>
                      <a:pt x="90734" y="-382"/>
                      <a:pt x="89205" y="12181"/>
                      <a:pt x="83522" y="20715"/>
                    </a:cubicBezTo>
                    <a:cubicBezTo>
                      <a:pt x="77839" y="29249"/>
                      <a:pt x="67694" y="42389"/>
                      <a:pt x="60645" y="51210"/>
                    </a:cubicBezTo>
                    <a:cubicBezTo>
                      <a:pt x="53596" y="60031"/>
                      <a:pt x="45070" y="69962"/>
                      <a:pt x="32235" y="85209"/>
                    </a:cubicBezTo>
                    <a:cubicBezTo>
                      <a:pt x="22214" y="98648"/>
                      <a:pt x="11536" y="113667"/>
                      <a:pt x="6242" y="127143"/>
                    </a:cubicBezTo>
                    <a:cubicBezTo>
                      <a:pt x="948" y="140620"/>
                      <a:pt x="-995" y="156475"/>
                      <a:pt x="474" y="166068"/>
                    </a:cubicBezTo>
                    <a:cubicBezTo>
                      <a:pt x="1943" y="175661"/>
                      <a:pt x="8645" y="186847"/>
                      <a:pt x="13665" y="191677"/>
                    </a:cubicBezTo>
                    <a:cubicBezTo>
                      <a:pt x="18685" y="196507"/>
                      <a:pt x="26331" y="205286"/>
                      <a:pt x="36147" y="210514"/>
                    </a:cubicBezTo>
                    <a:cubicBezTo>
                      <a:pt x="49166" y="216315"/>
                      <a:pt x="57312" y="212854"/>
                      <a:pt x="71012" y="210709"/>
                    </a:cubicBezTo>
                    <a:close/>
                  </a:path>
                </a:pathLst>
              </a:cu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8" name="Freeform 75"/>
              <p:cNvSpPr>
                <a:spLocks/>
              </p:cNvSpPr>
              <p:nvPr/>
            </p:nvSpPr>
            <p:spPr>
              <a:xfrm rot="18891427" flipH="1">
                <a:off x="4319367" y="3058030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49" name="Freeform 76"/>
              <p:cNvSpPr>
                <a:spLocks/>
              </p:cNvSpPr>
              <p:nvPr/>
            </p:nvSpPr>
            <p:spPr>
              <a:xfrm rot="18891427" flipH="1">
                <a:off x="4319367" y="2526378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50" name="Freeform 77"/>
              <p:cNvSpPr>
                <a:spLocks/>
              </p:cNvSpPr>
              <p:nvPr/>
            </p:nvSpPr>
            <p:spPr>
              <a:xfrm rot="18891427" flipH="1">
                <a:off x="4319367" y="2802305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51" name="Freeform 78"/>
              <p:cNvSpPr>
                <a:spLocks/>
              </p:cNvSpPr>
              <p:nvPr/>
            </p:nvSpPr>
            <p:spPr>
              <a:xfrm rot="18891427" flipH="1">
                <a:off x="4319367" y="3333352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52" name="Freeform 79"/>
              <p:cNvSpPr>
                <a:spLocks/>
              </p:cNvSpPr>
              <p:nvPr/>
            </p:nvSpPr>
            <p:spPr>
              <a:xfrm rot="18891427" flipH="1">
                <a:off x="4319367" y="3593174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53" name="Freeform 80"/>
              <p:cNvSpPr>
                <a:spLocks/>
              </p:cNvSpPr>
              <p:nvPr/>
            </p:nvSpPr>
            <p:spPr>
              <a:xfrm rot="18891427" flipH="1">
                <a:off x="4319367" y="3866456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54" name="Freeform 81"/>
              <p:cNvSpPr>
                <a:spLocks/>
              </p:cNvSpPr>
              <p:nvPr/>
            </p:nvSpPr>
            <p:spPr>
              <a:xfrm rot="18891427" flipH="1">
                <a:off x="4319367" y="4115365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sp>
            <p:nvSpPr>
              <p:cNvPr id="55" name="Freeform 82"/>
              <p:cNvSpPr>
                <a:spLocks/>
              </p:cNvSpPr>
              <p:nvPr/>
            </p:nvSpPr>
            <p:spPr>
              <a:xfrm rot="18891427" flipH="1">
                <a:off x="4319367" y="4375849"/>
                <a:ext cx="36000" cy="216000"/>
              </a:xfrm>
              <a:custGeom>
                <a:avLst/>
                <a:gdLst>
                  <a:gd name="connsiteX0" fmla="*/ 45244 w 100013"/>
                  <a:gd name="connsiteY0" fmla="*/ 171450 h 171450"/>
                  <a:gd name="connsiteX1" fmla="*/ 95250 w 100013"/>
                  <a:gd name="connsiteY1" fmla="*/ 126206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0 w 100013"/>
                  <a:gd name="connsiteY10" fmla="*/ 116681 h 171450"/>
                  <a:gd name="connsiteX11" fmla="*/ 45244 w 100013"/>
                  <a:gd name="connsiteY11" fmla="*/ 171450 h 171450"/>
                  <a:gd name="connsiteX0" fmla="*/ 45244 w 100013"/>
                  <a:gd name="connsiteY0" fmla="*/ 171450 h 171450"/>
                  <a:gd name="connsiteX1" fmla="*/ 90488 w 100013"/>
                  <a:gd name="connsiteY1" fmla="*/ 135731 h 171450"/>
                  <a:gd name="connsiteX2" fmla="*/ 100013 w 100013"/>
                  <a:gd name="connsiteY2" fmla="*/ 90487 h 171450"/>
                  <a:gd name="connsiteX3" fmla="*/ 92869 w 100013"/>
                  <a:gd name="connsiteY3" fmla="*/ 50006 h 171450"/>
                  <a:gd name="connsiteX4" fmla="*/ 73819 w 100013"/>
                  <a:gd name="connsiteY4" fmla="*/ 16668 h 171450"/>
                  <a:gd name="connsiteX5" fmla="*/ 47625 w 100013"/>
                  <a:gd name="connsiteY5" fmla="*/ 0 h 171450"/>
                  <a:gd name="connsiteX6" fmla="*/ 47625 w 100013"/>
                  <a:gd name="connsiteY6" fmla="*/ 0 h 171450"/>
                  <a:gd name="connsiteX7" fmla="*/ 28575 w 100013"/>
                  <a:gd name="connsiteY7" fmla="*/ 16668 h 171450"/>
                  <a:gd name="connsiteX8" fmla="*/ 11906 w 100013"/>
                  <a:gd name="connsiteY8" fmla="*/ 35718 h 171450"/>
                  <a:gd name="connsiteX9" fmla="*/ 0 w 100013"/>
                  <a:gd name="connsiteY9" fmla="*/ 73818 h 171450"/>
                  <a:gd name="connsiteX10" fmla="*/ 11907 w 100013"/>
                  <a:gd name="connsiteY10" fmla="*/ 133350 h 171450"/>
                  <a:gd name="connsiteX11" fmla="*/ 45244 w 100013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4287 w 102394"/>
                  <a:gd name="connsiteY8" fmla="*/ 35718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9525 w 102394"/>
                  <a:gd name="connsiteY8" fmla="*/ 45243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394"/>
                  <a:gd name="connsiteY0" fmla="*/ 171450 h 171450"/>
                  <a:gd name="connsiteX1" fmla="*/ 92869 w 102394"/>
                  <a:gd name="connsiteY1" fmla="*/ 135731 h 171450"/>
                  <a:gd name="connsiteX2" fmla="*/ 102394 w 102394"/>
                  <a:gd name="connsiteY2" fmla="*/ 90487 h 171450"/>
                  <a:gd name="connsiteX3" fmla="*/ 95250 w 102394"/>
                  <a:gd name="connsiteY3" fmla="*/ 50006 h 171450"/>
                  <a:gd name="connsiteX4" fmla="*/ 76200 w 102394"/>
                  <a:gd name="connsiteY4" fmla="*/ 16668 h 171450"/>
                  <a:gd name="connsiteX5" fmla="*/ 50006 w 102394"/>
                  <a:gd name="connsiteY5" fmla="*/ 0 h 171450"/>
                  <a:gd name="connsiteX6" fmla="*/ 50006 w 102394"/>
                  <a:gd name="connsiteY6" fmla="*/ 0 h 171450"/>
                  <a:gd name="connsiteX7" fmla="*/ 30956 w 102394"/>
                  <a:gd name="connsiteY7" fmla="*/ 16668 h 171450"/>
                  <a:gd name="connsiteX8" fmla="*/ 11906 w 102394"/>
                  <a:gd name="connsiteY8" fmla="*/ 57149 h 171450"/>
                  <a:gd name="connsiteX9" fmla="*/ 0 w 102394"/>
                  <a:gd name="connsiteY9" fmla="*/ 92868 h 171450"/>
                  <a:gd name="connsiteX10" fmla="*/ 14288 w 102394"/>
                  <a:gd name="connsiteY10" fmla="*/ 133350 h 171450"/>
                  <a:gd name="connsiteX11" fmla="*/ 47625 w 102394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0"/>
                  <a:gd name="connsiteX1" fmla="*/ 92869 w 102427"/>
                  <a:gd name="connsiteY1" fmla="*/ 135731 h 171450"/>
                  <a:gd name="connsiteX2" fmla="*/ 102394 w 102427"/>
                  <a:gd name="connsiteY2" fmla="*/ 90487 h 171450"/>
                  <a:gd name="connsiteX3" fmla="*/ 95250 w 102427"/>
                  <a:gd name="connsiteY3" fmla="*/ 50006 h 171450"/>
                  <a:gd name="connsiteX4" fmla="*/ 76200 w 102427"/>
                  <a:gd name="connsiteY4" fmla="*/ 16668 h 171450"/>
                  <a:gd name="connsiteX5" fmla="*/ 50006 w 102427"/>
                  <a:gd name="connsiteY5" fmla="*/ 0 h 171450"/>
                  <a:gd name="connsiteX6" fmla="*/ 50006 w 102427"/>
                  <a:gd name="connsiteY6" fmla="*/ 0 h 171450"/>
                  <a:gd name="connsiteX7" fmla="*/ 30956 w 102427"/>
                  <a:gd name="connsiteY7" fmla="*/ 16668 h 171450"/>
                  <a:gd name="connsiteX8" fmla="*/ 11906 w 102427"/>
                  <a:gd name="connsiteY8" fmla="*/ 57149 h 171450"/>
                  <a:gd name="connsiteX9" fmla="*/ 0 w 102427"/>
                  <a:gd name="connsiteY9" fmla="*/ 92868 h 171450"/>
                  <a:gd name="connsiteX10" fmla="*/ 14288 w 102427"/>
                  <a:gd name="connsiteY10" fmla="*/ 133350 h 171450"/>
                  <a:gd name="connsiteX11" fmla="*/ 47625 w 102427"/>
                  <a:gd name="connsiteY11" fmla="*/ 171450 h 171450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25 w 102427"/>
                  <a:gd name="connsiteY0" fmla="*/ 171450 h 171455"/>
                  <a:gd name="connsiteX1" fmla="*/ 92869 w 102427"/>
                  <a:gd name="connsiteY1" fmla="*/ 135731 h 171455"/>
                  <a:gd name="connsiteX2" fmla="*/ 102394 w 102427"/>
                  <a:gd name="connsiteY2" fmla="*/ 90487 h 171455"/>
                  <a:gd name="connsiteX3" fmla="*/ 95250 w 102427"/>
                  <a:gd name="connsiteY3" fmla="*/ 50006 h 171455"/>
                  <a:gd name="connsiteX4" fmla="*/ 76200 w 102427"/>
                  <a:gd name="connsiteY4" fmla="*/ 16668 h 171455"/>
                  <a:gd name="connsiteX5" fmla="*/ 50006 w 102427"/>
                  <a:gd name="connsiteY5" fmla="*/ 0 h 171455"/>
                  <a:gd name="connsiteX6" fmla="*/ 50006 w 102427"/>
                  <a:gd name="connsiteY6" fmla="*/ 0 h 171455"/>
                  <a:gd name="connsiteX7" fmla="*/ 30956 w 102427"/>
                  <a:gd name="connsiteY7" fmla="*/ 16668 h 171455"/>
                  <a:gd name="connsiteX8" fmla="*/ 11906 w 102427"/>
                  <a:gd name="connsiteY8" fmla="*/ 57149 h 171455"/>
                  <a:gd name="connsiteX9" fmla="*/ 0 w 102427"/>
                  <a:gd name="connsiteY9" fmla="*/ 92868 h 171455"/>
                  <a:gd name="connsiteX10" fmla="*/ 14288 w 102427"/>
                  <a:gd name="connsiteY10" fmla="*/ 133350 h 171455"/>
                  <a:gd name="connsiteX11" fmla="*/ 47625 w 102427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47640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47640 w 102442"/>
                  <a:gd name="connsiteY11" fmla="*/ 171450 h 171455"/>
                  <a:gd name="connsiteX0" fmla="*/ 58126 w 102442"/>
                  <a:gd name="connsiteY0" fmla="*/ 171450 h 171455"/>
                  <a:gd name="connsiteX1" fmla="*/ 92884 w 102442"/>
                  <a:gd name="connsiteY1" fmla="*/ 135731 h 171455"/>
                  <a:gd name="connsiteX2" fmla="*/ 102409 w 102442"/>
                  <a:gd name="connsiteY2" fmla="*/ 90487 h 171455"/>
                  <a:gd name="connsiteX3" fmla="*/ 95265 w 102442"/>
                  <a:gd name="connsiteY3" fmla="*/ 50006 h 171455"/>
                  <a:gd name="connsiteX4" fmla="*/ 76215 w 102442"/>
                  <a:gd name="connsiteY4" fmla="*/ 16668 h 171455"/>
                  <a:gd name="connsiteX5" fmla="*/ 50021 w 102442"/>
                  <a:gd name="connsiteY5" fmla="*/ 0 h 171455"/>
                  <a:gd name="connsiteX6" fmla="*/ 50021 w 102442"/>
                  <a:gd name="connsiteY6" fmla="*/ 0 h 171455"/>
                  <a:gd name="connsiteX7" fmla="*/ 30971 w 102442"/>
                  <a:gd name="connsiteY7" fmla="*/ 16668 h 171455"/>
                  <a:gd name="connsiteX8" fmla="*/ 11921 w 102442"/>
                  <a:gd name="connsiteY8" fmla="*/ 57149 h 171455"/>
                  <a:gd name="connsiteX9" fmla="*/ 15 w 102442"/>
                  <a:gd name="connsiteY9" fmla="*/ 92868 h 171455"/>
                  <a:gd name="connsiteX10" fmla="*/ 14303 w 102442"/>
                  <a:gd name="connsiteY10" fmla="*/ 133350 h 171455"/>
                  <a:gd name="connsiteX11" fmla="*/ 58126 w 102442"/>
                  <a:gd name="connsiteY11" fmla="*/ 171450 h 171455"/>
                  <a:gd name="connsiteX0" fmla="*/ 58146 w 102462"/>
                  <a:gd name="connsiteY0" fmla="*/ 171450 h 171455"/>
                  <a:gd name="connsiteX1" fmla="*/ 92904 w 102462"/>
                  <a:gd name="connsiteY1" fmla="*/ 135731 h 171455"/>
                  <a:gd name="connsiteX2" fmla="*/ 102429 w 102462"/>
                  <a:gd name="connsiteY2" fmla="*/ 90487 h 171455"/>
                  <a:gd name="connsiteX3" fmla="*/ 95285 w 102462"/>
                  <a:gd name="connsiteY3" fmla="*/ 50006 h 171455"/>
                  <a:gd name="connsiteX4" fmla="*/ 76235 w 102462"/>
                  <a:gd name="connsiteY4" fmla="*/ 16668 h 171455"/>
                  <a:gd name="connsiteX5" fmla="*/ 50041 w 102462"/>
                  <a:gd name="connsiteY5" fmla="*/ 0 h 171455"/>
                  <a:gd name="connsiteX6" fmla="*/ 50041 w 102462"/>
                  <a:gd name="connsiteY6" fmla="*/ 0 h 171455"/>
                  <a:gd name="connsiteX7" fmla="*/ 30991 w 102462"/>
                  <a:gd name="connsiteY7" fmla="*/ 16668 h 171455"/>
                  <a:gd name="connsiteX8" fmla="*/ 7747 w 102462"/>
                  <a:gd name="connsiteY8" fmla="*/ 52928 h 171455"/>
                  <a:gd name="connsiteX9" fmla="*/ 35 w 102462"/>
                  <a:gd name="connsiteY9" fmla="*/ 92868 h 171455"/>
                  <a:gd name="connsiteX10" fmla="*/ 14323 w 102462"/>
                  <a:gd name="connsiteY10" fmla="*/ 133350 h 171455"/>
                  <a:gd name="connsiteX11" fmla="*/ 58146 w 102462"/>
                  <a:gd name="connsiteY11" fmla="*/ 171450 h 171455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50041 w 106638"/>
                  <a:gd name="connsiteY6" fmla="*/ 0 h 171455"/>
                  <a:gd name="connsiteX7" fmla="*/ 30991 w 106638"/>
                  <a:gd name="connsiteY7" fmla="*/ 16668 h 171455"/>
                  <a:gd name="connsiteX8" fmla="*/ 7747 w 106638"/>
                  <a:gd name="connsiteY8" fmla="*/ 52928 h 171455"/>
                  <a:gd name="connsiteX9" fmla="*/ 35 w 106638"/>
                  <a:gd name="connsiteY9" fmla="*/ 92868 h 171455"/>
                  <a:gd name="connsiteX10" fmla="*/ 14323 w 106638"/>
                  <a:gd name="connsiteY10" fmla="*/ 133350 h 171455"/>
                  <a:gd name="connsiteX11" fmla="*/ 58146 w 106638"/>
                  <a:gd name="connsiteY11" fmla="*/ 171450 h 171455"/>
                  <a:gd name="connsiteX0" fmla="*/ 58146 w 106638"/>
                  <a:gd name="connsiteY0" fmla="*/ 219985 h 219990"/>
                  <a:gd name="connsiteX1" fmla="*/ 92904 w 106638"/>
                  <a:gd name="connsiteY1" fmla="*/ 184266 h 219990"/>
                  <a:gd name="connsiteX2" fmla="*/ 106623 w 106638"/>
                  <a:gd name="connsiteY2" fmla="*/ 141132 h 219990"/>
                  <a:gd name="connsiteX3" fmla="*/ 95285 w 106638"/>
                  <a:gd name="connsiteY3" fmla="*/ 98541 h 219990"/>
                  <a:gd name="connsiteX4" fmla="*/ 76235 w 106638"/>
                  <a:gd name="connsiteY4" fmla="*/ 65203 h 219990"/>
                  <a:gd name="connsiteX5" fmla="*/ 50041 w 106638"/>
                  <a:gd name="connsiteY5" fmla="*/ 48535 h 219990"/>
                  <a:gd name="connsiteX6" fmla="*/ 52138 w 106638"/>
                  <a:gd name="connsiteY6" fmla="*/ 0 h 219990"/>
                  <a:gd name="connsiteX7" fmla="*/ 30991 w 106638"/>
                  <a:gd name="connsiteY7" fmla="*/ 65203 h 219990"/>
                  <a:gd name="connsiteX8" fmla="*/ 7747 w 106638"/>
                  <a:gd name="connsiteY8" fmla="*/ 101463 h 219990"/>
                  <a:gd name="connsiteX9" fmla="*/ 35 w 106638"/>
                  <a:gd name="connsiteY9" fmla="*/ 141403 h 219990"/>
                  <a:gd name="connsiteX10" fmla="*/ 14323 w 106638"/>
                  <a:gd name="connsiteY10" fmla="*/ 181885 h 219990"/>
                  <a:gd name="connsiteX11" fmla="*/ 58146 w 106638"/>
                  <a:gd name="connsiteY11" fmla="*/ 219985 h 219990"/>
                  <a:gd name="connsiteX0" fmla="*/ 58146 w 106638"/>
                  <a:gd name="connsiteY0" fmla="*/ 171450 h 171455"/>
                  <a:gd name="connsiteX1" fmla="*/ 92904 w 106638"/>
                  <a:gd name="connsiteY1" fmla="*/ 135731 h 171455"/>
                  <a:gd name="connsiteX2" fmla="*/ 106623 w 106638"/>
                  <a:gd name="connsiteY2" fmla="*/ 92597 h 171455"/>
                  <a:gd name="connsiteX3" fmla="*/ 95285 w 106638"/>
                  <a:gd name="connsiteY3" fmla="*/ 50006 h 171455"/>
                  <a:gd name="connsiteX4" fmla="*/ 76235 w 106638"/>
                  <a:gd name="connsiteY4" fmla="*/ 16668 h 171455"/>
                  <a:gd name="connsiteX5" fmla="*/ 50041 w 106638"/>
                  <a:gd name="connsiteY5" fmla="*/ 0 h 171455"/>
                  <a:gd name="connsiteX6" fmla="*/ 30991 w 106638"/>
                  <a:gd name="connsiteY6" fmla="*/ 16668 h 171455"/>
                  <a:gd name="connsiteX7" fmla="*/ 7747 w 106638"/>
                  <a:gd name="connsiteY7" fmla="*/ 52928 h 171455"/>
                  <a:gd name="connsiteX8" fmla="*/ 35 w 106638"/>
                  <a:gd name="connsiteY8" fmla="*/ 92868 h 171455"/>
                  <a:gd name="connsiteX9" fmla="*/ 14323 w 106638"/>
                  <a:gd name="connsiteY9" fmla="*/ 133350 h 171455"/>
                  <a:gd name="connsiteX10" fmla="*/ 58146 w 106638"/>
                  <a:gd name="connsiteY10" fmla="*/ 171450 h 17145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73560 h 173565"/>
                  <a:gd name="connsiteX1" fmla="*/ 92904 w 106638"/>
                  <a:gd name="connsiteY1" fmla="*/ 137841 h 173565"/>
                  <a:gd name="connsiteX2" fmla="*/ 106623 w 106638"/>
                  <a:gd name="connsiteY2" fmla="*/ 94707 h 173565"/>
                  <a:gd name="connsiteX3" fmla="*/ 95285 w 106638"/>
                  <a:gd name="connsiteY3" fmla="*/ 52116 h 173565"/>
                  <a:gd name="connsiteX4" fmla="*/ 76235 w 106638"/>
                  <a:gd name="connsiteY4" fmla="*/ 18778 h 173565"/>
                  <a:gd name="connsiteX5" fmla="*/ 54234 w 106638"/>
                  <a:gd name="connsiteY5" fmla="*/ 0 h 173565"/>
                  <a:gd name="connsiteX6" fmla="*/ 30991 w 106638"/>
                  <a:gd name="connsiteY6" fmla="*/ 18778 h 173565"/>
                  <a:gd name="connsiteX7" fmla="*/ 7747 w 106638"/>
                  <a:gd name="connsiteY7" fmla="*/ 55038 h 173565"/>
                  <a:gd name="connsiteX8" fmla="*/ 35 w 106638"/>
                  <a:gd name="connsiteY8" fmla="*/ 94978 h 173565"/>
                  <a:gd name="connsiteX9" fmla="*/ 14323 w 106638"/>
                  <a:gd name="connsiteY9" fmla="*/ 135460 h 173565"/>
                  <a:gd name="connsiteX10" fmla="*/ 58146 w 106638"/>
                  <a:gd name="connsiteY10" fmla="*/ 173560 h 173565"/>
                  <a:gd name="connsiteX0" fmla="*/ 58146 w 106638"/>
                  <a:gd name="connsiteY0" fmla="*/ 184111 h 184116"/>
                  <a:gd name="connsiteX1" fmla="*/ 92904 w 106638"/>
                  <a:gd name="connsiteY1" fmla="*/ 148392 h 184116"/>
                  <a:gd name="connsiteX2" fmla="*/ 106623 w 106638"/>
                  <a:gd name="connsiteY2" fmla="*/ 105258 h 184116"/>
                  <a:gd name="connsiteX3" fmla="*/ 95285 w 106638"/>
                  <a:gd name="connsiteY3" fmla="*/ 62667 h 184116"/>
                  <a:gd name="connsiteX4" fmla="*/ 76235 w 106638"/>
                  <a:gd name="connsiteY4" fmla="*/ 29329 h 184116"/>
                  <a:gd name="connsiteX5" fmla="*/ 54234 w 106638"/>
                  <a:gd name="connsiteY5" fmla="*/ 0 h 184116"/>
                  <a:gd name="connsiteX6" fmla="*/ 30991 w 106638"/>
                  <a:gd name="connsiteY6" fmla="*/ 29329 h 184116"/>
                  <a:gd name="connsiteX7" fmla="*/ 7747 w 106638"/>
                  <a:gd name="connsiteY7" fmla="*/ 65589 h 184116"/>
                  <a:gd name="connsiteX8" fmla="*/ 35 w 106638"/>
                  <a:gd name="connsiteY8" fmla="*/ 105529 h 184116"/>
                  <a:gd name="connsiteX9" fmla="*/ 14323 w 106638"/>
                  <a:gd name="connsiteY9" fmla="*/ 146011 h 184116"/>
                  <a:gd name="connsiteX10" fmla="*/ 58146 w 106638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6235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30991 w 105806"/>
                  <a:gd name="connsiteY6" fmla="*/ 2932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4111 h 184116"/>
                  <a:gd name="connsiteX1" fmla="*/ 92904 w 105806"/>
                  <a:gd name="connsiteY1" fmla="*/ 148392 h 184116"/>
                  <a:gd name="connsiteX2" fmla="*/ 105789 w 105806"/>
                  <a:gd name="connsiteY2" fmla="*/ 102918 h 184116"/>
                  <a:gd name="connsiteX3" fmla="*/ 95285 w 105806"/>
                  <a:gd name="connsiteY3" fmla="*/ 62667 h 184116"/>
                  <a:gd name="connsiteX4" fmla="*/ 78738 w 105806"/>
                  <a:gd name="connsiteY4" fmla="*/ 29329 h 184116"/>
                  <a:gd name="connsiteX5" fmla="*/ 54234 w 105806"/>
                  <a:gd name="connsiteY5" fmla="*/ 0 h 184116"/>
                  <a:gd name="connsiteX6" fmla="*/ 28489 w 105806"/>
                  <a:gd name="connsiteY6" fmla="*/ 28549 h 184116"/>
                  <a:gd name="connsiteX7" fmla="*/ 7747 w 105806"/>
                  <a:gd name="connsiteY7" fmla="*/ 65589 h 184116"/>
                  <a:gd name="connsiteX8" fmla="*/ 35 w 105806"/>
                  <a:gd name="connsiteY8" fmla="*/ 105529 h 184116"/>
                  <a:gd name="connsiteX9" fmla="*/ 14323 w 105806"/>
                  <a:gd name="connsiteY9" fmla="*/ 146011 h 184116"/>
                  <a:gd name="connsiteX10" fmla="*/ 58146 w 105806"/>
                  <a:gd name="connsiteY10" fmla="*/ 184111 h 184116"/>
                  <a:gd name="connsiteX0" fmla="*/ 58146 w 105806"/>
                  <a:gd name="connsiteY0" fmla="*/ 187306 h 187311"/>
                  <a:gd name="connsiteX1" fmla="*/ 92904 w 105806"/>
                  <a:gd name="connsiteY1" fmla="*/ 151587 h 187311"/>
                  <a:gd name="connsiteX2" fmla="*/ 105789 w 105806"/>
                  <a:gd name="connsiteY2" fmla="*/ 106113 h 187311"/>
                  <a:gd name="connsiteX3" fmla="*/ 95285 w 105806"/>
                  <a:gd name="connsiteY3" fmla="*/ 65862 h 187311"/>
                  <a:gd name="connsiteX4" fmla="*/ 78738 w 105806"/>
                  <a:gd name="connsiteY4" fmla="*/ 32524 h 187311"/>
                  <a:gd name="connsiteX5" fmla="*/ 59092 w 105806"/>
                  <a:gd name="connsiteY5" fmla="*/ 3975 h 187311"/>
                  <a:gd name="connsiteX6" fmla="*/ 54234 w 105806"/>
                  <a:gd name="connsiteY6" fmla="*/ 3195 h 187311"/>
                  <a:gd name="connsiteX7" fmla="*/ 28489 w 105806"/>
                  <a:gd name="connsiteY7" fmla="*/ 31744 h 187311"/>
                  <a:gd name="connsiteX8" fmla="*/ 7747 w 105806"/>
                  <a:gd name="connsiteY8" fmla="*/ 68784 h 187311"/>
                  <a:gd name="connsiteX9" fmla="*/ 35 w 105806"/>
                  <a:gd name="connsiteY9" fmla="*/ 108724 h 187311"/>
                  <a:gd name="connsiteX10" fmla="*/ 14323 w 105806"/>
                  <a:gd name="connsiteY10" fmla="*/ 149206 h 187311"/>
                  <a:gd name="connsiteX11" fmla="*/ 58146 w 105806"/>
                  <a:gd name="connsiteY11" fmla="*/ 187306 h 187311"/>
                  <a:gd name="connsiteX0" fmla="*/ 58146 w 105806"/>
                  <a:gd name="connsiteY0" fmla="*/ 185525 h 185530"/>
                  <a:gd name="connsiteX1" fmla="*/ 92904 w 105806"/>
                  <a:gd name="connsiteY1" fmla="*/ 149806 h 185530"/>
                  <a:gd name="connsiteX2" fmla="*/ 105789 w 105806"/>
                  <a:gd name="connsiteY2" fmla="*/ 104332 h 185530"/>
                  <a:gd name="connsiteX3" fmla="*/ 95285 w 105806"/>
                  <a:gd name="connsiteY3" fmla="*/ 64081 h 185530"/>
                  <a:gd name="connsiteX4" fmla="*/ 78738 w 105806"/>
                  <a:gd name="connsiteY4" fmla="*/ 30743 h 185530"/>
                  <a:gd name="connsiteX5" fmla="*/ 59092 w 105806"/>
                  <a:gd name="connsiteY5" fmla="*/ 2194 h 185530"/>
                  <a:gd name="connsiteX6" fmla="*/ 50063 w 105806"/>
                  <a:gd name="connsiteY6" fmla="*/ 6095 h 185530"/>
                  <a:gd name="connsiteX7" fmla="*/ 28489 w 105806"/>
                  <a:gd name="connsiteY7" fmla="*/ 29963 h 185530"/>
                  <a:gd name="connsiteX8" fmla="*/ 7747 w 105806"/>
                  <a:gd name="connsiteY8" fmla="*/ 67003 h 185530"/>
                  <a:gd name="connsiteX9" fmla="*/ 35 w 105806"/>
                  <a:gd name="connsiteY9" fmla="*/ 106943 h 185530"/>
                  <a:gd name="connsiteX10" fmla="*/ 14323 w 105806"/>
                  <a:gd name="connsiteY10" fmla="*/ 147425 h 185530"/>
                  <a:gd name="connsiteX11" fmla="*/ 58146 w 105806"/>
                  <a:gd name="connsiteY11" fmla="*/ 185525 h 185530"/>
                  <a:gd name="connsiteX0" fmla="*/ 58146 w 105806"/>
                  <a:gd name="connsiteY0" fmla="*/ 181919 h 181924"/>
                  <a:gd name="connsiteX1" fmla="*/ 92904 w 105806"/>
                  <a:gd name="connsiteY1" fmla="*/ 146200 h 181924"/>
                  <a:gd name="connsiteX2" fmla="*/ 105789 w 105806"/>
                  <a:gd name="connsiteY2" fmla="*/ 100726 h 181924"/>
                  <a:gd name="connsiteX3" fmla="*/ 95285 w 105806"/>
                  <a:gd name="connsiteY3" fmla="*/ 60475 h 181924"/>
                  <a:gd name="connsiteX4" fmla="*/ 78738 w 105806"/>
                  <a:gd name="connsiteY4" fmla="*/ 27137 h 181924"/>
                  <a:gd name="connsiteX5" fmla="*/ 61594 w 105806"/>
                  <a:gd name="connsiteY5" fmla="*/ 4049 h 181924"/>
                  <a:gd name="connsiteX6" fmla="*/ 50063 w 105806"/>
                  <a:gd name="connsiteY6" fmla="*/ 2489 h 181924"/>
                  <a:gd name="connsiteX7" fmla="*/ 28489 w 105806"/>
                  <a:gd name="connsiteY7" fmla="*/ 26357 h 181924"/>
                  <a:gd name="connsiteX8" fmla="*/ 7747 w 105806"/>
                  <a:gd name="connsiteY8" fmla="*/ 63397 h 181924"/>
                  <a:gd name="connsiteX9" fmla="*/ 35 w 105806"/>
                  <a:gd name="connsiteY9" fmla="*/ 103337 h 181924"/>
                  <a:gd name="connsiteX10" fmla="*/ 14323 w 105806"/>
                  <a:gd name="connsiteY10" fmla="*/ 143819 h 181924"/>
                  <a:gd name="connsiteX11" fmla="*/ 58146 w 105806"/>
                  <a:gd name="connsiteY11" fmla="*/ 181919 h 181924"/>
                  <a:gd name="connsiteX0" fmla="*/ 58146 w 105806"/>
                  <a:gd name="connsiteY0" fmla="*/ 181555 h 181560"/>
                  <a:gd name="connsiteX1" fmla="*/ 92904 w 105806"/>
                  <a:gd name="connsiteY1" fmla="*/ 145836 h 181560"/>
                  <a:gd name="connsiteX2" fmla="*/ 105789 w 105806"/>
                  <a:gd name="connsiteY2" fmla="*/ 100362 h 181560"/>
                  <a:gd name="connsiteX3" fmla="*/ 95285 w 105806"/>
                  <a:gd name="connsiteY3" fmla="*/ 60111 h 181560"/>
                  <a:gd name="connsiteX4" fmla="*/ 78738 w 105806"/>
                  <a:gd name="connsiteY4" fmla="*/ 26773 h 181560"/>
                  <a:gd name="connsiteX5" fmla="*/ 61594 w 105806"/>
                  <a:gd name="connsiteY5" fmla="*/ 3685 h 181560"/>
                  <a:gd name="connsiteX6" fmla="*/ 58258 w 105806"/>
                  <a:gd name="connsiteY6" fmla="*/ 1345 h 181560"/>
                  <a:gd name="connsiteX7" fmla="*/ 50063 w 105806"/>
                  <a:gd name="connsiteY7" fmla="*/ 2125 h 181560"/>
                  <a:gd name="connsiteX8" fmla="*/ 28489 w 105806"/>
                  <a:gd name="connsiteY8" fmla="*/ 25993 h 181560"/>
                  <a:gd name="connsiteX9" fmla="*/ 7747 w 105806"/>
                  <a:gd name="connsiteY9" fmla="*/ 63033 h 181560"/>
                  <a:gd name="connsiteX10" fmla="*/ 35 w 105806"/>
                  <a:gd name="connsiteY10" fmla="*/ 102973 h 181560"/>
                  <a:gd name="connsiteX11" fmla="*/ 14323 w 105806"/>
                  <a:gd name="connsiteY11" fmla="*/ 143455 h 181560"/>
                  <a:gd name="connsiteX12" fmla="*/ 58146 w 105806"/>
                  <a:gd name="connsiteY12" fmla="*/ 181555 h 181560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7 h 204402"/>
                  <a:gd name="connsiteX1" fmla="*/ 92904 w 105806"/>
                  <a:gd name="connsiteY1" fmla="*/ 168678 h 204402"/>
                  <a:gd name="connsiteX2" fmla="*/ 105789 w 105806"/>
                  <a:gd name="connsiteY2" fmla="*/ 123204 h 204402"/>
                  <a:gd name="connsiteX3" fmla="*/ 95285 w 105806"/>
                  <a:gd name="connsiteY3" fmla="*/ 82953 h 204402"/>
                  <a:gd name="connsiteX4" fmla="*/ 78738 w 105806"/>
                  <a:gd name="connsiteY4" fmla="*/ 49615 h 204402"/>
                  <a:gd name="connsiteX5" fmla="*/ 61594 w 105806"/>
                  <a:gd name="connsiteY5" fmla="*/ 26527 h 204402"/>
                  <a:gd name="connsiteX6" fmla="*/ 53253 w 105806"/>
                  <a:gd name="connsiteY6" fmla="*/ 2 h 204402"/>
                  <a:gd name="connsiteX7" fmla="*/ 50063 w 105806"/>
                  <a:gd name="connsiteY7" fmla="*/ 24967 h 204402"/>
                  <a:gd name="connsiteX8" fmla="*/ 28489 w 105806"/>
                  <a:gd name="connsiteY8" fmla="*/ 48835 h 204402"/>
                  <a:gd name="connsiteX9" fmla="*/ 7747 w 105806"/>
                  <a:gd name="connsiteY9" fmla="*/ 85875 h 204402"/>
                  <a:gd name="connsiteX10" fmla="*/ 35 w 105806"/>
                  <a:gd name="connsiteY10" fmla="*/ 125815 h 204402"/>
                  <a:gd name="connsiteX11" fmla="*/ 14323 w 105806"/>
                  <a:gd name="connsiteY11" fmla="*/ 166297 h 204402"/>
                  <a:gd name="connsiteX12" fmla="*/ 58146 w 105806"/>
                  <a:gd name="connsiteY12" fmla="*/ 204397 h 204402"/>
                  <a:gd name="connsiteX0" fmla="*/ 58146 w 105806"/>
                  <a:gd name="connsiteY0" fmla="*/ 204395 h 204400"/>
                  <a:gd name="connsiteX1" fmla="*/ 92904 w 105806"/>
                  <a:gd name="connsiteY1" fmla="*/ 168676 h 204400"/>
                  <a:gd name="connsiteX2" fmla="*/ 105789 w 105806"/>
                  <a:gd name="connsiteY2" fmla="*/ 123202 h 204400"/>
                  <a:gd name="connsiteX3" fmla="*/ 95285 w 105806"/>
                  <a:gd name="connsiteY3" fmla="*/ 82951 h 204400"/>
                  <a:gd name="connsiteX4" fmla="*/ 78738 w 105806"/>
                  <a:gd name="connsiteY4" fmla="*/ 49613 h 204400"/>
                  <a:gd name="connsiteX5" fmla="*/ 61594 w 105806"/>
                  <a:gd name="connsiteY5" fmla="*/ 26525 h 204400"/>
                  <a:gd name="connsiteX6" fmla="*/ 53253 w 105806"/>
                  <a:gd name="connsiteY6" fmla="*/ 0 h 204400"/>
                  <a:gd name="connsiteX7" fmla="*/ 50063 w 105806"/>
                  <a:gd name="connsiteY7" fmla="*/ 24965 h 204400"/>
                  <a:gd name="connsiteX8" fmla="*/ 28489 w 105806"/>
                  <a:gd name="connsiteY8" fmla="*/ 48833 h 204400"/>
                  <a:gd name="connsiteX9" fmla="*/ 7747 w 105806"/>
                  <a:gd name="connsiteY9" fmla="*/ 85873 h 204400"/>
                  <a:gd name="connsiteX10" fmla="*/ 35 w 105806"/>
                  <a:gd name="connsiteY10" fmla="*/ 125813 h 204400"/>
                  <a:gd name="connsiteX11" fmla="*/ 14323 w 105806"/>
                  <a:gd name="connsiteY11" fmla="*/ 166295 h 204400"/>
                  <a:gd name="connsiteX12" fmla="*/ 58146 w 10580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1594 w 105816"/>
                  <a:gd name="connsiteY5" fmla="*/ 26525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0063 w 105816"/>
                  <a:gd name="connsiteY7" fmla="*/ 24965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43390 w 105816"/>
                  <a:gd name="connsiteY7" fmla="*/ 31206 h 204400"/>
                  <a:gd name="connsiteX8" fmla="*/ 28489 w 105816"/>
                  <a:gd name="connsiteY8" fmla="*/ 48833 h 204400"/>
                  <a:gd name="connsiteX9" fmla="*/ 7747 w 105816"/>
                  <a:gd name="connsiteY9" fmla="*/ 85873 h 204400"/>
                  <a:gd name="connsiteX10" fmla="*/ 35 w 105816"/>
                  <a:gd name="connsiteY10" fmla="*/ 125813 h 204400"/>
                  <a:gd name="connsiteX11" fmla="*/ 14323 w 105816"/>
                  <a:gd name="connsiteY11" fmla="*/ 166295 h 204400"/>
                  <a:gd name="connsiteX12" fmla="*/ 58146 w 105816"/>
                  <a:gd name="connsiteY12" fmla="*/ 204395 h 204400"/>
                  <a:gd name="connsiteX0" fmla="*/ 58146 w 105816"/>
                  <a:gd name="connsiteY0" fmla="*/ 204395 h 204400"/>
                  <a:gd name="connsiteX1" fmla="*/ 92904 w 105816"/>
                  <a:gd name="connsiteY1" fmla="*/ 168676 h 204400"/>
                  <a:gd name="connsiteX2" fmla="*/ 105789 w 105816"/>
                  <a:gd name="connsiteY2" fmla="*/ 123202 h 204400"/>
                  <a:gd name="connsiteX3" fmla="*/ 97787 w 105816"/>
                  <a:gd name="connsiteY3" fmla="*/ 82951 h 204400"/>
                  <a:gd name="connsiteX4" fmla="*/ 78738 w 105816"/>
                  <a:gd name="connsiteY4" fmla="*/ 49613 h 204400"/>
                  <a:gd name="connsiteX5" fmla="*/ 67433 w 105816"/>
                  <a:gd name="connsiteY5" fmla="*/ 33546 h 204400"/>
                  <a:gd name="connsiteX6" fmla="*/ 53253 w 105816"/>
                  <a:gd name="connsiteY6" fmla="*/ 0 h 204400"/>
                  <a:gd name="connsiteX7" fmla="*/ 54921 w 105816"/>
                  <a:gd name="connsiteY7" fmla="*/ 22624 h 204400"/>
                  <a:gd name="connsiteX8" fmla="*/ 43390 w 105816"/>
                  <a:gd name="connsiteY8" fmla="*/ 31206 h 204400"/>
                  <a:gd name="connsiteX9" fmla="*/ 28489 w 105816"/>
                  <a:gd name="connsiteY9" fmla="*/ 48833 h 204400"/>
                  <a:gd name="connsiteX10" fmla="*/ 7747 w 105816"/>
                  <a:gd name="connsiteY10" fmla="*/ 85873 h 204400"/>
                  <a:gd name="connsiteX11" fmla="*/ 35 w 105816"/>
                  <a:gd name="connsiteY11" fmla="*/ 125813 h 204400"/>
                  <a:gd name="connsiteX12" fmla="*/ 14323 w 105816"/>
                  <a:gd name="connsiteY12" fmla="*/ 166295 h 204400"/>
                  <a:gd name="connsiteX13" fmla="*/ 58146 w 105816"/>
                  <a:gd name="connsiteY13" fmla="*/ 204395 h 204400"/>
                  <a:gd name="connsiteX0" fmla="*/ 58146 w 105816"/>
                  <a:gd name="connsiteY0" fmla="*/ 204399 h 204404"/>
                  <a:gd name="connsiteX1" fmla="*/ 92904 w 105816"/>
                  <a:gd name="connsiteY1" fmla="*/ 168680 h 204404"/>
                  <a:gd name="connsiteX2" fmla="*/ 105789 w 105816"/>
                  <a:gd name="connsiteY2" fmla="*/ 123206 h 204404"/>
                  <a:gd name="connsiteX3" fmla="*/ 97787 w 105816"/>
                  <a:gd name="connsiteY3" fmla="*/ 82955 h 204404"/>
                  <a:gd name="connsiteX4" fmla="*/ 78738 w 105816"/>
                  <a:gd name="connsiteY4" fmla="*/ 49617 h 204404"/>
                  <a:gd name="connsiteX5" fmla="*/ 67433 w 105816"/>
                  <a:gd name="connsiteY5" fmla="*/ 33550 h 204404"/>
                  <a:gd name="connsiteX6" fmla="*/ 53253 w 105816"/>
                  <a:gd name="connsiteY6" fmla="*/ 4 h 204404"/>
                  <a:gd name="connsiteX7" fmla="*/ 43390 w 105816"/>
                  <a:gd name="connsiteY7" fmla="*/ 31210 h 204404"/>
                  <a:gd name="connsiteX8" fmla="*/ 28489 w 105816"/>
                  <a:gd name="connsiteY8" fmla="*/ 48837 h 204404"/>
                  <a:gd name="connsiteX9" fmla="*/ 7747 w 105816"/>
                  <a:gd name="connsiteY9" fmla="*/ 85877 h 204404"/>
                  <a:gd name="connsiteX10" fmla="*/ 35 w 105816"/>
                  <a:gd name="connsiteY10" fmla="*/ 125817 h 204404"/>
                  <a:gd name="connsiteX11" fmla="*/ 14323 w 105816"/>
                  <a:gd name="connsiteY11" fmla="*/ 166299 h 204404"/>
                  <a:gd name="connsiteX12" fmla="*/ 58146 w 105816"/>
                  <a:gd name="connsiteY12" fmla="*/ 204399 h 204404"/>
                  <a:gd name="connsiteX0" fmla="*/ 58146 w 105816"/>
                  <a:gd name="connsiteY0" fmla="*/ 183350 h 183355"/>
                  <a:gd name="connsiteX1" fmla="*/ 92904 w 105816"/>
                  <a:gd name="connsiteY1" fmla="*/ 147631 h 183355"/>
                  <a:gd name="connsiteX2" fmla="*/ 105789 w 105816"/>
                  <a:gd name="connsiteY2" fmla="*/ 102157 h 183355"/>
                  <a:gd name="connsiteX3" fmla="*/ 97787 w 105816"/>
                  <a:gd name="connsiteY3" fmla="*/ 61906 h 183355"/>
                  <a:gd name="connsiteX4" fmla="*/ 78738 w 105816"/>
                  <a:gd name="connsiteY4" fmla="*/ 28568 h 183355"/>
                  <a:gd name="connsiteX5" fmla="*/ 67433 w 105816"/>
                  <a:gd name="connsiteY5" fmla="*/ 12501 h 183355"/>
                  <a:gd name="connsiteX6" fmla="*/ 56590 w 105816"/>
                  <a:gd name="connsiteY6" fmla="*/ 19 h 183355"/>
                  <a:gd name="connsiteX7" fmla="*/ 43390 w 105816"/>
                  <a:gd name="connsiteY7" fmla="*/ 10161 h 183355"/>
                  <a:gd name="connsiteX8" fmla="*/ 28489 w 105816"/>
                  <a:gd name="connsiteY8" fmla="*/ 27788 h 183355"/>
                  <a:gd name="connsiteX9" fmla="*/ 7747 w 105816"/>
                  <a:gd name="connsiteY9" fmla="*/ 64828 h 183355"/>
                  <a:gd name="connsiteX10" fmla="*/ 35 w 105816"/>
                  <a:gd name="connsiteY10" fmla="*/ 104768 h 183355"/>
                  <a:gd name="connsiteX11" fmla="*/ 14323 w 105816"/>
                  <a:gd name="connsiteY11" fmla="*/ 145250 h 183355"/>
                  <a:gd name="connsiteX12" fmla="*/ 58146 w 105816"/>
                  <a:gd name="connsiteY12" fmla="*/ 183350 h 18335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856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7433 w 105816"/>
                  <a:gd name="connsiteY5" fmla="*/ 1250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  <a:gd name="connsiteX0" fmla="*/ 55643 w 105816"/>
                  <a:gd name="connsiteY0" fmla="*/ 181790 h 181795"/>
                  <a:gd name="connsiteX1" fmla="*/ 92904 w 105816"/>
                  <a:gd name="connsiteY1" fmla="*/ 147631 h 181795"/>
                  <a:gd name="connsiteX2" fmla="*/ 105789 w 105816"/>
                  <a:gd name="connsiteY2" fmla="*/ 102157 h 181795"/>
                  <a:gd name="connsiteX3" fmla="*/ 97787 w 105816"/>
                  <a:gd name="connsiteY3" fmla="*/ 61906 h 181795"/>
                  <a:gd name="connsiteX4" fmla="*/ 78738 w 105816"/>
                  <a:gd name="connsiteY4" fmla="*/ 26228 h 181795"/>
                  <a:gd name="connsiteX5" fmla="*/ 66599 w 105816"/>
                  <a:gd name="connsiteY5" fmla="*/ 9381 h 181795"/>
                  <a:gd name="connsiteX6" fmla="*/ 56590 w 105816"/>
                  <a:gd name="connsiteY6" fmla="*/ 19 h 181795"/>
                  <a:gd name="connsiteX7" fmla="*/ 43390 w 105816"/>
                  <a:gd name="connsiteY7" fmla="*/ 10161 h 181795"/>
                  <a:gd name="connsiteX8" fmla="*/ 28489 w 105816"/>
                  <a:gd name="connsiteY8" fmla="*/ 27788 h 181795"/>
                  <a:gd name="connsiteX9" fmla="*/ 7747 w 105816"/>
                  <a:gd name="connsiteY9" fmla="*/ 64828 h 181795"/>
                  <a:gd name="connsiteX10" fmla="*/ 35 w 105816"/>
                  <a:gd name="connsiteY10" fmla="*/ 104768 h 181795"/>
                  <a:gd name="connsiteX11" fmla="*/ 14323 w 105816"/>
                  <a:gd name="connsiteY11" fmla="*/ 145250 h 181795"/>
                  <a:gd name="connsiteX12" fmla="*/ 55643 w 105816"/>
                  <a:gd name="connsiteY12" fmla="*/ 181790 h 18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5816" h="181795">
                    <a:moveTo>
                      <a:pt x="55643" y="181790"/>
                    </a:moveTo>
                    <a:cubicBezTo>
                      <a:pt x="68740" y="182187"/>
                      <a:pt x="83776" y="161125"/>
                      <a:pt x="92904" y="147631"/>
                    </a:cubicBezTo>
                    <a:cubicBezTo>
                      <a:pt x="102032" y="134137"/>
                      <a:pt x="105392" y="116444"/>
                      <a:pt x="105789" y="102157"/>
                    </a:cubicBezTo>
                    <a:cubicBezTo>
                      <a:pt x="106186" y="87870"/>
                      <a:pt x="102153" y="74209"/>
                      <a:pt x="97787" y="61906"/>
                    </a:cubicBezTo>
                    <a:cubicBezTo>
                      <a:pt x="92722" y="49251"/>
                      <a:pt x="85580" y="34914"/>
                      <a:pt x="78738" y="26228"/>
                    </a:cubicBezTo>
                    <a:cubicBezTo>
                      <a:pt x="72706" y="15914"/>
                      <a:pt x="70683" y="14269"/>
                      <a:pt x="66599" y="9381"/>
                    </a:cubicBezTo>
                    <a:lnTo>
                      <a:pt x="56590" y="19"/>
                    </a:lnTo>
                    <a:cubicBezTo>
                      <a:pt x="52583" y="-371"/>
                      <a:pt x="48073" y="5533"/>
                      <a:pt x="43390" y="10161"/>
                    </a:cubicBezTo>
                    <a:cubicBezTo>
                      <a:pt x="38707" y="14789"/>
                      <a:pt x="35538" y="18967"/>
                      <a:pt x="28489" y="27788"/>
                    </a:cubicBezTo>
                    <a:cubicBezTo>
                      <a:pt x="21440" y="36609"/>
                      <a:pt x="12906" y="52128"/>
                      <a:pt x="7747" y="64828"/>
                    </a:cubicBezTo>
                    <a:cubicBezTo>
                      <a:pt x="2588" y="77528"/>
                      <a:pt x="-362" y="92068"/>
                      <a:pt x="35" y="104768"/>
                    </a:cubicBezTo>
                    <a:cubicBezTo>
                      <a:pt x="432" y="117468"/>
                      <a:pt x="6386" y="132153"/>
                      <a:pt x="14323" y="145250"/>
                    </a:cubicBezTo>
                    <a:cubicBezTo>
                      <a:pt x="22260" y="158347"/>
                      <a:pt x="42546" y="181393"/>
                      <a:pt x="55643" y="181790"/>
                    </a:cubicBezTo>
                    <a:close/>
                  </a:path>
                </a:pathLst>
              </a:custGeom>
              <a:solidFill>
                <a:srgbClr val="6D8838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sz="1800"/>
              </a:p>
            </p:txBody>
          </p:sp>
          <p:grpSp>
            <p:nvGrpSpPr>
              <p:cNvPr id="56" name="Group 1"/>
              <p:cNvGrpSpPr/>
              <p:nvPr/>
            </p:nvGrpSpPr>
            <p:grpSpPr>
              <a:xfrm>
                <a:off x="2163139" y="3374064"/>
                <a:ext cx="1464144" cy="1163658"/>
                <a:chOff x="2568588" y="3766593"/>
                <a:chExt cx="1001284" cy="877077"/>
              </a:xfrm>
            </p:grpSpPr>
            <p:pic>
              <p:nvPicPr>
                <p:cNvPr id="58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78030">
                  <a:off x="2568588" y="3766593"/>
                  <a:ext cx="1001284" cy="58375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9" name="Picture 6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56030" y="4135836"/>
                  <a:ext cx="843983" cy="4721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0" name="Picture 1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83386" y="4430061"/>
                  <a:ext cx="232906" cy="2136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61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240723">
                  <a:off x="3119229" y="4028048"/>
                  <a:ext cx="151022" cy="2775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A9AB9D4B-EE7E-4BF5-971E-CB42B0BA4A5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8683" y="956146"/>
            <a:ext cx="12240000" cy="16222"/>
          </a:xfrm>
          <a:prstGeom prst="line">
            <a:avLst/>
          </a:prstGeom>
          <a:ln w="28575">
            <a:solidFill>
              <a:srgbClr val="6D8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forbindelse 20">
            <a:extLst>
              <a:ext uri="{FF2B5EF4-FFF2-40B4-BE49-F238E27FC236}">
                <a16:creationId xmlns:a16="http://schemas.microsoft.com/office/drawing/2014/main" id="{94E08A66-32F8-4ABA-BB06-92999CC09849}"/>
              </a:ext>
            </a:extLst>
          </p:cNvPr>
          <p:cNvCxnSpPr/>
          <p:nvPr userDrawn="1"/>
        </p:nvCxnSpPr>
        <p:spPr>
          <a:xfrm flipH="1">
            <a:off x="0" y="6165304"/>
            <a:ext cx="12192000" cy="0"/>
          </a:xfrm>
          <a:prstGeom prst="line">
            <a:avLst/>
          </a:prstGeom>
          <a:ln w="28575">
            <a:solidFill>
              <a:srgbClr val="6D8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Pladsholder til dato 3">
            <a:extLst>
              <a:ext uri="{FF2B5EF4-FFF2-40B4-BE49-F238E27FC236}">
                <a16:creationId xmlns:a16="http://schemas.microsoft.com/office/drawing/2014/main" id="{CCC92223-CA0A-496E-B91C-28A96BAA70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46003" y="6305282"/>
            <a:ext cx="1308491" cy="365125"/>
          </a:xfrm>
        </p:spPr>
        <p:txBody>
          <a:bodyPr/>
          <a:lstStyle>
            <a:lvl1pPr>
              <a:defRPr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98" name="Titel 1">
            <a:extLst>
              <a:ext uri="{FF2B5EF4-FFF2-40B4-BE49-F238E27FC236}">
                <a16:creationId xmlns:a16="http://schemas.microsoft.com/office/drawing/2014/main" id="{ACED7643-1F25-4050-9202-C7732938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34" y="241310"/>
            <a:ext cx="9710869" cy="553416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/>
              <a:t>Klik for at redigere i master</a:t>
            </a:r>
          </a:p>
        </p:txBody>
      </p:sp>
      <p:sp>
        <p:nvSpPr>
          <p:cNvPr id="99" name="Pladsholder til diasnummer 5">
            <a:extLst>
              <a:ext uri="{FF2B5EF4-FFF2-40B4-BE49-F238E27FC236}">
                <a16:creationId xmlns:a16="http://schemas.microsoft.com/office/drawing/2014/main" id="{5E66801D-21B9-4D57-9084-27D605E17C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2581" y="6308819"/>
            <a:ext cx="2322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ABF8C6E0-870D-4F36-B591-4F93049AEF97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100" name="Gruppe 99">
            <a:extLst>
              <a:ext uri="{FF2B5EF4-FFF2-40B4-BE49-F238E27FC236}">
                <a16:creationId xmlns:a16="http://schemas.microsoft.com/office/drawing/2014/main" id="{3804EAD2-75E7-4512-A9F9-959FAF04CDE2}"/>
              </a:ext>
            </a:extLst>
          </p:cNvPr>
          <p:cNvGrpSpPr/>
          <p:nvPr userDrawn="1"/>
        </p:nvGrpSpPr>
        <p:grpSpPr>
          <a:xfrm>
            <a:off x="143339" y="6204514"/>
            <a:ext cx="10280211" cy="530832"/>
            <a:chOff x="-5186875" y="9765919"/>
            <a:chExt cx="15220916" cy="1047933"/>
          </a:xfrm>
        </p:grpSpPr>
        <p:grpSp>
          <p:nvGrpSpPr>
            <p:cNvPr id="101" name="Gruppe 100">
              <a:extLst>
                <a:ext uri="{FF2B5EF4-FFF2-40B4-BE49-F238E27FC236}">
                  <a16:creationId xmlns:a16="http://schemas.microsoft.com/office/drawing/2014/main" id="{17A79A0A-0A2B-4F4A-8FE1-E4177FC19B50}"/>
                </a:ext>
              </a:extLst>
            </p:cNvPr>
            <p:cNvGrpSpPr/>
            <p:nvPr/>
          </p:nvGrpSpPr>
          <p:grpSpPr>
            <a:xfrm>
              <a:off x="-25983" y="9802450"/>
              <a:ext cx="10060024" cy="906546"/>
              <a:chOff x="-1507979" y="11558651"/>
              <a:chExt cx="12241528" cy="1273672"/>
            </a:xfrm>
          </p:grpSpPr>
          <p:pic>
            <p:nvPicPr>
              <p:cNvPr id="105" name="Picture 2">
                <a:extLst>
                  <a:ext uri="{FF2B5EF4-FFF2-40B4-BE49-F238E27FC236}">
                    <a16:creationId xmlns:a16="http://schemas.microsoft.com/office/drawing/2014/main" id="{D0418EA6-938E-4F29-9115-A8B4E2AFFB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11" t="14760" r="12849" b="12004"/>
              <a:stretch/>
            </p:blipFill>
            <p:spPr bwMode="auto">
              <a:xfrm>
                <a:off x="8875910" y="11561321"/>
                <a:ext cx="1857639" cy="12683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Picture 8">
                <a:extLst>
                  <a:ext uri="{FF2B5EF4-FFF2-40B4-BE49-F238E27FC236}">
                    <a16:creationId xmlns:a16="http://schemas.microsoft.com/office/drawing/2014/main" id="{9BD2A98A-7F46-4DB4-812B-051AD4DF67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713"/>
              <a:stretch/>
            </p:blipFill>
            <p:spPr bwMode="auto">
              <a:xfrm>
                <a:off x="-1507979" y="11558651"/>
                <a:ext cx="2385304" cy="12736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2" name="Billede 101">
              <a:extLst>
                <a:ext uri="{FF2B5EF4-FFF2-40B4-BE49-F238E27FC236}">
                  <a16:creationId xmlns:a16="http://schemas.microsoft.com/office/drawing/2014/main" id="{DBBE6551-77D1-461C-861F-BD043EA5A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86875" y="9765919"/>
              <a:ext cx="2288045" cy="1011626"/>
            </a:xfrm>
            <a:prstGeom prst="rect">
              <a:avLst/>
            </a:prstGeom>
          </p:spPr>
        </p:pic>
        <p:pic>
          <p:nvPicPr>
            <p:cNvPr id="103" name="Billede 102">
              <a:extLst>
                <a:ext uri="{FF2B5EF4-FFF2-40B4-BE49-F238E27FC236}">
                  <a16:creationId xmlns:a16="http://schemas.microsoft.com/office/drawing/2014/main" id="{F50DFA60-318F-40A8-BCFA-576585880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98830" y="9802453"/>
              <a:ext cx="2872845" cy="891572"/>
            </a:xfrm>
            <a:prstGeom prst="rect">
              <a:avLst/>
            </a:prstGeom>
          </p:spPr>
        </p:pic>
        <p:pic>
          <p:nvPicPr>
            <p:cNvPr id="104" name="Billede 103">
              <a:extLst>
                <a:ext uri="{FF2B5EF4-FFF2-40B4-BE49-F238E27FC236}">
                  <a16:creationId xmlns:a16="http://schemas.microsoft.com/office/drawing/2014/main" id="{23987F06-70C4-4C85-A199-73725D1A3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5529" y="9875669"/>
              <a:ext cx="1937551" cy="938183"/>
            </a:xfrm>
            <a:prstGeom prst="rect">
              <a:avLst/>
            </a:prstGeom>
          </p:spPr>
        </p:pic>
      </p:grpSp>
      <p:pic>
        <p:nvPicPr>
          <p:cNvPr id="107" name="Billede 106">
            <a:extLst>
              <a:ext uri="{FF2B5EF4-FFF2-40B4-BE49-F238E27FC236}">
                <a16:creationId xmlns:a16="http://schemas.microsoft.com/office/drawing/2014/main" id="{7AFEBF21-C906-4B3A-BE63-238138DAF3B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645757" y="6224158"/>
            <a:ext cx="605943" cy="487549"/>
          </a:xfrm>
          <a:prstGeom prst="rect">
            <a:avLst/>
          </a:prstGeom>
        </p:spPr>
      </p:pic>
      <p:pic>
        <p:nvPicPr>
          <p:cNvPr id="108" name="Billede 107">
            <a:extLst>
              <a:ext uri="{FF2B5EF4-FFF2-40B4-BE49-F238E27FC236}">
                <a16:creationId xmlns:a16="http://schemas.microsoft.com/office/drawing/2014/main" id="{4B0FA20F-1A4A-4A91-A41D-1D672A6C9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34" b="-24835"/>
          <a:stretch/>
        </p:blipFill>
        <p:spPr>
          <a:xfrm>
            <a:off x="7439663" y="6223020"/>
            <a:ext cx="1986896" cy="61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73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</p:spPr>
        <p:txBody>
          <a:bodyPr tIns="3672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hvide felt og indsæt billede via ”indsæt billede” i menulinjen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3449" y="5706000"/>
            <a:ext cx="2428874" cy="1152000"/>
          </a:xfrm>
          <a:solidFill>
            <a:schemeClr val="accent1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3447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0" y="0"/>
            <a:ext cx="9783448" cy="5706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76" y="1541463"/>
            <a:ext cx="7395404" cy="1424390"/>
          </a:xfrm>
        </p:spPr>
        <p:txBody>
          <a:bodyPr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Titel i op til 2 linjers længde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0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110" y="3323829"/>
            <a:ext cx="7352669" cy="1440000"/>
          </a:xfrm>
        </p:spPr>
        <p:txBody>
          <a:bodyPr/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/>
              <a:t>Klik for at tilføje manchet i en eller flere linjer</a:t>
            </a:r>
          </a:p>
        </p:txBody>
      </p:sp>
      <p:pic>
        <p:nvPicPr>
          <p:cNvPr id="17" name="Picture 16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01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små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  <a:ln>
            <a:noFill/>
          </a:ln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9783448" y="0"/>
            <a:ext cx="2408553" cy="6858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-1" y="5706000"/>
            <a:ext cx="12192000" cy="1152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76" y="1541463"/>
            <a:ext cx="7395404" cy="1424390"/>
          </a:xfrm>
        </p:spPr>
        <p:txBody>
          <a:bodyPr>
            <a:spAutoFit/>
          </a:bodyPr>
          <a:lstStyle>
            <a:lvl1pPr>
              <a:lnSpc>
                <a:spcPct val="88000"/>
              </a:lnSpc>
              <a:defRPr sz="5200">
                <a:solidFill>
                  <a:schemeClr val="tx2"/>
                </a:solidFill>
              </a:defRPr>
            </a:lvl1pPr>
          </a:lstStyle>
          <a:p>
            <a:r>
              <a:rPr lang="da-DK" noProof="0"/>
              <a:t>Titel i op til 2 linjers længde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110" y="3323829"/>
            <a:ext cx="7352669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accent2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/>
              <a:t>Klik for at tilføje manchet i en eller flere linjer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3" name="Titel 6">
            <a:extLst>
              <a:ext uri="{FF2B5EF4-FFF2-40B4-BE49-F238E27FC236}">
                <a16:creationId xmlns:a16="http://schemas.microsoft.com/office/drawing/2014/main" id="{25E9C483-70A7-46A8-A879-C4D0968C6211}"/>
              </a:ext>
            </a:extLst>
          </p:cNvPr>
          <p:cNvSpPr txBox="1">
            <a:spLocks/>
          </p:cNvSpPr>
          <p:nvPr userDrawn="1"/>
        </p:nvSpPr>
        <p:spPr>
          <a:xfrm>
            <a:off x="568690" y="5957948"/>
            <a:ext cx="7395404" cy="70416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52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5200" dirty="0">
                <a:solidFill>
                  <a:schemeClr val="bg1"/>
                </a:solidFill>
              </a:rPr>
              <a:t>DPI</a:t>
            </a:r>
          </a:p>
        </p:txBody>
      </p:sp>
    </p:spTree>
    <p:extLst>
      <p:ext uri="{BB962C8B-B14F-4D97-AF65-F5344CB8AC3E}">
        <p14:creationId xmlns:p14="http://schemas.microsoft.com/office/powerpoint/2010/main" val="2840425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853F8-47D8-47A7-AAEA-E2DF7C2DB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CAEAAC6-C9B2-4F1E-BE5B-DC65004F40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A3328E1-42F0-41C0-B848-2CF03CEEF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D4498A7-243F-484E-BAA4-71BB5CE4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6DCFAD8-08A1-49AC-AC32-BC2BF9A12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6658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245656"/>
            <a:ext cx="12192000" cy="3460344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76" y="2751609"/>
            <a:ext cx="7395404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110" y="3829781"/>
            <a:ext cx="7352669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/>
              <a:t>Klik for at tilføje manchet i en eller flere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3" name="Picture 12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26018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- Fuldt billede og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245656"/>
            <a:ext cx="12192000" cy="3460344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76" y="2751609"/>
            <a:ext cx="7395404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110" y="3829781"/>
            <a:ext cx="7352669" cy="1440000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/>
              <a:t>Klik for at tilføje manchet i en eller flere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3" name="Picture 12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4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Hvid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743839"/>
            <a:ext cx="12192000" cy="2520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76" y="3249792"/>
            <a:ext cx="7395404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110" y="4267200"/>
            <a:ext cx="7352669" cy="673101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/>
              <a:t>Klik for at tilføje manchet i en eller to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3672468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– Snævert tekstbånd - Grø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</p:spPr>
        <p:txBody>
          <a:bodyPr tIns="720000"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hvide felt og indsæt billede via ”indsæt billede” i menulinjen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8"/>
          </p:nvPr>
        </p:nvSpPr>
        <p:spPr>
          <a:xfrm>
            <a:off x="-1" y="2743839"/>
            <a:ext cx="12192000" cy="2520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376" y="3249792"/>
            <a:ext cx="7395404" cy="720197"/>
          </a:xfrm>
        </p:spPr>
        <p:txBody>
          <a:bodyPr anchor="t">
            <a:spAutoFit/>
          </a:bodyPr>
          <a:lstStyle>
            <a:lvl1pPr>
              <a:lnSpc>
                <a:spcPct val="88000"/>
              </a:lnSpc>
              <a:defRPr sz="5200" baseline="0">
                <a:solidFill>
                  <a:schemeClr val="bg1"/>
                </a:solidFill>
              </a:defRPr>
            </a:lvl1pPr>
          </a:lstStyle>
          <a:p>
            <a:r>
              <a:rPr lang="da-DK" noProof="0"/>
              <a:t>Titel på en linje</a:t>
            </a:r>
          </a:p>
        </p:txBody>
      </p:sp>
      <p:sp>
        <p:nvSpPr>
          <p:cNvPr id="37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554110" y="4267200"/>
            <a:ext cx="7352669" cy="673101"/>
          </a:xfrm>
        </p:spPr>
        <p:txBody>
          <a:bodyPr/>
          <a:lstStyle>
            <a:lvl1pPr marL="0" indent="0">
              <a:buNone/>
              <a:defRPr sz="2400" b="0">
                <a:solidFill>
                  <a:srgbClr val="FFFFFF"/>
                </a:solidFill>
              </a:defRPr>
            </a:lvl1pPr>
            <a:lvl2pPr marL="252000" indent="0">
              <a:buNone/>
              <a:defRPr/>
            </a:lvl2pPr>
          </a:lstStyle>
          <a:p>
            <a:pPr lvl="0"/>
            <a:r>
              <a:rPr lang="da-DK"/>
              <a:t>Klik for at tilføje manchet i en eller to linjer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4127618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Overskrift i op til 2 linjer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1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20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25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27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8" name="Rectangle 27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Rounded Rectangle 25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21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Rectangle 22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24" name="Rounded Rectangle 23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9386953" cy="4148139"/>
          </a:xfrm>
        </p:spPr>
        <p:txBody>
          <a:bodyPr/>
          <a:lstStyle/>
          <a:p>
            <a:pPr lvl="0"/>
            <a:r>
              <a:rPr lang="da-DK" noProof="0"/>
              <a:t>Klik for at tilføje indhold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pic>
        <p:nvPicPr>
          <p:cNvPr id="38" name="Picture 37" descr="LF_Logo_RGB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29" name="TextBox 28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4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31" name="Picture 30" descr="Skærmbillede 2016-04-05 kl. 09.35.22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32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36" name="Picture 35" descr="NogetAtLeveAf.NogetAtLeveFor_Green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5994"/>
            <a:ext cx="254845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25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r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noProof="0"/>
              <a:t>Overskrift i op til 2 linjer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03.06.2019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sp>
        <p:nvSpPr>
          <p:cNvPr id="37" name="Content Placeholder 6"/>
          <p:cNvSpPr>
            <a:spLocks noGrp="1"/>
          </p:cNvSpPr>
          <p:nvPr>
            <p:ph sz="quarter" idx="22" hasCustomPrompt="1"/>
          </p:nvPr>
        </p:nvSpPr>
        <p:spPr>
          <a:xfrm>
            <a:off x="5334695" y="1549400"/>
            <a:ext cx="4595255" cy="4148139"/>
          </a:xfrm>
        </p:spPr>
        <p:txBody>
          <a:bodyPr/>
          <a:lstStyle/>
          <a:p>
            <a:pPr lvl="0"/>
            <a:r>
              <a:rPr lang="da-DK" noProof="0"/>
              <a:t>Klik for at tilføje indhold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542996" y="1549400"/>
            <a:ext cx="4601174" cy="4148139"/>
          </a:xfrm>
        </p:spPr>
        <p:txBody>
          <a:bodyPr/>
          <a:lstStyle/>
          <a:p>
            <a:pPr lvl="0"/>
            <a:r>
              <a:rPr lang="da-DK" noProof="0"/>
              <a:t>Klik for at tilføje indhold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pic>
        <p:nvPicPr>
          <p:cNvPr id="41" name="Picture 40" descr="LF_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grpSp>
        <p:nvGrpSpPr>
          <p:cNvPr id="31" name="Group 30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3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5" name="Group 34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6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8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27" name="Picture 26" descr="Skærmbillede 2016-04-05 kl. 09.35.22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30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28" name="Picture 27" descr="NogetAtLeveAf.NogetAtLeveFor_Green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5994"/>
            <a:ext cx="254845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78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52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53" name="Group 52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54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59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61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62" name="Rectangle 61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60" name="Rounded Rectangle 59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55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56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Rectangle 56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58" name="Rounded Rectangle 57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63" name="TextBox 62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65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67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3113" y="3420159"/>
            <a:ext cx="22863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" name="TextBox 17"/>
          <p:cNvSpPr txBox="1">
            <a:spLocks noChangeArrowheads="1"/>
          </p:cNvSpPr>
          <p:nvPr userDrawn="1"/>
        </p:nvSpPr>
        <p:spPr bwMode="auto">
          <a:xfrm>
            <a:off x="-2680049" y="2607848"/>
            <a:ext cx="25355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</a:t>
            </a:r>
            <a:r>
              <a:rPr lang="da-DK" sz="1000" b="1" baseline="0">
                <a:solidFill>
                  <a:schemeClr val="tx1"/>
                </a:solidFill>
              </a:rPr>
              <a:t> </a:t>
            </a:r>
            <a:r>
              <a:rPr lang="da-DK" sz="1000" b="1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</a:t>
            </a:r>
            <a:r>
              <a:rPr lang="da-DK" sz="1000" b="0" baseline="0">
                <a:solidFill>
                  <a:schemeClr val="tx1"/>
                </a:solidFill>
              </a:rPr>
              <a:t>ælg et billedet, fra din computer, som skal indsættes</a:t>
            </a:r>
          </a:p>
        </p:txBody>
      </p:sp>
      <p:pic>
        <p:nvPicPr>
          <p:cNvPr id="29" name="Picture 28" descr="Skærmbillede 2016-04-05 kl. 09.35.22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719EB6F0-0526-4AF6-97BC-556AC3394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1" b="92105" l="3632" r="97094">
                        <a14:foregroundMark x1="24939" y1="73026" x2="22276" y2="78947"/>
                        <a14:foregroundMark x1="5811" y1="80263" x2="15254" y2="55263"/>
                        <a14:foregroundMark x1="15254" y1="55263" x2="28087" y2="45395"/>
                        <a14:foregroundMark x1="28087" y1="45395" x2="20339" y2="72368"/>
                        <a14:foregroundMark x1="20339" y1="72368" x2="32688" y2="69737"/>
                        <a14:foregroundMark x1="32688" y1="69737" x2="34383" y2="40789"/>
                        <a14:foregroundMark x1="15981" y1="92105" x2="23729" y2="92763"/>
                        <a14:foregroundMark x1="3874" y1="64474" x2="9443" y2="25000"/>
                        <a14:foregroundMark x1="28571" y1="9211" x2="26150" y2="9211"/>
                        <a14:foregroundMark x1="40680" y1="89744" x2="46489" y2="88816"/>
                        <a14:foregroundMark x1="46489" y1="88816" x2="59322" y2="92105"/>
                        <a14:foregroundMark x1="59322" y1="92105" x2="72155" y2="90132"/>
                        <a14:foregroundMark x1="72155" y1="90132" x2="97579" y2="90789"/>
                        <a14:foregroundMark x1="97579" y1="90789" x2="40680" y2="92587"/>
                        <a14:foregroundMark x1="40680" y1="89560" x2="47700" y2="85526"/>
                        <a14:foregroundMark x1="47700" y1="85526" x2="60775" y2="88816"/>
                        <a14:foregroundMark x1="60775" y1="88816" x2="69249" y2="87500"/>
                        <a14:foregroundMark x1="91283" y1="92763" x2="91283" y2="84868"/>
                        <a14:foregroundMark x1="64891" y1="88816" x2="65617" y2="83553"/>
                        <a14:foregroundMark x1="93220" y1="88158" x2="97094" y2="92105"/>
                        <a14:foregroundMark x1="24939" y1="56579" x2="25424" y2="53947"/>
                        <a14:backgroundMark x1="37530" y1="3947" x2="42131" y2="73026"/>
                        <a14:backgroundMark x1="66718" y1="75229" x2="86199" y2="76974"/>
                        <a14:backgroundMark x1="42131" y1="73026" x2="66706" y2="75228"/>
                        <a14:backgroundMark x1="90311" y1="76575" x2="99758" y2="75658"/>
                        <a14:backgroundMark x1="86199" y1="76974" x2="90034" y2="76602"/>
                        <a14:backgroundMark x1="35351" y1="98026" x2="32930" y2="89474"/>
                        <a14:backgroundMark x1="34383" y1="86842" x2="35593" y2="93421"/>
                        <a14:backgroundMark x1="36562" y1="87500" x2="36562" y2="94079"/>
                      </a14:backgroundRemoval>
                    </a14:imgEffect>
                  </a14:imgLayer>
                </a14:imgProps>
              </a:ext>
            </a:extLst>
          </a:blip>
          <a:srcRect l="1" t="1" r="62950" b="156"/>
          <a:stretch/>
        </p:blipFill>
        <p:spPr>
          <a:xfrm>
            <a:off x="199625" y="5812513"/>
            <a:ext cx="993803" cy="938975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21CCCFE6-4407-4AAB-B182-B2E43691D194}"/>
              </a:ext>
            </a:extLst>
          </p:cNvPr>
          <p:cNvSpPr txBox="1"/>
          <p:nvPr userDrawn="1"/>
        </p:nvSpPr>
        <p:spPr>
          <a:xfrm>
            <a:off x="1326950" y="6357393"/>
            <a:ext cx="313805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Dansk Protein Innovation</a:t>
            </a:r>
          </a:p>
        </p:txBody>
      </p:sp>
    </p:spTree>
    <p:extLst>
      <p:ext uri="{BB962C8B-B14F-4D97-AF65-F5344CB8AC3E}">
        <p14:creationId xmlns:p14="http://schemas.microsoft.com/office/powerpoint/2010/main" val="4254596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6"/>
          <p:cNvSpPr>
            <a:spLocks noGrp="1"/>
          </p:cNvSpPr>
          <p:nvPr>
            <p:ph sz="quarter" idx="24" hasCustomPrompt="1"/>
          </p:nvPr>
        </p:nvSpPr>
        <p:spPr>
          <a:xfrm>
            <a:off x="4362396" y="1549400"/>
            <a:ext cx="7268521" cy="4148139"/>
          </a:xfrm>
        </p:spPr>
        <p:txBody>
          <a:bodyPr/>
          <a:lstStyle/>
          <a:p>
            <a:pPr lvl="0"/>
            <a:r>
              <a:rPr lang="da-DK" noProof="0"/>
              <a:t>Klik for at tilføje indhold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Overskrift i op til 2 linjer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5" hasCustomPrompt="1"/>
          </p:nvPr>
        </p:nvSpPr>
        <p:spPr>
          <a:xfrm>
            <a:off x="542996" y="1549400"/>
            <a:ext cx="3600469" cy="4148139"/>
          </a:xfrm>
        </p:spPr>
        <p:txBody>
          <a:bodyPr tIns="2376000"/>
          <a:lstStyle>
            <a:lvl1pPr marL="0" indent="0" algn="ctr">
              <a:buFont typeface="Arial" pitchFamily="34" charset="0"/>
              <a:buNone/>
              <a:defRPr sz="1400" b="0"/>
            </a:lvl1pPr>
          </a:lstStyle>
          <a:p>
            <a:r>
              <a:rPr lang="da-DK" noProof="0"/>
              <a:t>Indsæt billede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5" name="Picture 34" descr="LF_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grpSp>
        <p:nvGrpSpPr>
          <p:cNvPr id="39" name="Group 38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40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41" name="Group 40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42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4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4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0" name="Rectangle 4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48" name="Rounded Rectangle 4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43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51" name="TextBox 50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pic>
        <p:nvPicPr>
          <p:cNvPr id="5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3113" y="3420159"/>
            <a:ext cx="22863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17"/>
          <p:cNvSpPr txBox="1">
            <a:spLocks noChangeArrowheads="1"/>
          </p:cNvSpPr>
          <p:nvPr userDrawn="1"/>
        </p:nvSpPr>
        <p:spPr bwMode="auto">
          <a:xfrm>
            <a:off x="-2680049" y="2607848"/>
            <a:ext cx="25355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</a:t>
            </a:r>
            <a:r>
              <a:rPr lang="da-DK" sz="1000" b="1" baseline="0">
                <a:solidFill>
                  <a:schemeClr val="tx1"/>
                </a:solidFill>
              </a:rPr>
              <a:t> </a:t>
            </a:r>
            <a:r>
              <a:rPr lang="da-DK" sz="1000" b="1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</a:t>
            </a:r>
            <a:r>
              <a:rPr lang="da-DK" sz="1000" b="0" baseline="0">
                <a:solidFill>
                  <a:schemeClr val="tx1"/>
                </a:solidFill>
              </a:rPr>
              <a:t>ælg et billedet, fra din computer, som skal indsættes</a:t>
            </a:r>
          </a:p>
        </p:txBody>
      </p:sp>
      <p:pic>
        <p:nvPicPr>
          <p:cNvPr id="30" name="Picture 29" descr="Skærmbillede 2016-04-05 kl. 09.35.22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54" name="Text Placeholder 13"/>
          <p:cNvSpPr>
            <a:spLocks noGrp="1"/>
          </p:cNvSpPr>
          <p:nvPr>
            <p:ph type="body" sz="quarter" idx="28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29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31" name="Picture 30" descr="NogetAtLeveAf.NogetAtLeveFor_Green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5994"/>
            <a:ext cx="254845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311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noProof="0"/>
              <a:t>Overskrift i op til 2 linjer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 noProof="0"/>
              <a:t>03.06.2019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B6656-7882-4CEF-9850-9EB873E823C4}" type="slidenum">
              <a:rPr lang="da-DK" noProof="0" smtClean="0"/>
              <a:pPr/>
              <a:t>‹nr.›</a:t>
            </a:fld>
            <a:endParaRPr lang="da-DK" noProof="0"/>
          </a:p>
        </p:txBody>
      </p:sp>
      <p:pic>
        <p:nvPicPr>
          <p:cNvPr id="11" name="Picture 10" descr="LF_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30" name="TextBox 29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32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33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9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13" name="Picture 12" descr="NogetAtLeveAf.NogetAtLeveFor_Green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5994"/>
            <a:ext cx="254845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16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 – Billede og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-1" y="3987801"/>
            <a:ext cx="12192000" cy="2870200"/>
          </a:xfr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9783448" y="0"/>
            <a:ext cx="2408553" cy="6858000"/>
          </a:xfrm>
          <a:solidFill>
            <a:schemeClr val="accent2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29862" y="392885"/>
            <a:ext cx="9021349" cy="711638"/>
          </a:xfrm>
        </p:spPr>
        <p:txBody>
          <a:bodyPr/>
          <a:lstStyle/>
          <a:p>
            <a:r>
              <a:rPr lang="da-DK" noProof="0"/>
              <a:t>Overskrift i op til 2 linjer</a:t>
            </a:r>
            <a:endParaRPr lang="da-DK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21" hasCustomPrompt="1"/>
          </p:nvPr>
        </p:nvSpPr>
        <p:spPr>
          <a:xfrm>
            <a:off x="542996" y="1549400"/>
            <a:ext cx="9021349" cy="2133601"/>
          </a:xfrm>
        </p:spPr>
        <p:txBody>
          <a:bodyPr/>
          <a:lstStyle/>
          <a:p>
            <a:pPr lvl="0"/>
            <a:r>
              <a:rPr lang="da-DK" noProof="0"/>
              <a:t>Klik for at tilføje indhold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03.06.2019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-2482266" y="-680"/>
            <a:ext cx="2412408" cy="984930"/>
            <a:chOff x="-2481943" y="-680"/>
            <a:chExt cx="2412094" cy="984930"/>
          </a:xfrm>
        </p:grpSpPr>
        <p:sp>
          <p:nvSpPr>
            <p:cNvPr id="27" name="TextBox 20"/>
            <p:cNvSpPr txBox="1">
              <a:spLocks noChangeArrowheads="1"/>
            </p:cNvSpPr>
            <p:nvPr/>
          </p:nvSpPr>
          <p:spPr bwMode="auto">
            <a:xfrm>
              <a:off x="-2481943" y="-680"/>
              <a:ext cx="241209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defRPr/>
              </a:pPr>
              <a:r>
                <a:rPr lang="da-DK" sz="1000" b="1">
                  <a:solidFill>
                    <a:schemeClr val="tx1"/>
                  </a:solidFill>
                  <a:latin typeface="+mn-lt"/>
                </a:rPr>
                <a:t>Tekstslide med punktopstilling</a:t>
              </a:r>
              <a:endParaRPr lang="da-DK" sz="1000">
                <a:solidFill>
                  <a:schemeClr val="tx1"/>
                </a:solidFill>
                <a:latin typeface="+mn-lt"/>
              </a:endParaRPr>
            </a:p>
            <a:p>
              <a:pPr algn="r" eaLnBrk="1" hangingPunct="1">
                <a:spcBef>
                  <a:spcPct val="50000"/>
                </a:spcBef>
                <a:defRPr/>
              </a:pPr>
              <a:r>
                <a:rPr lang="da-DK" sz="1000">
                  <a:solidFill>
                    <a:schemeClr val="tx1"/>
                  </a:solidFill>
                  <a:latin typeface="+mn-lt"/>
                </a:rPr>
                <a:t>Brug knapperne ‘Forøge / Formindske 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indryk’ for at skifte mellem</a:t>
              </a:r>
              <a:br>
                <a:rPr lang="da-DK" sz="1000">
                  <a:solidFill>
                    <a:schemeClr val="tx1"/>
                  </a:solidFill>
                  <a:latin typeface="+mn-lt"/>
                </a:rPr>
              </a:br>
              <a:r>
                <a:rPr lang="da-DK" sz="1000">
                  <a:solidFill>
                    <a:schemeClr val="tx1"/>
                  </a:solidFill>
                  <a:latin typeface="+mn-lt"/>
                </a:rPr>
                <a:t>de forskellige tekst niveauer</a:t>
              </a:r>
            </a:p>
            <a:p>
              <a:pPr algn="r" eaLnBrk="1" hangingPunct="1">
                <a:spcBef>
                  <a:spcPct val="50000"/>
                </a:spcBef>
                <a:defRPr/>
              </a:pPr>
              <a:endParaRPr lang="da-DK" sz="100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28" name="Group 27"/>
            <p:cNvGrpSpPr/>
            <p:nvPr userDrawn="1"/>
          </p:nvGrpSpPr>
          <p:grpSpPr>
            <a:xfrm>
              <a:off x="-1072921" y="733313"/>
              <a:ext cx="992188" cy="250937"/>
              <a:chOff x="-1214439" y="765971"/>
              <a:chExt cx="992188" cy="250937"/>
            </a:xfrm>
          </p:grpSpPr>
          <p:grpSp>
            <p:nvGrpSpPr>
              <p:cNvPr id="31" name="Group 2"/>
              <p:cNvGrpSpPr>
                <a:grpSpLocks/>
              </p:cNvGrpSpPr>
              <p:nvPr/>
            </p:nvGrpSpPr>
            <p:grpSpPr bwMode="auto">
              <a:xfrm>
                <a:off x="-1214439" y="765971"/>
                <a:ext cx="437608" cy="246173"/>
                <a:chOff x="-1214439" y="732970"/>
                <a:chExt cx="437608" cy="246063"/>
              </a:xfrm>
            </p:grpSpPr>
            <p:grpSp>
              <p:nvGrpSpPr>
                <p:cNvPr id="37" name="Group 3"/>
                <p:cNvGrpSpPr>
                  <a:grpSpLocks/>
                </p:cNvGrpSpPr>
                <p:nvPr/>
              </p:nvGrpSpPr>
              <p:grpSpPr bwMode="auto">
                <a:xfrm>
                  <a:off x="-1214439" y="741702"/>
                  <a:ext cx="428625" cy="228600"/>
                  <a:chOff x="-727592" y="3306446"/>
                  <a:chExt cx="429053" cy="228767"/>
                </a:xfrm>
              </p:grpSpPr>
              <p:pic>
                <p:nvPicPr>
                  <p:cNvPr id="39" name="Picture 14" descr="fke3b.jpg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-727293" y="3306446"/>
                    <a:ext cx="428754" cy="2287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0" name="Rectangle 39"/>
                  <p:cNvSpPr/>
                  <p:nvPr/>
                </p:nvSpPr>
                <p:spPr bwMode="auto">
                  <a:xfrm>
                    <a:off x="-727591" y="3332754"/>
                    <a:ext cx="214527" cy="215961"/>
                  </a:xfrm>
                  <a:prstGeom prst="rect">
                    <a:avLst/>
                  </a:prstGeom>
                  <a:solidFill>
                    <a:srgbClr val="FFFFFF">
                      <a:alpha val="60000"/>
                    </a:srgb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38" name="Rounded Rectangle 37"/>
                <p:cNvSpPr/>
                <p:nvPr/>
              </p:nvSpPr>
              <p:spPr bwMode="auto">
                <a:xfrm>
                  <a:off x="-1014413" y="733082"/>
                  <a:ext cx="238125" cy="245953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  <p:grpSp>
            <p:nvGrpSpPr>
              <p:cNvPr id="32" name="Group 28"/>
              <p:cNvGrpSpPr>
                <a:grpSpLocks/>
              </p:cNvGrpSpPr>
              <p:nvPr/>
            </p:nvGrpSpPr>
            <p:grpSpPr bwMode="auto">
              <a:xfrm>
                <a:off x="-682626" y="770735"/>
                <a:ext cx="460375" cy="246173"/>
                <a:chOff x="-561836" y="3417665"/>
                <a:chExt cx="460236" cy="245883"/>
              </a:xfrm>
            </p:grpSpPr>
            <p:pic>
              <p:nvPicPr>
                <p:cNvPr id="33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49275" y="3434948"/>
                  <a:ext cx="447675" cy="228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-317434" y="3436803"/>
                  <a:ext cx="214247" cy="217231"/>
                </a:xfrm>
                <a:prstGeom prst="rect">
                  <a:avLst/>
                </a:prstGeom>
                <a:solidFill>
                  <a:srgbClr val="FFFFFF">
                    <a:alpha val="60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>
                <a:xfrm>
                  <a:off x="-561835" y="3417776"/>
                  <a:ext cx="238053" cy="245772"/>
                </a:xfrm>
                <a:prstGeom prst="roundRect">
                  <a:avLst/>
                </a:prstGeom>
                <a:noFill/>
                <a:ln w="1270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p:grpSp>
        </p:grpSp>
      </p:grpSp>
      <p:sp>
        <p:nvSpPr>
          <p:cNvPr id="41" name="TextBox 40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4" name="TextBox 17"/>
          <p:cNvSpPr txBox="1">
            <a:spLocks noChangeArrowheads="1"/>
          </p:cNvSpPr>
          <p:nvPr userDrawn="1"/>
        </p:nvSpPr>
        <p:spPr bwMode="auto">
          <a:xfrm>
            <a:off x="-2680049" y="2231950"/>
            <a:ext cx="25355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</a:t>
            </a:r>
            <a:r>
              <a:rPr lang="da-DK" sz="1000" b="1" baseline="0">
                <a:solidFill>
                  <a:schemeClr val="tx1"/>
                </a:solidFill>
              </a:rPr>
              <a:t> </a:t>
            </a:r>
            <a:r>
              <a:rPr lang="da-DK" sz="1000" b="1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</a:t>
            </a:r>
            <a:r>
              <a:rPr lang="da-DK" sz="1000" b="0" baseline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>
              <a:solidFill>
                <a:schemeClr val="tx1"/>
              </a:solidFill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3113" y="3056962"/>
            <a:ext cx="22863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5" descr="Skærmbillede 2016-04-05 kl. 09.35.22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42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859893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711718-3533-4A6D-A930-786A01B42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67BF598-4103-4690-AA1C-68A9D2CA96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39D71E0-C14D-4635-A761-5C4131839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9ACAA32-49E3-4202-95CD-5900D9E33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36090CC-5EFE-47A7-84CC-6FA5FE1A7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E2813E7-B8E2-4A35-B6EC-FE89F6FFF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69703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 -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964" y="1549400"/>
            <a:ext cx="4665117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966" y="3623205"/>
            <a:ext cx="4665115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Overskrift i op til 2 linjer</a:t>
            </a:r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5233082" y="1549400"/>
            <a:ext cx="468373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233082" y="3623205"/>
            <a:ext cx="4683733" cy="2070100"/>
          </a:xfrm>
          <a:noFill/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pic>
        <p:nvPicPr>
          <p:cNvPr id="50" name="Picture 49" descr="LF_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0" name="TextBox 17"/>
          <p:cNvSpPr txBox="1">
            <a:spLocks noChangeArrowheads="1"/>
          </p:cNvSpPr>
          <p:nvPr userDrawn="1"/>
        </p:nvSpPr>
        <p:spPr bwMode="auto">
          <a:xfrm>
            <a:off x="-2787105" y="112705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41" name="TextBox 17"/>
          <p:cNvSpPr txBox="1">
            <a:spLocks noChangeArrowheads="1"/>
          </p:cNvSpPr>
          <p:nvPr userDrawn="1"/>
        </p:nvSpPr>
        <p:spPr bwMode="auto">
          <a:xfrm>
            <a:off x="-2680049" y="2231951"/>
            <a:ext cx="253556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</a:t>
            </a:r>
            <a:r>
              <a:rPr lang="da-DK" sz="1000" b="1" baseline="0">
                <a:solidFill>
                  <a:schemeClr val="tx1"/>
                </a:solidFill>
              </a:rPr>
              <a:t> </a:t>
            </a:r>
            <a:r>
              <a:rPr lang="da-DK" sz="1000" b="1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</a:t>
            </a:r>
            <a:r>
              <a:rPr lang="da-DK" sz="1000" b="0" baseline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Du beskærer billedet ved at klikke på ”Beskær” i værktøjslinjen – Når du beskærer kan du skalere billedet op og ned eller beskærer </a:t>
            </a:r>
            <a:r>
              <a:rPr lang="da-DK" sz="1000" b="0" baseline="0" err="1">
                <a:solidFill>
                  <a:schemeClr val="tx1"/>
                </a:solidFill>
              </a:rPr>
              <a:t>vha</a:t>
            </a:r>
            <a:r>
              <a:rPr lang="da-DK" sz="1000" b="0" baseline="0">
                <a:solidFill>
                  <a:schemeClr val="tx1"/>
                </a:solidFill>
              </a:rPr>
              <a:t> den sorte </a:t>
            </a:r>
            <a:r>
              <a:rPr lang="da-DK" sz="1000" b="0" baseline="0" err="1">
                <a:solidFill>
                  <a:schemeClr val="tx1"/>
                </a:solidFill>
              </a:rPr>
              <a:t>beskæringsmakør</a:t>
            </a:r>
            <a:r>
              <a:rPr lang="da-DK" sz="1000" b="0" baseline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2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3113" y="3044262"/>
            <a:ext cx="22863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 descr="Skærmbillede 2016-04-05 kl. 09.35.22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54" name="Text Placeholder 13"/>
          <p:cNvSpPr>
            <a:spLocks noGrp="1"/>
          </p:cNvSpPr>
          <p:nvPr>
            <p:ph type="body" sz="quarter" idx="33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3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17" name="Picture 16" descr="NogetAtLeveAf.NogetAtLeveFor_Green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5994"/>
            <a:ext cx="254845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253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529861" y="392885"/>
            <a:ext cx="9386953" cy="711638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Overskrift i op til 2 linjer</a:t>
            </a:r>
          </a:p>
        </p:txBody>
      </p:sp>
      <p:pic>
        <p:nvPicPr>
          <p:cNvPr id="50" name="Picture 49" descr="LF_Logo_RGB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2378" y="5988209"/>
            <a:ext cx="1008129" cy="587589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40" name="TextBox 17"/>
          <p:cNvSpPr txBox="1">
            <a:spLocks noChangeArrowheads="1"/>
          </p:cNvSpPr>
          <p:nvPr userDrawn="1"/>
        </p:nvSpPr>
        <p:spPr bwMode="auto">
          <a:xfrm>
            <a:off x="-2787105" y="1127051"/>
            <a:ext cx="26426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Skift</a:t>
            </a:r>
            <a:r>
              <a:rPr lang="da-DK" sz="1000" b="1" baseline="0">
                <a:solidFill>
                  <a:schemeClr val="tx1"/>
                </a:solidFill>
              </a:rPr>
              <a:t> farve på LF bjælkerne</a:t>
            </a:r>
            <a:endParaRPr lang="da-DK" sz="1000" b="1">
              <a:solidFill>
                <a:schemeClr val="tx1"/>
              </a:solidFill>
            </a:endParaRP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Klik på bjælken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værktøjslinjen vælg ”Farvespanden”</a:t>
            </a:r>
          </a:p>
          <a:p>
            <a:pPr marL="228600" indent="-228600" algn="r" eaLnBrk="1" hangingPunct="1">
              <a:buAutoNum type="arabicPeriod"/>
              <a:defRPr/>
            </a:pPr>
            <a:r>
              <a:rPr lang="da-DK" sz="1000" b="0">
                <a:solidFill>
                  <a:schemeClr val="tx1"/>
                </a:solidFill>
              </a:rPr>
              <a:t>Fra ”drop ned” menuen vælg en af </a:t>
            </a:r>
            <a:r>
              <a:rPr lang="da-DK" sz="1000" b="0" err="1">
                <a:solidFill>
                  <a:schemeClr val="tx1"/>
                </a:solidFill>
              </a:rPr>
              <a:t>temafarvene</a:t>
            </a:r>
            <a:r>
              <a:rPr lang="da-DK" sz="1000" b="0">
                <a:solidFill>
                  <a:schemeClr val="tx1"/>
                </a:solidFill>
              </a:rPr>
              <a:t> for at farvelægge bjælken</a:t>
            </a:r>
          </a:p>
        </p:txBody>
      </p:sp>
      <p:sp>
        <p:nvSpPr>
          <p:cNvPr id="41" name="TextBox 17"/>
          <p:cNvSpPr txBox="1">
            <a:spLocks noChangeArrowheads="1"/>
          </p:cNvSpPr>
          <p:nvPr userDrawn="1"/>
        </p:nvSpPr>
        <p:spPr bwMode="auto">
          <a:xfrm>
            <a:off x="-2680049" y="2231951"/>
            <a:ext cx="253556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</a:t>
            </a:r>
            <a:r>
              <a:rPr lang="da-DK" sz="1000" b="1" baseline="0">
                <a:solidFill>
                  <a:schemeClr val="tx1"/>
                </a:solidFill>
              </a:rPr>
              <a:t> </a:t>
            </a:r>
            <a:r>
              <a:rPr lang="da-DK" sz="1000" b="1">
                <a:solidFill>
                  <a:schemeClr val="tx1"/>
                </a:solidFill>
              </a:rPr>
              <a:t>billede i pladsholderne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ikonet midt i pladsholderen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</a:t>
            </a:r>
            <a:r>
              <a:rPr lang="da-DK" sz="1000" b="0" baseline="0">
                <a:solidFill>
                  <a:schemeClr val="tx1"/>
                </a:solidFill>
              </a:rPr>
              <a:t>ælg et billedet, fra din computer, som skal indsættes</a:t>
            </a:r>
          </a:p>
          <a:p>
            <a:pPr marL="0" indent="0" algn="r" eaLnBrk="1" hangingPunct="1">
              <a:buNone/>
              <a:defRPr/>
            </a:pPr>
            <a:endParaRPr lang="da-DK" sz="1000" b="0" baseline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endParaRPr lang="da-DK" sz="1000" b="0" baseline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Du beskærer billedet ved at klikke på ”Beskær” i værktøjslinjen – Når du beskærer kan du skalere billedet op og ned eller beskærer </a:t>
            </a:r>
            <a:r>
              <a:rPr lang="da-DK" sz="1000" b="0" baseline="0" err="1">
                <a:solidFill>
                  <a:schemeClr val="tx1"/>
                </a:solidFill>
              </a:rPr>
              <a:t>vha</a:t>
            </a:r>
            <a:r>
              <a:rPr lang="da-DK" sz="1000" b="0" baseline="0">
                <a:solidFill>
                  <a:schemeClr val="tx1"/>
                </a:solidFill>
              </a:rPr>
              <a:t> den sorte </a:t>
            </a:r>
            <a:r>
              <a:rPr lang="da-DK" sz="1000" b="0" baseline="0" err="1">
                <a:solidFill>
                  <a:schemeClr val="tx1"/>
                </a:solidFill>
              </a:rPr>
              <a:t>beskæringsmakør</a:t>
            </a:r>
            <a:r>
              <a:rPr lang="da-DK" sz="1000" b="0" baseline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2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3113" y="3044262"/>
            <a:ext cx="228630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Skærmbillede 2016-04-05 kl. 09.35.22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21" name="Picture Placeholder 2"/>
          <p:cNvSpPr>
            <a:spLocks noGrp="1"/>
          </p:cNvSpPr>
          <p:nvPr>
            <p:ph type="pic" sz="quarter" idx="27" hasCustomPrompt="1"/>
          </p:nvPr>
        </p:nvSpPr>
        <p:spPr>
          <a:xfrm>
            <a:off x="567966" y="1549400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8" hasCustomPrompt="1"/>
          </p:nvPr>
        </p:nvSpPr>
        <p:spPr>
          <a:xfrm>
            <a:off x="567966" y="3623205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4259288" y="1549400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4259288" y="3623205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7949984" y="1549400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7949984" y="3623205"/>
            <a:ext cx="3687088" cy="2070100"/>
          </a:xfrm>
          <a:ln w="38100" cmpd="sng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da-DK"/>
              <a:t>Indsæt billede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216028" cy="5724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216028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pic>
        <p:nvPicPr>
          <p:cNvPr id="29" name="Picture 28" descr="NogetAtLeveAf.NogetAtLeveFor_Green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38" y="6205994"/>
            <a:ext cx="2548457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45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og stor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hvide felt og indsæt billede via ”indsæt billede” i menulinjen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0" y="0"/>
            <a:ext cx="9783448" cy="5706000"/>
          </a:xfrm>
          <a:solidFill>
            <a:schemeClr val="accent3">
              <a:alpha val="75000"/>
            </a:schemeClr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1" name="Text Placeholder 13"/>
          <p:cNvSpPr>
            <a:spLocks noGrp="1" noChangeAspect="1"/>
          </p:cNvSpPr>
          <p:nvPr>
            <p:ph type="body" sz="quarter" idx="23"/>
          </p:nvPr>
        </p:nvSpPr>
        <p:spPr>
          <a:xfrm>
            <a:off x="9783449" y="5706000"/>
            <a:ext cx="2428874" cy="1152000"/>
          </a:xfrm>
          <a:solidFill>
            <a:schemeClr val="accent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0" y="5706000"/>
            <a:ext cx="9783447" cy="1152000"/>
          </a:xfrm>
          <a:solidFill>
            <a:schemeClr val="tx2"/>
          </a:solidFill>
        </p:spPr>
        <p:txBody>
          <a:bodyPr tIns="0"/>
          <a:lstStyle>
            <a:lvl1pPr marL="0" indent="0">
              <a:buFont typeface="Arial" pitchFamily="34" charset="0"/>
              <a:buNone/>
              <a:defRPr sz="100"/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205" y="1318017"/>
            <a:ext cx="7358575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err="1"/>
              <a:t>Breaker</a:t>
            </a:r>
            <a:r>
              <a:rPr lang="da-DK" noProof="0"/>
              <a:t> side med stor tekst </a:t>
            </a:r>
            <a:br>
              <a:rPr lang="da-DK" noProof="0"/>
            </a:br>
            <a:r>
              <a:rPr lang="da-DK" noProof="0"/>
              <a:t>i flere linjer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-3378639" y="1"/>
            <a:ext cx="32622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</a:t>
            </a:r>
            <a:r>
              <a:rPr lang="da-DK" sz="1000" err="1">
                <a:solidFill>
                  <a:schemeClr val="tx1"/>
                </a:solidFill>
                <a:cs typeface="Arial" charset="0"/>
              </a:rPr>
              <a:t>slidet</a:t>
            </a:r>
            <a:r>
              <a:rPr lang="da-DK" sz="1000">
                <a:solidFill>
                  <a:schemeClr val="tx1"/>
                </a:solidFill>
                <a:cs typeface="Arial" charset="0"/>
              </a:rPr>
              <a:t>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den </a:t>
            </a:r>
            <a:br>
              <a:rPr lang="da-DK" sz="1000" b="0">
                <a:solidFill>
                  <a:schemeClr val="tx1"/>
                </a:solidFill>
              </a:rPr>
            </a:br>
            <a:r>
              <a:rPr lang="da-DK" sz="1000" b="0">
                <a:solidFill>
                  <a:schemeClr val="tx1"/>
                </a:solidFill>
              </a:rPr>
              <a:t>hvide </a:t>
            </a:r>
            <a:r>
              <a:rPr lang="da-DK" sz="1000" b="0" err="1">
                <a:solidFill>
                  <a:schemeClr val="tx1"/>
                </a:solidFill>
              </a:rPr>
              <a:t>billedepladsholder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5" name="Picture 14" descr="Skærmbillede 2016-04-05 kl. 09.35.2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8838568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slide - Fuldt billede eller far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206289" cy="6858000"/>
          </a:xfrm>
          <a:solidFill>
            <a:srgbClr val="4B3E31"/>
          </a:solidFill>
        </p:spPr>
        <p:txBody>
          <a:bodyPr tIns="72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4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itchFamily="34" charset="0"/>
              <a:buNone/>
              <a:tabLst/>
              <a:defRPr sz="1400" b="0" baseline="0"/>
            </a:lvl1pPr>
          </a:lstStyle>
          <a:p>
            <a:r>
              <a:rPr lang="da-DK" noProof="0"/>
              <a:t>Indsæt et baggrundsbillede ved at klikke på det brune felt og indsæt billede via ”indsæt billede” i menulinjen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8205" y="1318017"/>
            <a:ext cx="7358575" cy="3222366"/>
          </a:xfrm>
        </p:spPr>
        <p:txBody>
          <a:bodyPr anchor="t">
            <a:noAutofit/>
          </a:bodyPr>
          <a:lstStyle>
            <a:lvl1pPr>
              <a:lnSpc>
                <a:spcPct val="88000"/>
              </a:lnSpc>
              <a:defRPr sz="7200" baseline="0">
                <a:solidFill>
                  <a:schemeClr val="bg1"/>
                </a:solidFill>
              </a:defRPr>
            </a:lvl1pPr>
          </a:lstStyle>
          <a:p>
            <a:r>
              <a:rPr lang="da-DK" noProof="0" err="1"/>
              <a:t>Breaker</a:t>
            </a:r>
            <a:r>
              <a:rPr lang="da-DK" noProof="0"/>
              <a:t> side med stor tekst </a:t>
            </a:r>
            <a:br>
              <a:rPr lang="da-DK" noProof="0"/>
            </a:br>
            <a:r>
              <a:rPr lang="da-DK" noProof="0"/>
              <a:t>i flere linjer</a:t>
            </a:r>
          </a:p>
        </p:txBody>
      </p:sp>
      <p:sp>
        <p:nvSpPr>
          <p:cNvPr id="23" name="AutoShape 4"/>
          <p:cNvSpPr>
            <a:spLocks/>
          </p:cNvSpPr>
          <p:nvPr userDrawn="1"/>
        </p:nvSpPr>
        <p:spPr bwMode="gray">
          <a:xfrm>
            <a:off x="-3409055" y="1"/>
            <a:ext cx="32926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457200">
              <a:tabLst>
                <a:tab pos="177800" algn="l"/>
              </a:tabLst>
              <a:defRPr/>
            </a:pPr>
            <a:r>
              <a:rPr lang="da-DK" sz="1000" b="1">
                <a:solidFill>
                  <a:schemeClr val="tx1"/>
                </a:solidFill>
                <a:cs typeface="Arial" charset="0"/>
              </a:rPr>
              <a:t>Vis hjælpelinjer som hjælper ved placering af objekter</a:t>
            </a:r>
          </a:p>
          <a:p>
            <a:pPr algn="r" defTabSz="457200"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1.	Højreklik udenfor slidet og vælg ’Gitter og hjælpelinjer’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kryds ved ’Vis’ tegnehjælpelinjer på skærmen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Sæt hak ved ”Fastgør objekter til gitter”</a:t>
            </a:r>
          </a:p>
          <a:p>
            <a:pPr marL="228600" indent="-228600" algn="r" defTabSz="457200">
              <a:buFontTx/>
              <a:buAutoNum type="arabicPeriod" startAt="2"/>
              <a:tabLst>
                <a:tab pos="177800" algn="l"/>
              </a:tabLst>
              <a:defRPr/>
            </a:pPr>
            <a:r>
              <a:rPr lang="da-DK" sz="1000">
                <a:solidFill>
                  <a:schemeClr val="tx1"/>
                </a:solidFill>
                <a:cs typeface="Arial" charset="0"/>
              </a:rPr>
              <a:t>Vælg OK 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9"/>
          </p:nvPr>
        </p:nvSpPr>
        <p:spPr>
          <a:xfrm>
            <a:off x="10682378" y="5988209"/>
            <a:ext cx="1008128" cy="587589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476823" y="4139563"/>
            <a:ext cx="2332343" cy="6924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Vælg layout</a:t>
            </a:r>
            <a:br>
              <a:rPr lang="en-GB" sz="1000" b="1" noProof="1">
                <a:solidFill>
                  <a:schemeClr val="tx1"/>
                </a:solidFill>
                <a:latin typeface="+mn-lt"/>
              </a:rPr>
            </a:br>
            <a:r>
              <a:rPr lang="en-GB" sz="1000" b="1" noProof="1">
                <a:solidFill>
                  <a:schemeClr val="tx1"/>
                </a:solidFill>
                <a:latin typeface="+mn-lt"/>
              </a:rPr>
              <a:t>1. </a:t>
            </a:r>
            <a:r>
              <a:rPr lang="en-GB" sz="1000" b="0" noProof="1">
                <a:solidFill>
                  <a:schemeClr val="tx1"/>
                </a:solidFill>
                <a:latin typeface="+mn-lt"/>
              </a:rPr>
              <a:t>Fra værktøjslinjen klik</a:t>
            </a:r>
            <a:r>
              <a:rPr lang="en-GB" sz="1000" b="0" baseline="0" noProof="1">
                <a:solidFill>
                  <a:schemeClr val="tx1"/>
                </a:solidFill>
                <a:latin typeface="+mn-lt"/>
              </a:rPr>
              <a:t> på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 “nyt dias”</a:t>
            </a:r>
          </a:p>
          <a:p>
            <a:pPr algn="r">
              <a:spcBef>
                <a:spcPts val="600"/>
              </a:spcBef>
              <a:defRPr/>
            </a:pPr>
            <a:r>
              <a:rPr lang="en-GB" sz="1000" b="1" noProof="1">
                <a:solidFill>
                  <a:schemeClr val="tx1"/>
                </a:solidFill>
                <a:latin typeface="+mn-lt"/>
              </a:rPr>
              <a:t>2. </a:t>
            </a:r>
            <a:r>
              <a:rPr lang="en-GB" sz="1000" noProof="1">
                <a:solidFill>
                  <a:schemeClr val="tx1"/>
                </a:solidFill>
                <a:latin typeface="+mn-lt"/>
              </a:rPr>
              <a:t>Vælg et passende layout fra “drop ned” menuen</a:t>
            </a:r>
          </a:p>
        </p:txBody>
      </p:sp>
      <p:sp>
        <p:nvSpPr>
          <p:cNvPr id="26" name="TextBox 17"/>
          <p:cNvSpPr txBox="1">
            <a:spLocks noChangeArrowheads="1"/>
          </p:cNvSpPr>
          <p:nvPr userDrawn="1"/>
        </p:nvSpPr>
        <p:spPr bwMode="auto">
          <a:xfrm>
            <a:off x="-2787105" y="1511771"/>
            <a:ext cx="264262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a-DK" sz="1000" b="1">
                <a:solidFill>
                  <a:schemeClr val="tx1"/>
                </a:solidFill>
              </a:rPr>
              <a:t>Indsæt et baggrundsbillede</a:t>
            </a: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1. Indsæt et billede ved at klikke på </a:t>
            </a:r>
            <a:r>
              <a:rPr lang="da-DK" sz="1000" b="0" err="1">
                <a:solidFill>
                  <a:schemeClr val="tx1"/>
                </a:solidFill>
              </a:rPr>
              <a:t>billedepladsholderen</a:t>
            </a:r>
            <a:endParaRPr lang="da-DK" sz="1000" b="0">
              <a:solidFill>
                <a:schemeClr val="tx1"/>
              </a:solidFill>
            </a:endParaRPr>
          </a:p>
          <a:p>
            <a:pPr marL="0" indent="0" algn="r" eaLnBrk="1" hangingPunct="1">
              <a:buNone/>
              <a:defRPr/>
            </a:pPr>
            <a:r>
              <a:rPr lang="da-DK" sz="1000" b="0">
                <a:solidFill>
                  <a:schemeClr val="tx1"/>
                </a:solidFill>
              </a:rPr>
              <a:t>2. Via</a:t>
            </a:r>
            <a:r>
              <a:rPr lang="da-DK" sz="1000" b="0" baseline="0">
                <a:solidFill>
                  <a:schemeClr val="tx1"/>
                </a:solidFill>
              </a:rPr>
              <a:t> ”indsæt” – Vælg ”billede” og ”billede fra fil” – Herfra vælger du billedet, fra din computer, som skal indsættes </a:t>
            </a:r>
          </a:p>
          <a:p>
            <a:pPr marL="0" indent="0" algn="r" eaLnBrk="1" hangingPunct="1">
              <a:buNone/>
              <a:defRPr/>
            </a:pPr>
            <a:r>
              <a:rPr lang="da-DK" sz="1000" b="0" baseline="0">
                <a:solidFill>
                  <a:schemeClr val="tx1"/>
                </a:solidFill>
              </a:rPr>
              <a:t>3. </a:t>
            </a:r>
            <a:r>
              <a:rPr lang="da-DK" sz="1000" b="0">
                <a:solidFill>
                  <a:schemeClr val="tx1"/>
                </a:solidFill>
              </a:rPr>
              <a:t>Højreklik på billedet og send</a:t>
            </a:r>
            <a:r>
              <a:rPr lang="da-DK" sz="1000" b="0" baseline="0">
                <a:solidFill>
                  <a:schemeClr val="tx1"/>
                </a:solidFill>
              </a:rPr>
              <a:t> det bagud</a:t>
            </a:r>
          </a:p>
        </p:txBody>
      </p:sp>
      <p:pic>
        <p:nvPicPr>
          <p:cNvPr id="11" name="Picture 10" descr="Skærmbillede 2016-04-05 kl. 09.35.22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9807" y="5054312"/>
            <a:ext cx="2205324" cy="1791593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26"/>
          </p:nvPr>
        </p:nvSpPr>
        <p:spPr>
          <a:xfrm>
            <a:off x="552438" y="6205995"/>
            <a:ext cx="2548457" cy="180000"/>
          </a:xfr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2733012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1419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011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2111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0B11E31-5A7A-452F-A426-D539BF252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5BD7219-2CD3-4D82-9F8F-0F41FF121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02D70C-3AC5-4486-880A-74589B51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DBB6E-B508-47E8-809A-333AA6555A5F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0805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894" y="274638"/>
            <a:ext cx="10588757" cy="1143000"/>
          </a:xfrm>
        </p:spPr>
        <p:txBody>
          <a:bodyPr>
            <a:normAutofit/>
          </a:bodyPr>
          <a:lstStyle>
            <a:lvl1pPr algn="l">
              <a:defRPr sz="4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3894" y="1600201"/>
            <a:ext cx="10588757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4CC5D-323E-4770-8A3F-540259DCD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26DEA-B500-48AA-841C-446E015A3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7D5EE-A66B-4006-8799-47CF0777C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AABCEE-3ED3-4DA4-996F-5624E2EE3FBF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6870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440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3440" y="249289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96E1B-0806-4CD5-9416-DED364899F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3B8F6-B5A1-4375-B24B-1DEE1F30B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A0704-252A-47BB-93E0-75E58C08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FC5BA1-5EAF-4B98-9690-07D3B97086DB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10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894" y="274638"/>
            <a:ext cx="10588757" cy="1143000"/>
          </a:xfrm>
        </p:spPr>
        <p:txBody>
          <a:bodyPr/>
          <a:lstStyle>
            <a:lvl1pPr algn="l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3893" y="1600201"/>
            <a:ext cx="5096768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1893" y="1600201"/>
            <a:ext cx="5096768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902B210-4415-4948-8C3E-DF6D26498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654AB2-4AB4-4838-8731-33AB2485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3A6025-A0EA-46D0-865B-B7647E7A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5E7D9B-25B2-4B70-91DA-19825C5A7247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3479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3894" y="274638"/>
            <a:ext cx="10588757" cy="1143000"/>
          </a:xfrm>
        </p:spPr>
        <p:txBody>
          <a:bodyPr/>
          <a:lstStyle>
            <a:lvl1pPr algn="l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1477" y="1718270"/>
            <a:ext cx="51673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1477" y="2358032"/>
            <a:ext cx="51673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55639" y="1718270"/>
            <a:ext cx="5197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55639" y="2358032"/>
            <a:ext cx="5197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E200B74-73E7-4DE4-9B39-9F1CB0CE07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01C28E8-CC24-4123-83FD-7310AB4FE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DD7DDC-3369-430A-B004-7F81C4679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094EBF-AB9B-4A00-A468-6D5E4438930E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624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C063B-095F-455C-B62D-F3CC871F4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C0554AC-4E39-401B-8411-B8982E601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C13FD1C-C8E1-42AC-B83C-713EB10E3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AC7C41F-E60D-4412-80EE-8DCCE6444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1E15BE9-C634-4A3B-BE98-B116E20C30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A96CB1B-3A73-4BE6-A891-69E512A27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5189275-35BF-48C3-9DD7-02A87047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B6AFC55-8744-4DA0-AE07-31A77ECF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9348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363894" y="274638"/>
            <a:ext cx="10588757" cy="1143000"/>
          </a:xfrm>
        </p:spPr>
        <p:txBody>
          <a:bodyPr/>
          <a:lstStyle>
            <a:lvl1pPr algn="l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D88E8F-6C57-4810-96AD-B76F5DA41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3B9801D-0DC9-4515-853E-8E1198E22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14043E-3D1E-4E0A-8886-F4F6A4E7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5C6447-5EBC-464A-ACF9-D2E8267F49D9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81927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82BBFD0-8BBC-4BE2-AEB6-9F5D5E1D2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22ADE96-6E4D-4FA3-9EB0-56B506EA0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76B9A3A-5CED-4818-8815-E1F332D28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801867-D40A-4C63-82DE-3C64C70BFD00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0230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2995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EF6740B-3228-4993-92D0-1B0C68049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86B47F-B90D-4723-AACE-BB6A80486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7CBD54-777F-44E2-8569-6F586B9AE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DADDA-3122-4D0E-B5B3-44A1B998BA9C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43678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5100A23-4B1B-498B-9BCF-2DA5F0073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05B090-8385-4819-8CD0-2EB9640B2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953644-5568-407F-B232-653828FF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6F5A93-7098-4AD2-9FEB-889FADF5B57C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448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861" y="1600201"/>
            <a:ext cx="10972800" cy="4525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63894" y="274638"/>
            <a:ext cx="10588757" cy="1143000"/>
          </a:xfrm>
        </p:spPr>
        <p:txBody>
          <a:bodyPr/>
          <a:lstStyle>
            <a:lvl1pPr algn="l"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9577A-5B89-4B7D-BD24-23D53E9824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1384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C6933-E7D1-4DB6-BD20-71305135A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30751" y="6376989"/>
            <a:ext cx="3860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D2941-64FE-44EF-AF8C-06CF5637F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8017" y="6376989"/>
            <a:ext cx="284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CD5D23-F29D-4FF6-A3D7-6EDE17CD71D6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0283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4D5B8-9CA9-4C81-A257-6A1506562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1B8FA-8056-4817-A710-B075DED29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D7349-F53F-4FB2-9248-A26ED111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D9D67-2E8C-4B59-B13E-0DA8C43270ED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920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63042-F074-4EAB-8476-DA92E8C36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4E6042-2F27-4F5F-A898-6476A9CA6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4AB9E53-C048-4276-9B29-28A24BF83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C0B162F-A444-4654-838D-79E5A715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C8A45CC-460E-4B7C-8729-87E07B12F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 dirty="0"/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0CF19ABF-EE8D-4FC8-A829-1BF3C473FA22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9429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57A6D-F6E6-4472-A1A2-DB099BED6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0C0AF13-0FE8-4C5F-BA3A-726C02F11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50FED8C-7A63-497C-9976-35D4141D9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6CCB209-637E-4A8A-B69F-C9DD2AF8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3F1D14C-EEEA-44E8-B8C7-DC016E978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555155C-4C8E-486A-AF9F-4C6A748F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78835910-AD2E-445D-9521-C35B3C47618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0467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E31639-291B-4D98-9B4C-48E76B200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33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E3BAA0A-4AB0-4D01-A7B5-0CD1B4227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68425"/>
            <a:ext cx="5157787" cy="8239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C1AB4C1-D8E5-42CB-A805-BC0191214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92333"/>
            <a:ext cx="5157787" cy="3997330"/>
          </a:xfrm>
        </p:spPr>
        <p:txBody>
          <a:bodyPr/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0C839DA-B3EB-46BE-9559-9F0D428DE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279" y="136842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6D82082-7479-4780-8952-73B1D629BC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92333"/>
            <a:ext cx="5183188" cy="3997330"/>
          </a:xfrm>
        </p:spPr>
        <p:txBody>
          <a:bodyPr/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A11052BF-80AC-4DA8-B052-CAA970BB0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8721BF9D-426F-4726-9D8F-3836FAC1A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758265D-307B-4A7F-9C82-9D8253C6F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E0C595F1-DE3F-4759-A1D7-49AD9BB197D3}"/>
              </a:ext>
            </a:extLst>
          </p:cNvPr>
          <p:cNvCxnSpPr>
            <a:cxnSpLocks/>
          </p:cNvCxnSpPr>
          <p:nvPr userDrawn="1"/>
        </p:nvCxnSpPr>
        <p:spPr>
          <a:xfrm>
            <a:off x="65532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7965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AF7C85-418A-4739-88CC-00E5452B8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CF1D74D-8569-4419-A4C8-559534655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1998821-E961-4037-B3CB-43764E3B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2B418A9-47D7-4500-9F17-64E77954B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/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3E49AAF3-1A95-44FB-B203-3B1A1BE1EED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19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E038D-565E-4481-AE37-80E8DBF2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94A5519-B01C-4471-B4CA-F5C07644C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98E491B-2B14-4AF9-8978-1D8873FA2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7EA6320-0562-4F39-867B-7A26B47F7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69434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0BB5E31-6B64-4894-A836-F92C82CC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0DA1E91-669A-40E6-BF6B-80602E73F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013AE6A-B6A0-4C50-93D9-13F2B084F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333520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136D85-3933-4759-BC15-41D5A0C77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EC7156F-19EC-41A4-BE94-05BE62C69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F684FC-FEC9-4695-8E66-D98291FF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6375871-CEA4-4D28-8976-A5687B4A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8805B0F-DFD4-4584-8279-CD595EC68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E7AD0C8-5E5B-48FF-8920-75FCAF42E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62B13083-E033-434E-BD30-C23B82838320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7400"/>
            <a:ext cx="39338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92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E4771-57A8-41FE-8C01-16E0C173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9EE77193-A9B1-4BEC-B728-548A28C366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C858852-F7E9-4686-89E9-29BE65A24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578D442-D333-4ED7-9AD6-1D43B3A8F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F0ECD1A-0513-45A0-9118-6BBF15DF0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3E3F384-9581-44F0-826A-26F032856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EB795-ADB3-43E2-B8FE-B9F93C9F8457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6DD8F3DD-9766-40ED-95B4-038C5E336408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7400"/>
            <a:ext cx="39338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3628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2F8435-F979-42EA-89B8-2A0742FC9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42FA187-0659-4683-8F59-5A9324A7A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5E54D6E-7916-466A-AEE4-FAC1C925E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C1A24AC-2588-4C6D-AF79-7EBE0DE6D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6757035-A13C-44BE-BA03-E27BA8A4A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65E71CF2-426C-422F-8703-9F0BD605D53C}"/>
              </a:ext>
            </a:extLst>
          </p:cNvPr>
          <p:cNvCxnSpPr/>
          <p:nvPr userDrawn="1"/>
        </p:nvCxnSpPr>
        <p:spPr>
          <a:xfrm>
            <a:off x="1524000" y="3429000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5799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7BC3A-9A7E-432E-81A3-0D7983910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AA81A49-DF9C-4CAE-BC7F-C55A30E9A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D944D73-9527-4E84-A6A2-01B610A6C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2257412-DD86-45E6-B4BF-46B4F8265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E3E3358-93AE-45F4-8620-20617C3E4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8ADAB171-7E50-4B3B-8B64-86031BDA8761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618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C71973-F2B8-4192-B33B-9B4EA20F9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79CC7F3-4E21-4CE3-9E61-FB88A0F4A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6750C57-57D2-4FC1-83EC-8173730B0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062A600-162D-4FB3-B4A8-4D404B23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FA31102-3001-491F-B645-4E8F7FB0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88158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360299-5966-43C2-9CB7-F0BA327E9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5945C2B-641F-4EE1-BD7E-EB6A3D918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6365E70-BF60-4B9F-9DC7-566F5CC83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AF472B6-FD87-409C-AC70-83FE5EAC2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58D965D-8A4B-4E3A-AC10-0F3DEED24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D578D66-F5B2-4C40-8522-79F5322E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E0AC6E4D-B302-46AD-A7A0-B9A4A6E310C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69383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5A67B-3329-4C5A-A4AE-6595BFC6C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44132E0-CBB4-42D1-8609-EDA37041B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F423F60-FEA9-4BA0-9B97-7A0ACB475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EA307BD-4CDE-43F0-84B4-49AC9FE36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5C6195C-E356-49C2-BD62-7FA0F30B5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BF0584C-B195-49F4-BA5F-33C10F73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ECC57D62-E19B-452C-8E15-0A20BAF09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C8A9484-F86C-41FA-8CEE-1A0C38C7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39738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48CE4E-DB1F-4904-A62B-E1D657BC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8B65C5B-4543-4A7C-A9A3-135006D62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EC41D3E-8137-4A8C-8451-55DBFC717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2FCE708-EBFE-47BD-B42A-682387DF8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FDF67BE0-C300-4AC3-BE91-FCE06BDE309A}"/>
              </a:ext>
            </a:extLst>
          </p:cNvPr>
          <p:cNvCxnSpPr>
            <a:cxnSpLocks/>
          </p:cNvCxnSpPr>
          <p:nvPr userDrawn="1"/>
        </p:nvCxnSpPr>
        <p:spPr>
          <a:xfrm>
            <a:off x="838200" y="1368425"/>
            <a:ext cx="105156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7728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AA27341-9F4E-43E0-A572-6432F4BCB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62F9C23-C8EB-4379-AEB5-EC59D53CC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4A8DD58-4240-478B-AEB6-F05D843DB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484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D5F7692-AE49-4947-A027-AAB8D8622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45B41CE-40C0-412C-B0F6-EC6523EF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DA6F0CD-D4D3-4457-9069-4DA09463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1C7334B-DC30-4824-ABB7-F6557856E168}"/>
              </a:ext>
            </a:extLst>
          </p:cNvPr>
          <p:cNvSpPr/>
          <p:nvPr userDrawn="1"/>
        </p:nvSpPr>
        <p:spPr>
          <a:xfrm>
            <a:off x="844062" y="1165609"/>
            <a:ext cx="10560817" cy="10048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09031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838B8-97BA-4EEB-B19F-4532417C6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920DFD4-AF16-4825-A95A-32B95AF69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42416C8-EA3C-42E1-87B9-94CCF5C1A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EBA45B9-FBA1-41BF-8260-0145528F8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84DB203-1D59-4B86-927F-E67E56FB1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7A6C866-10C0-434C-9CA4-EB75E03E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4CC5004C-1962-43A8-A975-3F3EA9758885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7400"/>
            <a:ext cx="39338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7488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C0350-0F3B-497F-99D5-DDD59B8D8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BF111C7-A7EE-4507-9C34-56046A9131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0041B07-D122-4E04-B2D4-F9CCB5284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3FCDA51-2C00-4476-9929-BA0B676E9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6BF1145-47EF-4639-90A0-52C93E473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168F439-3740-494B-ABC4-839A4AF62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2449C074-1BDB-4BB9-9F64-D14BF84151E6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57400"/>
            <a:ext cx="3933825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0055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16A36-A0FD-4810-9B4F-43BBA08A4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8D92152-B452-467E-ABF2-801B6ADC44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65A165C-FDF9-42FE-805E-808A899A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F182D97-B8C2-45F5-BDF9-22BE566C3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84D2A61-DA24-4B76-9D8C-A18B5117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54421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35A913-705B-4E95-AC9A-AFA34FBDF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894A6C-A4D5-4BC9-8FA7-7C3DA88B0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563F6BB-5733-4DF3-85BC-5DAA6EED4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3F4AA9E-83AD-4475-9C73-159A4936E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4BA8C4-23A8-4BEB-AA0B-CD88A39D3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0757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5CFFB-98AF-4068-A70A-5CF55A572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8929E19-ADEC-4B41-B940-EB8F0EF43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265C0A8-4A0E-402B-869C-D20B2CEE1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508DA0-12C0-463D-B1E3-2C3A87B9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CEC0238-5BE5-4DF6-902E-FBB50013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77741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DECE77-8192-4AE8-9D4D-49B9FC30C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B7333B1-B85E-48F7-A6D9-D0FEFF6DE4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40FC86D-DEB6-486D-8D9C-956813CA0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4F6AA0E-2A15-4480-88D0-6B62F83FE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18884E5-37AB-415C-8480-EBEEB13B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2ED09F6-3EEC-4B2A-8E0D-59C6C478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36942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6862F-D1D5-430B-9FC6-F0D7DD2C8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095D7ED-75C8-472D-BAE4-733D28011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43BFC9A-2DAF-4A7D-8FD1-A742E6C0C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1833D36-0819-45C9-ACEF-7B007358CB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BF0DEE3-61CD-4950-973F-D3BCCC281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DF2C8169-E47E-4F3B-8BED-D92B55CD9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BC0B0C1-DDBE-4AC4-BEB4-CF0CD133A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418C98C-F51B-42F3-A7E0-F096F1DE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61413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0F26C2-A48A-4583-BB06-9D474ECAC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563334D-E30E-4C2C-885B-1C00C7C37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14ECB90-AB5B-4C32-A91F-CFB537F81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B7E79E1-1574-4CE0-A633-33907B882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868406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F399F50-9958-476D-B900-F63A7064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BB1E2F5-0395-4BF3-B9AF-8033AF090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6152BDE-9B4B-4587-914C-EF4BF5D9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59462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E39F03-28E7-4C21-A3B0-06E97CC4F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2F77BD-5846-4F0B-BAA3-3C38FD929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D97BC54-E820-45D8-9E2B-B29EB403D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E34EB68-7241-422D-89EB-CF2082611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66E163D-3774-4971-8B0B-1B5BBA85C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38EF7B1-1788-49BD-9146-D65A4C9CF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4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2EE82-378E-4938-B782-5110EDC8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DBBAA7A-729E-4E44-9673-51AAE537F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4CA21D4-9C67-4092-8D1D-47F065BC6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5102FFA-4E5A-451E-A794-2756776E1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6D5262F-4674-49CE-AC39-1FD29979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8FAFC85-6F5C-4A90-B581-1A700095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77767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D3ADBB-24E1-4BFD-A64A-E97DE37F9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95C7502-B163-4C60-B178-EF77E07B3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C1103FC-A1DA-43A0-B3BE-5B447FED7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89E0D90-5C11-41EA-A208-8C3238F7B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585C457-50C0-4B82-BEED-9763E349E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95522E1-D995-4686-A8D0-FD90ABC44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15208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D6690-8EF8-43FB-80E7-B8EA21F40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5247256-646C-4D8F-A1AB-A100C6391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9C2DFFE-1BAB-4608-B4A9-152A0426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2150E4E-8DD7-412B-98C7-10C598DE0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99D47CE-A8E3-43EC-8D30-81594FAA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84378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7BD540E-6F65-4F5E-BD08-06212A3C69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2F46204-1905-4D83-B45B-2453D77CA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506B0A3-C11F-48AB-9DD2-78D1916F3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F8879D4-E1B3-44F9-848F-F2746504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792BE12-1597-4495-A8B6-0706FF7CE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038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F9347-2415-4B0F-8961-DE87AC2F8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D8C584B-DC54-4878-9FD8-430CAB588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3B1C094-6282-4536-95DB-BB683333E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B3AA24D-E773-476F-AF6B-0CCD628D8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03.06.2019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82715AE-6AF6-4F9A-A8D3-0A8B4BB6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Bestyrelsesmøde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9E47989-25D9-48CE-84A8-89D35417C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A2479-42A9-452C-91E5-D4CEDF76D60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153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20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3.wdp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microsoft.com/office/2007/relationships/hdphoto" Target="../media/hdphoto2.wdp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3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36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DEF8B5D9-E6AA-473A-9DC1-601376BE43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rgbClr val="FFC635">
                <a:tint val="45000"/>
                <a:satMod val="400000"/>
              </a:srgb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0901" y="923536"/>
            <a:ext cx="4911099" cy="5934464"/>
          </a:xfrm>
          <a:prstGeom prst="rect">
            <a:avLst/>
          </a:prstGeom>
        </p:spPr>
      </p:pic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848543B-4E99-496E-8F0E-C9A628C6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843"/>
            <a:ext cx="10515600" cy="639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8FCA3E8-B200-49D2-B863-35ED891F9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2738"/>
            <a:ext cx="10515600" cy="4674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A3868355-6E6F-4D89-B310-8224C42EB83F}"/>
              </a:ext>
            </a:extLst>
          </p:cNvPr>
          <p:cNvSpPr/>
          <p:nvPr userDrawn="1"/>
        </p:nvSpPr>
        <p:spPr>
          <a:xfrm>
            <a:off x="0" y="2"/>
            <a:ext cx="12192000" cy="332655"/>
          </a:xfrm>
          <a:prstGeom prst="rect">
            <a:avLst/>
          </a:prstGeom>
          <a:solidFill>
            <a:srgbClr val="25873B">
              <a:tint val="66000"/>
              <a:satMod val="160000"/>
            </a:srgbClr>
          </a:soli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BD8FDA67-4847-4937-A91B-80BF1C0733B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569" b="89781" l="9375" r="89844">
                        <a14:foregroundMark x1="74219" y1="27372" x2="74219" y2="27372"/>
                        <a14:foregroundMark x1="45313" y1="16788" x2="45313" y2="16788"/>
                        <a14:foregroundMark x1="25781" y1="28467" x2="25781" y2="28467"/>
                        <a14:foregroundMark x1="14063" y1="47080" x2="14063" y2="47080"/>
                        <a14:foregroundMark x1="25781" y1="68978" x2="25781" y2="68978"/>
                        <a14:foregroundMark x1="74219" y1="67883" x2="74219" y2="67883"/>
                        <a14:foregroundMark x1="50000" y1="85766" x2="50000" y2="85766"/>
                        <a14:foregroundMark x1="47656" y1="6569" x2="47656" y2="65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068" y="-2899"/>
            <a:ext cx="156756" cy="335556"/>
          </a:xfrm>
          <a:prstGeom prst="rect">
            <a:avLst/>
          </a:prstGeom>
        </p:spPr>
      </p:pic>
      <p:pic>
        <p:nvPicPr>
          <p:cNvPr id="18" name="Billede 17" descr="Et billede, der indeholder clipart&#10;&#10;Automatisk oprettet beskrivelse">
            <a:extLst>
              <a:ext uri="{FF2B5EF4-FFF2-40B4-BE49-F238E27FC236}">
                <a16:creationId xmlns:a16="http://schemas.microsoft.com/office/drawing/2014/main" id="{494C534B-6225-4D14-91EC-E2E0D630A5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55" b="94909" l="7437" r="97344">
                        <a14:foregroundMark x1="11554" y1="28727" x2="11554" y2="28727"/>
                        <a14:foregroundMark x1="7437" y1="15273" x2="7437" y2="15273"/>
                        <a14:foregroundMark x1="7437" y1="15273" x2="7437" y2="15273"/>
                        <a14:foregroundMark x1="7437" y1="15273" x2="7437" y2="15273"/>
                        <a14:foregroundMark x1="7437" y1="15273" x2="7437" y2="15273"/>
                        <a14:foregroundMark x1="7437" y1="15273" x2="7437" y2="15273"/>
                        <a14:foregroundMark x1="12749" y1="26909" x2="12749" y2="26909"/>
                        <a14:foregroundMark x1="12749" y1="26909" x2="12749" y2="26909"/>
                        <a14:foregroundMark x1="41434" y1="44000" x2="41434" y2="44000"/>
                        <a14:foregroundMark x1="48871" y1="38909" x2="48871" y2="38909"/>
                        <a14:foregroundMark x1="61886" y1="40727" x2="61886" y2="40727"/>
                        <a14:foregroundMark x1="77424" y1="39636" x2="77424" y2="39636"/>
                        <a14:foregroundMark x1="87915" y1="41455" x2="87915" y2="41455"/>
                        <a14:foregroundMark x1="97344" y1="41455" x2="97344" y2="41455"/>
                        <a14:foregroundMark x1="88845" y1="89455" x2="88845" y2="89455"/>
                        <a14:foregroundMark x1="91766" y1="89818" x2="91766" y2="89818"/>
                        <a14:foregroundMark x1="91766" y1="91273" x2="91766" y2="91273"/>
                        <a14:foregroundMark x1="96414" y1="91636" x2="96414" y2="91636"/>
                        <a14:foregroundMark x1="97344" y1="87636" x2="97344" y2="87636"/>
                        <a14:foregroundMark x1="84462" y1="89818" x2="84462" y2="89818"/>
                        <a14:foregroundMark x1="77822" y1="89818" x2="77822" y2="89818"/>
                        <a14:foregroundMark x1="68924" y1="88727" x2="68924" y2="88727"/>
                        <a14:foregroundMark x1="62284" y1="92000" x2="62284" y2="92000"/>
                        <a14:foregroundMark x1="56972" y1="91273" x2="56972" y2="91273"/>
                        <a14:foregroundMark x1="51926" y1="92000" x2="51926" y2="92000"/>
                        <a14:foregroundMark x1="47145" y1="90909" x2="47145" y2="90909"/>
                        <a14:foregroundMark x1="40239" y1="92727" x2="40239" y2="92727"/>
                        <a14:foregroundMark x1="37450" y1="92727" x2="37450" y2="92727"/>
                        <a14:foregroundMark x1="33466" y1="91273" x2="33466" y2="91273"/>
                        <a14:foregroundMark x1="31076" y1="90909" x2="31076" y2="90909"/>
                        <a14:foregroundMark x1="28287" y1="90909" x2="28287" y2="90909"/>
                        <a14:foregroundMark x1="24037" y1="89091" x2="24037" y2="89091"/>
                        <a14:foregroundMark x1="39973" y1="90909" x2="39973" y2="90909"/>
                        <a14:foregroundMark x1="41036" y1="89455" x2="41036" y2="89455"/>
                        <a14:foregroundMark x1="41301" y1="92364" x2="41301" y2="92364"/>
                        <a14:foregroundMark x1="39973" y1="92727" x2="39973" y2="92727"/>
                        <a14:foregroundMark x1="39973" y1="93818" x2="39973" y2="93818"/>
                        <a14:foregroundMark x1="39973" y1="93091" x2="39973" y2="93091"/>
                        <a14:foregroundMark x1="40106" y1="92364" x2="40106" y2="92364"/>
                        <a14:foregroundMark x1="35989" y1="88727" x2="35989" y2="88727"/>
                        <a14:foregroundMark x1="26428" y1="92364" x2="26428" y2="92364"/>
                        <a14:foregroundMark x1="39973" y1="92364" x2="39973" y2="92364"/>
                        <a14:foregroundMark x1="40106" y1="92364" x2="40106" y2="92364"/>
                        <a14:foregroundMark x1="39973" y1="92364" x2="39973" y2="92364"/>
                        <a14:foregroundMark x1="40106" y1="92364" x2="40106" y2="92364"/>
                        <a14:foregroundMark x1="40106" y1="92364" x2="40106" y2="92364"/>
                        <a14:foregroundMark x1="40106" y1="92364" x2="40106" y2="92364"/>
                        <a14:foregroundMark x1="40106" y1="92364" x2="40106" y2="92364"/>
                        <a14:foregroundMark x1="40106" y1="92364" x2="39973" y2="93455"/>
                        <a14:foregroundMark x1="49514" y1="84727" x2="49535" y2="84364"/>
                        <a14:foregroundMark x1="49450" y1="85818" x2="49514" y2="84727"/>
                        <a14:foregroundMark x1="49514" y1="84727" x2="49450" y2="85818"/>
                        <a14:foregroundMark x1="49535" y1="84364" x2="49514" y2="84727"/>
                        <a14:foregroundMark x1="49586" y1="83497" x2="49535" y2="84364"/>
                        <a14:foregroundMark x1="49216" y1="89818" x2="49237" y2="89469"/>
                        <a14:foregroundMark x1="49195" y1="90182" x2="49216" y2="89818"/>
                        <a14:foregroundMark x1="49174" y1="90545" x2="49195" y2="90182"/>
                        <a14:foregroundMark x1="49153" y1="90909" x2="49174" y2="90545"/>
                        <a14:foregroundMark x1="49132" y1="91273" x2="49153" y2="90909"/>
                        <a14:foregroundMark x1="49111" y1="91636" x2="49132" y2="91273"/>
                        <a14:foregroundMark x1="49090" y1="92000" x2="49111" y2="91636"/>
                        <a14:foregroundMark x1="49004" y1="93455" x2="49090" y2="92000"/>
                        <a14:foregroundMark x1="49004" y1="85091" x2="49004" y2="85091"/>
                        <a14:foregroundMark x1="69588" y1="88727" x2="69588" y2="88727"/>
                        <a14:foregroundMark x1="71182" y1="92727" x2="71182" y2="92727"/>
                        <a14:foregroundMark x1="93094" y1="94909" x2="93094" y2="94909"/>
                        <a14:backgroundMark x1="27357" y1="92364" x2="27357" y2="92364"/>
                        <a14:backgroundMark x1="40505" y1="92364" x2="40505" y2="92364"/>
                        <a14:backgroundMark x1="40505" y1="92364" x2="40505" y2="92364"/>
                        <a14:backgroundMark x1="40372" y1="92364" x2="40372" y2="92364"/>
                        <a14:backgroundMark x1="49270" y1="88727" x2="49270" y2="88727"/>
                        <a14:backgroundMark x1="49137" y1="88364" x2="49137" y2="88364"/>
                        <a14:backgroundMark x1="49402" y1="88364" x2="49535" y2="89091"/>
                        <a14:backgroundMark x1="49402" y1="89818" x2="49535" y2="86909"/>
                        <a14:backgroundMark x1="49535" y1="87273" x2="49535" y2="87273"/>
                        <a14:backgroundMark x1="49535" y1="86909" x2="49801" y2="86182"/>
                        <a14:backgroundMark x1="49535" y1="86545" x2="49535" y2="86545"/>
                        <a14:backgroundMark x1="49535" y1="85818" x2="49535" y2="85818"/>
                        <a14:backgroundMark x1="49668" y1="85818" x2="49668" y2="85818"/>
                        <a14:backgroundMark x1="49801" y1="84727" x2="49801" y2="84727"/>
                        <a14:backgroundMark x1="49668" y1="84364" x2="49668" y2="84364"/>
                        <a14:backgroundMark x1="49668" y1="84727" x2="49668" y2="84727"/>
                        <a14:backgroundMark x1="49535" y1="84727" x2="49535" y2="84727"/>
                        <a14:backgroundMark x1="49004" y1="88364" x2="49004" y2="88364"/>
                        <a14:backgroundMark x1="49535" y1="86545" x2="49535" y2="86545"/>
                        <a14:backgroundMark x1="49004" y1="86909" x2="49004" y2="86909"/>
                        <a14:backgroundMark x1="49270" y1="86909" x2="49402" y2="86909"/>
                        <a14:backgroundMark x1="49402" y1="87273" x2="49402" y2="87273"/>
                        <a14:backgroundMark x1="49137" y1="88364" x2="49137" y2="88364"/>
                        <a14:backgroundMark x1="49004" y1="88364" x2="49004" y2="88364"/>
                        <a14:backgroundMark x1="49004" y1="89455" x2="49004" y2="89455"/>
                        <a14:backgroundMark x1="49004" y1="90182" x2="49004" y2="90182"/>
                        <a14:backgroundMark x1="49402" y1="89455" x2="49402" y2="89455"/>
                        <a14:backgroundMark x1="49402" y1="89818" x2="49402" y2="89818"/>
                        <a14:backgroundMark x1="49270" y1="90182" x2="49270" y2="90182"/>
                        <a14:backgroundMark x1="49270" y1="90545" x2="49270" y2="90545"/>
                        <a14:backgroundMark x1="49137" y1="90909" x2="49137" y2="90909"/>
                        <a14:backgroundMark x1="49137" y1="90909" x2="49137" y2="90909"/>
                        <a14:backgroundMark x1="49402" y1="90909" x2="49402" y2="90909"/>
                        <a14:backgroundMark x1="49270" y1="91273" x2="49270" y2="91273"/>
                        <a14:backgroundMark x1="49270" y1="91636" x2="49270" y2="91636"/>
                        <a14:backgroundMark x1="49004" y1="90909" x2="49004" y2="90909"/>
                        <a14:backgroundMark x1="49004" y1="90909" x2="49004" y2="90909"/>
                        <a14:backgroundMark x1="49137" y1="90909" x2="49137" y2="90909"/>
                        <a14:backgroundMark x1="49137" y1="90909" x2="49137" y2="90909"/>
                        <a14:backgroundMark x1="49137" y1="91273" x2="49137" y2="91273"/>
                        <a14:backgroundMark x1="49270" y1="91636" x2="49270" y2="91636"/>
                        <a14:backgroundMark x1="49270" y1="90909" x2="49270" y2="90909"/>
                        <a14:backgroundMark x1="49535" y1="91636" x2="49535" y2="91636"/>
                        <a14:backgroundMark x1="49535" y1="91636" x2="49535" y2="91636"/>
                        <a14:backgroundMark x1="49535" y1="92000" x2="49535" y2="92000"/>
                        <a14:backgroundMark x1="69721" y1="92727" x2="69721" y2="92727"/>
                        <a14:backgroundMark x1="69987" y1="85818" x2="69987" y2="85818"/>
                        <a14:backgroundMark x1="87915" y1="90909" x2="87915" y2="90909"/>
                        <a14:backgroundMark x1="93227" y1="89091" x2="93227" y2="8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96" t="79946"/>
          <a:stretch/>
        </p:blipFill>
        <p:spPr>
          <a:xfrm>
            <a:off x="394993" y="84462"/>
            <a:ext cx="1849976" cy="165464"/>
          </a:xfrm>
          <a:prstGeom prst="rect">
            <a:avLst/>
          </a:prstGeom>
        </p:spPr>
      </p:pic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0F75DA17-06D9-4C09-950C-427845830BF4}"/>
              </a:ext>
            </a:extLst>
          </p:cNvPr>
          <p:cNvCxnSpPr>
            <a:cxnSpLocks/>
          </p:cNvCxnSpPr>
          <p:nvPr userDrawn="1"/>
        </p:nvCxnSpPr>
        <p:spPr>
          <a:xfrm>
            <a:off x="0" y="332657"/>
            <a:ext cx="12192000" cy="0"/>
          </a:xfrm>
          <a:prstGeom prst="line">
            <a:avLst/>
          </a:prstGeom>
          <a:ln w="9525">
            <a:solidFill>
              <a:srgbClr val="FFC6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7E25E36-EF0C-46FA-AE4E-CB15FA3DA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5544" y="72066"/>
            <a:ext cx="542925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A2479-42A9-452C-91E5-D4CEDF76D606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3E1F84E-22CE-4E5A-BF41-A2402101B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4312" y="69057"/>
            <a:ext cx="4143375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B8E3CD-746F-402D-8DD6-7A297CD53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1144" y="70689"/>
            <a:ext cx="914400" cy="1961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da-DK" dirty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9020E0EA-BA97-4A18-976F-2E161CD08072}"/>
              </a:ext>
            </a:extLst>
          </p:cNvPr>
          <p:cNvCxnSpPr/>
          <p:nvPr userDrawn="1"/>
        </p:nvCxnSpPr>
        <p:spPr>
          <a:xfrm>
            <a:off x="838200" y="1237553"/>
            <a:ext cx="10515600" cy="0"/>
          </a:xfrm>
          <a:prstGeom prst="line">
            <a:avLst/>
          </a:prstGeom>
          <a:ln>
            <a:solidFill>
              <a:srgbClr val="2587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10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DEF8B5D9-E6AA-473A-9DC1-601376BE436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duotone>
              <a:prstClr val="black"/>
              <a:srgbClr val="FFC635">
                <a:tint val="45000"/>
                <a:satMod val="400000"/>
              </a:srgb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0901" y="923536"/>
            <a:ext cx="4911099" cy="5934464"/>
          </a:xfrm>
          <a:prstGeom prst="rect">
            <a:avLst/>
          </a:prstGeom>
        </p:spPr>
      </p:pic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0848543B-4E99-496E-8F0E-C9A628C6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843"/>
            <a:ext cx="10515600" cy="639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8FCA3E8-B200-49D2-B863-35ED891F9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2738"/>
            <a:ext cx="10515600" cy="4674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A3868355-6E6F-4D89-B310-8224C42EB83F}"/>
              </a:ext>
            </a:extLst>
          </p:cNvPr>
          <p:cNvSpPr/>
          <p:nvPr userDrawn="1"/>
        </p:nvSpPr>
        <p:spPr>
          <a:xfrm>
            <a:off x="0" y="2"/>
            <a:ext cx="12192000" cy="332655"/>
          </a:xfrm>
          <a:prstGeom prst="rect">
            <a:avLst/>
          </a:prstGeom>
          <a:solidFill>
            <a:srgbClr val="25873B">
              <a:tint val="66000"/>
              <a:satMod val="160000"/>
            </a:srgbClr>
          </a:soli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BD8FDA67-4847-4937-A91B-80BF1C0733B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569" b="89781" l="9375" r="89844">
                        <a14:foregroundMark x1="74219" y1="27372" x2="74219" y2="27372"/>
                        <a14:foregroundMark x1="45313" y1="16788" x2="45313" y2="16788"/>
                        <a14:foregroundMark x1="25781" y1="28467" x2="25781" y2="28467"/>
                        <a14:foregroundMark x1="14063" y1="47080" x2="14063" y2="47080"/>
                        <a14:foregroundMark x1="25781" y1="68978" x2="25781" y2="68978"/>
                        <a14:foregroundMark x1="74219" y1="67883" x2="74219" y2="67883"/>
                        <a14:foregroundMark x1="50000" y1="85766" x2="50000" y2="85766"/>
                        <a14:foregroundMark x1="47656" y1="6569" x2="47656" y2="65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068" y="-2899"/>
            <a:ext cx="156756" cy="335556"/>
          </a:xfrm>
          <a:prstGeom prst="rect">
            <a:avLst/>
          </a:prstGeom>
        </p:spPr>
      </p:pic>
      <p:pic>
        <p:nvPicPr>
          <p:cNvPr id="18" name="Billede 17" descr="Et billede, der indeholder clipart&#10;&#10;Automatisk oprettet beskrivelse">
            <a:extLst>
              <a:ext uri="{FF2B5EF4-FFF2-40B4-BE49-F238E27FC236}">
                <a16:creationId xmlns:a16="http://schemas.microsoft.com/office/drawing/2014/main" id="{494C534B-6225-4D14-91EC-E2E0D630A5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55" b="94909" l="7437" r="97344">
                        <a14:foregroundMark x1="11554" y1="28727" x2="11554" y2="28727"/>
                        <a14:foregroundMark x1="7437" y1="15273" x2="7437" y2="15273"/>
                        <a14:foregroundMark x1="7437" y1="15273" x2="7437" y2="15273"/>
                        <a14:foregroundMark x1="7437" y1="15273" x2="7437" y2="15273"/>
                        <a14:foregroundMark x1="7437" y1="15273" x2="7437" y2="15273"/>
                        <a14:foregroundMark x1="7437" y1="15273" x2="7437" y2="15273"/>
                        <a14:foregroundMark x1="12749" y1="26909" x2="12749" y2="26909"/>
                        <a14:foregroundMark x1="12749" y1="26909" x2="12749" y2="26909"/>
                        <a14:foregroundMark x1="41434" y1="44000" x2="41434" y2="44000"/>
                        <a14:foregroundMark x1="48871" y1="38909" x2="48871" y2="38909"/>
                        <a14:foregroundMark x1="61886" y1="40727" x2="61886" y2="40727"/>
                        <a14:foregroundMark x1="77424" y1="39636" x2="77424" y2="39636"/>
                        <a14:foregroundMark x1="87915" y1="41455" x2="87915" y2="41455"/>
                        <a14:foregroundMark x1="97344" y1="41455" x2="97344" y2="41455"/>
                        <a14:foregroundMark x1="88845" y1="89455" x2="88845" y2="89455"/>
                        <a14:foregroundMark x1="91766" y1="89818" x2="91766" y2="89818"/>
                        <a14:foregroundMark x1="91766" y1="91273" x2="91766" y2="91273"/>
                        <a14:foregroundMark x1="96414" y1="91636" x2="96414" y2="91636"/>
                        <a14:foregroundMark x1="97344" y1="87636" x2="97344" y2="87636"/>
                        <a14:foregroundMark x1="84462" y1="89818" x2="84462" y2="89818"/>
                        <a14:foregroundMark x1="77822" y1="89818" x2="77822" y2="89818"/>
                        <a14:foregroundMark x1="68924" y1="88727" x2="68924" y2="88727"/>
                        <a14:foregroundMark x1="62284" y1="92000" x2="62284" y2="92000"/>
                        <a14:foregroundMark x1="56972" y1="91273" x2="56972" y2="91273"/>
                        <a14:foregroundMark x1="51926" y1="92000" x2="51926" y2="92000"/>
                        <a14:foregroundMark x1="47145" y1="90909" x2="47145" y2="90909"/>
                        <a14:foregroundMark x1="40239" y1="92727" x2="40239" y2="92727"/>
                        <a14:foregroundMark x1="37450" y1="92727" x2="37450" y2="92727"/>
                        <a14:foregroundMark x1="33466" y1="91273" x2="33466" y2="91273"/>
                        <a14:foregroundMark x1="31076" y1="90909" x2="31076" y2="90909"/>
                        <a14:foregroundMark x1="28287" y1="90909" x2="28287" y2="90909"/>
                        <a14:foregroundMark x1="24037" y1="89091" x2="24037" y2="89091"/>
                        <a14:foregroundMark x1="39973" y1="90909" x2="39973" y2="90909"/>
                        <a14:foregroundMark x1="41036" y1="89455" x2="41036" y2="89455"/>
                        <a14:foregroundMark x1="41301" y1="92364" x2="41301" y2="92364"/>
                        <a14:foregroundMark x1="39973" y1="92727" x2="39973" y2="92727"/>
                        <a14:foregroundMark x1="39973" y1="93818" x2="39973" y2="93818"/>
                        <a14:foregroundMark x1="39973" y1="93091" x2="39973" y2="93091"/>
                        <a14:foregroundMark x1="40106" y1="92364" x2="40106" y2="92364"/>
                        <a14:foregroundMark x1="35989" y1="88727" x2="35989" y2="88727"/>
                        <a14:foregroundMark x1="26428" y1="92364" x2="26428" y2="92364"/>
                        <a14:foregroundMark x1="39973" y1="92364" x2="39973" y2="92364"/>
                        <a14:foregroundMark x1="40106" y1="92364" x2="40106" y2="92364"/>
                        <a14:foregroundMark x1="39973" y1="92364" x2="39973" y2="92364"/>
                        <a14:foregroundMark x1="40106" y1="92364" x2="40106" y2="92364"/>
                        <a14:foregroundMark x1="40106" y1="92364" x2="40106" y2="92364"/>
                        <a14:foregroundMark x1="40106" y1="92364" x2="40106" y2="92364"/>
                        <a14:foregroundMark x1="40106" y1="92364" x2="40106" y2="92364"/>
                        <a14:foregroundMark x1="40106" y1="92364" x2="39973" y2="93455"/>
                        <a14:foregroundMark x1="49514" y1="84727" x2="49535" y2="84364"/>
                        <a14:foregroundMark x1="49450" y1="85818" x2="49514" y2="84727"/>
                        <a14:foregroundMark x1="49514" y1="84727" x2="49450" y2="85818"/>
                        <a14:foregroundMark x1="49535" y1="84364" x2="49514" y2="84727"/>
                        <a14:foregroundMark x1="49586" y1="83497" x2="49535" y2="84364"/>
                        <a14:foregroundMark x1="49216" y1="89818" x2="49237" y2="89469"/>
                        <a14:foregroundMark x1="49195" y1="90182" x2="49216" y2="89818"/>
                        <a14:foregroundMark x1="49174" y1="90545" x2="49195" y2="90182"/>
                        <a14:foregroundMark x1="49153" y1="90909" x2="49174" y2="90545"/>
                        <a14:foregroundMark x1="49132" y1="91273" x2="49153" y2="90909"/>
                        <a14:foregroundMark x1="49111" y1="91636" x2="49132" y2="91273"/>
                        <a14:foregroundMark x1="49090" y1="92000" x2="49111" y2="91636"/>
                        <a14:foregroundMark x1="49004" y1="93455" x2="49090" y2="92000"/>
                        <a14:foregroundMark x1="49004" y1="85091" x2="49004" y2="85091"/>
                        <a14:foregroundMark x1="69588" y1="88727" x2="69588" y2="88727"/>
                        <a14:foregroundMark x1="71182" y1="92727" x2="71182" y2="92727"/>
                        <a14:foregroundMark x1="93094" y1="94909" x2="93094" y2="94909"/>
                        <a14:backgroundMark x1="27357" y1="92364" x2="27357" y2="92364"/>
                        <a14:backgroundMark x1="40505" y1="92364" x2="40505" y2="92364"/>
                        <a14:backgroundMark x1="40505" y1="92364" x2="40505" y2="92364"/>
                        <a14:backgroundMark x1="40372" y1="92364" x2="40372" y2="92364"/>
                        <a14:backgroundMark x1="49270" y1="88727" x2="49270" y2="88727"/>
                        <a14:backgroundMark x1="49137" y1="88364" x2="49137" y2="88364"/>
                        <a14:backgroundMark x1="49402" y1="88364" x2="49535" y2="89091"/>
                        <a14:backgroundMark x1="49402" y1="89818" x2="49535" y2="86909"/>
                        <a14:backgroundMark x1="49535" y1="87273" x2="49535" y2="87273"/>
                        <a14:backgroundMark x1="49535" y1="86909" x2="49801" y2="86182"/>
                        <a14:backgroundMark x1="49535" y1="86545" x2="49535" y2="86545"/>
                        <a14:backgroundMark x1="49535" y1="85818" x2="49535" y2="85818"/>
                        <a14:backgroundMark x1="49668" y1="85818" x2="49668" y2="85818"/>
                        <a14:backgroundMark x1="49801" y1="84727" x2="49801" y2="84727"/>
                        <a14:backgroundMark x1="49668" y1="84364" x2="49668" y2="84364"/>
                        <a14:backgroundMark x1="49668" y1="84727" x2="49668" y2="84727"/>
                        <a14:backgroundMark x1="49535" y1="84727" x2="49535" y2="84727"/>
                        <a14:backgroundMark x1="49004" y1="88364" x2="49004" y2="88364"/>
                        <a14:backgroundMark x1="49535" y1="86545" x2="49535" y2="86545"/>
                        <a14:backgroundMark x1="49004" y1="86909" x2="49004" y2="86909"/>
                        <a14:backgroundMark x1="49270" y1="86909" x2="49402" y2="86909"/>
                        <a14:backgroundMark x1="49402" y1="87273" x2="49402" y2="87273"/>
                        <a14:backgroundMark x1="49137" y1="88364" x2="49137" y2="88364"/>
                        <a14:backgroundMark x1="49004" y1="88364" x2="49004" y2="88364"/>
                        <a14:backgroundMark x1="49004" y1="89455" x2="49004" y2="89455"/>
                        <a14:backgroundMark x1="49004" y1="90182" x2="49004" y2="90182"/>
                        <a14:backgroundMark x1="49402" y1="89455" x2="49402" y2="89455"/>
                        <a14:backgroundMark x1="49402" y1="89818" x2="49402" y2="89818"/>
                        <a14:backgroundMark x1="49270" y1="90182" x2="49270" y2="90182"/>
                        <a14:backgroundMark x1="49270" y1="90545" x2="49270" y2="90545"/>
                        <a14:backgroundMark x1="49137" y1="90909" x2="49137" y2="90909"/>
                        <a14:backgroundMark x1="49137" y1="90909" x2="49137" y2="90909"/>
                        <a14:backgroundMark x1="49402" y1="90909" x2="49402" y2="90909"/>
                        <a14:backgroundMark x1="49270" y1="91273" x2="49270" y2="91273"/>
                        <a14:backgroundMark x1="49270" y1="91636" x2="49270" y2="91636"/>
                        <a14:backgroundMark x1="49004" y1="90909" x2="49004" y2="90909"/>
                        <a14:backgroundMark x1="49004" y1="90909" x2="49004" y2="90909"/>
                        <a14:backgroundMark x1="49137" y1="90909" x2="49137" y2="90909"/>
                        <a14:backgroundMark x1="49137" y1="90909" x2="49137" y2="90909"/>
                        <a14:backgroundMark x1="49137" y1="91273" x2="49137" y2="91273"/>
                        <a14:backgroundMark x1="49270" y1="91636" x2="49270" y2="91636"/>
                        <a14:backgroundMark x1="49270" y1="90909" x2="49270" y2="90909"/>
                        <a14:backgroundMark x1="49535" y1="91636" x2="49535" y2="91636"/>
                        <a14:backgroundMark x1="49535" y1="91636" x2="49535" y2="91636"/>
                        <a14:backgroundMark x1="49535" y1="92000" x2="49535" y2="92000"/>
                        <a14:backgroundMark x1="69721" y1="92727" x2="69721" y2="92727"/>
                        <a14:backgroundMark x1="69987" y1="85818" x2="69987" y2="85818"/>
                        <a14:backgroundMark x1="87915" y1="90909" x2="87915" y2="90909"/>
                        <a14:backgroundMark x1="93227" y1="89091" x2="93227" y2="8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96" t="79946"/>
          <a:stretch/>
        </p:blipFill>
        <p:spPr>
          <a:xfrm>
            <a:off x="394993" y="84462"/>
            <a:ext cx="1849976" cy="165464"/>
          </a:xfrm>
          <a:prstGeom prst="rect">
            <a:avLst/>
          </a:prstGeom>
        </p:spPr>
      </p:pic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0F75DA17-06D9-4C09-950C-427845830BF4}"/>
              </a:ext>
            </a:extLst>
          </p:cNvPr>
          <p:cNvCxnSpPr>
            <a:cxnSpLocks/>
          </p:cNvCxnSpPr>
          <p:nvPr userDrawn="1"/>
        </p:nvCxnSpPr>
        <p:spPr>
          <a:xfrm>
            <a:off x="0" y="332657"/>
            <a:ext cx="12192000" cy="0"/>
          </a:xfrm>
          <a:prstGeom prst="line">
            <a:avLst/>
          </a:prstGeom>
          <a:ln w="9525">
            <a:solidFill>
              <a:srgbClr val="FFC6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7E25E36-EF0C-46FA-AE4E-CB15FA3DA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5544" y="72066"/>
            <a:ext cx="542925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A2479-42A9-452C-91E5-D4CEDF76D606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3E1F84E-22CE-4E5A-BF41-A2402101B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4312" y="69057"/>
            <a:ext cx="4143375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B8E3CD-746F-402D-8DD6-7A297CD53D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11144" y="70689"/>
            <a:ext cx="914400" cy="1961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da-DK" dirty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9020E0EA-BA97-4A18-976F-2E161CD08072}"/>
              </a:ext>
            </a:extLst>
          </p:cNvPr>
          <p:cNvCxnSpPr/>
          <p:nvPr userDrawn="1"/>
        </p:nvCxnSpPr>
        <p:spPr>
          <a:xfrm>
            <a:off x="838200" y="1237553"/>
            <a:ext cx="10515600" cy="0"/>
          </a:xfrm>
          <a:prstGeom prst="line">
            <a:avLst/>
          </a:prstGeom>
          <a:ln>
            <a:solidFill>
              <a:srgbClr val="2587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68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861" y="392885"/>
            <a:ext cx="9386953" cy="71163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a-DK" noProof="0"/>
              <a:t>Overskrift i op til 2 linjer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2996" y="1549400"/>
            <a:ext cx="9373818" cy="4148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Klik for at redigere i master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9952" y="452085"/>
            <a:ext cx="1012956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r>
              <a:rPr lang="da-DK"/>
              <a:t>03.06.2019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2909" y="452085"/>
            <a:ext cx="246175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rgbClr val="076471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264A361-DC71-4E47-BAD5-EE21B2B0F90E}"/>
              </a:ext>
            </a:extLst>
          </p:cNvPr>
          <p:cNvSpPr txBox="1">
            <a:spLocks/>
          </p:cNvSpPr>
          <p:nvPr userDrawn="1"/>
        </p:nvSpPr>
        <p:spPr>
          <a:xfrm>
            <a:off x="568690" y="5957948"/>
            <a:ext cx="7395404" cy="704167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 defTabSz="914400" rtl="0" eaLnBrk="1" latinLnBrk="0" hangingPunct="1">
              <a:lnSpc>
                <a:spcPct val="88000"/>
              </a:lnSpc>
              <a:spcBef>
                <a:spcPct val="0"/>
              </a:spcBef>
              <a:buNone/>
              <a:defRPr sz="52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5200" dirty="0">
                <a:solidFill>
                  <a:schemeClr val="bg1"/>
                </a:solidFill>
              </a:rPr>
              <a:t>DPI</a:t>
            </a:r>
          </a:p>
        </p:txBody>
      </p:sp>
    </p:spTree>
    <p:extLst>
      <p:ext uri="{BB962C8B-B14F-4D97-AF65-F5344CB8AC3E}">
        <p14:creationId xmlns:p14="http://schemas.microsoft.com/office/powerpoint/2010/main" val="332548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20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6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2300"/>
        </a:spcAft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buFont typeface="Arial"/>
        <a:buChar char="•"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B1517251-666F-4636-A987-2EC052EF61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2BFF7971-B8AA-4091-A2D2-AE27B74624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75199-3C09-4812-A524-8148BE8D2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da-DK"/>
              <a:t>03.06.2019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866A8-04E4-4EEA-8CA8-2AD22CB33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Bestyrelsesmøde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624AA-FCBB-47E3-9D7F-BB0F88C5FC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1FEE061-76C6-4B3F-A4D0-F12642FC9E07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  <p:pic>
        <p:nvPicPr>
          <p:cNvPr id="3079" name="Picture 2" descr="image003">
            <a:extLst>
              <a:ext uri="{FF2B5EF4-FFF2-40B4-BE49-F238E27FC236}">
                <a16:creationId xmlns:a16="http://schemas.microsoft.com/office/drawing/2014/main" id="{43226057-4546-4B24-B97A-4DE3CB7BE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15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F6314BBD-C9D2-4D58-ABF2-509D1EA06C90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2842A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endParaRPr lang="da-DK" dirty="0"/>
          </a:p>
        </p:txBody>
      </p:sp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F9357D9-3862-4436-A2C9-BF3F33E5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710"/>
            <a:ext cx="10515600" cy="640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3A9B27D-58C7-46A9-B523-B1FEB2B3C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37607"/>
            <a:ext cx="10515600" cy="4539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B3767DDD-DE90-4964-9353-4CFCCB9F0FE3}"/>
              </a:ext>
            </a:extLst>
          </p:cNvPr>
          <p:cNvSpPr/>
          <p:nvPr userDrawn="1"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FFC000"/>
          </a:solidFill>
          <a:ln w="15875" cap="flat" cmpd="sng" algn="ctr">
            <a:noFill/>
            <a:prstDash val="solid"/>
          </a:ln>
          <a:effectLst/>
        </p:spPr>
      </p:sp>
      <p:pic>
        <p:nvPicPr>
          <p:cNvPr id="11" name="Billede 10" descr="Et billede, der indeholder clipart&#10;&#10;Beskrivelse, der er oprettet med meget høj sikkerhed">
            <a:extLst>
              <a:ext uri="{FF2B5EF4-FFF2-40B4-BE49-F238E27FC236}">
                <a16:creationId xmlns:a16="http://schemas.microsoft.com/office/drawing/2014/main" id="{94F31E37-42A7-4B42-8E0F-8908FE95F12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446" y="5350384"/>
            <a:ext cx="2289048" cy="905256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6952092-10B1-409B-943A-53A278CBE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6E3EB795-ADB3-43E2-B8FE-B9F93C9F8457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C76B962-2A50-4130-A939-CF096881B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923F664-3CD2-4FF0-8DA9-58D41DF0A4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1554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D893843-6C79-4311-9BD5-9AFB05C77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7945C7D-CADF-4BEA-8F4B-29A75709D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F87626-0528-4632-BA17-BA468D478B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1865A2A-E117-475E-A22F-515145DD3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2AF7FB5-7AB7-4648-84AD-230966BB3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6C794-6925-492B-B00A-102ADB08825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71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6821913-EFE7-4FE0-AB7B-6CE9F4261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26E5CEE-F2FB-4B58-96D5-2F092D4BF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34ADA72-2A62-4160-90EC-B17483BE2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03.06.2019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4DB42EA-8CFB-4569-A5FF-1E27A3ADB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Bestyrelsesmøde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9DF3539-FDFF-4F86-88EF-E17A57AD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2FFCF-E729-4387-A3E2-28FE91961BF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646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DF6DEA-293C-4B87-89AF-FBB6CC73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DAKOFO malting barley strategy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C1257F8-4F83-4575-8E16-85A5BE687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5793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A36D0D-E76F-467A-B470-4548ED5C5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50 % increase in export of Danish malting barley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BD28EA6-7F54-4BA7-9633-A1717AD21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20942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Today total Danish sales of malting barley is between 1,3 -1,5 million tons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Danish malting houses consume 0,35 million tons/year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Germany imports around 0,40 million tons/year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Other countries import 0,6 - 0,7 million tons/year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770CCFC-1FE4-4EC1-9633-4DEB1880F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142" y="1871620"/>
            <a:ext cx="5673178" cy="318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40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5272F7B-A18E-41D6-A76A-76EDFEDDF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31276" cy="4351338"/>
          </a:xfrm>
        </p:spPr>
        <p:txBody>
          <a:bodyPr/>
          <a:lstStyle/>
          <a:p>
            <a:r>
              <a:rPr lang="en-US" dirty="0"/>
              <a:t>Global malting barley market 25 </a:t>
            </a:r>
            <a:r>
              <a:rPr lang="en-US" dirty="0" err="1"/>
              <a:t>mio</a:t>
            </a:r>
            <a:r>
              <a:rPr lang="en-US" dirty="0"/>
              <a:t>. tons/year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Trade: 6-8 </a:t>
            </a:r>
            <a:r>
              <a:rPr lang="en-US" dirty="0" err="1"/>
              <a:t>mio</a:t>
            </a:r>
            <a:r>
              <a:rPr lang="en-US" dirty="0"/>
              <a:t>. tons/year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Denmark ~ 12 % of the world trade. </a:t>
            </a:r>
          </a:p>
        </p:txBody>
      </p:sp>
      <p:pic>
        <p:nvPicPr>
          <p:cNvPr id="9" name="Pladsholder til indhold 8" descr="Et billede, der indeholder hø, indendørs, sidder&#10;&#10;Beskrivelse, der er oprettet med høj sikkerhed">
            <a:extLst>
              <a:ext uri="{FF2B5EF4-FFF2-40B4-BE49-F238E27FC236}">
                <a16:creationId xmlns:a16="http://schemas.microsoft.com/office/drawing/2014/main" id="{09A894FD-E7A3-4D45-898E-71970210B11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485900"/>
            <a:ext cx="5181600" cy="3886200"/>
          </a:xfr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795FFD0-8024-4637-9A27-FFC844487152}"/>
              </a:ext>
            </a:extLst>
          </p:cNvPr>
          <p:cNvSpPr txBox="1">
            <a:spLocks/>
          </p:cNvSpPr>
          <p:nvPr/>
        </p:nvSpPr>
        <p:spPr>
          <a:xfrm>
            <a:off x="838200" y="581025"/>
            <a:ext cx="10515600" cy="640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50 % increase in export of Danish malting barley</a:t>
            </a:r>
          </a:p>
        </p:txBody>
      </p:sp>
    </p:spTree>
    <p:extLst>
      <p:ext uri="{BB962C8B-B14F-4D97-AF65-F5344CB8AC3E}">
        <p14:creationId xmlns:p14="http://schemas.microsoft.com/office/powerpoint/2010/main" val="2916771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7180A6-131F-4EA2-8E95-79A080B03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Danish initiatives and strengths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D3AE31E-C9FA-44A7-A4AD-24BAF5D9B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2738"/>
            <a:ext cx="10515600" cy="5272531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u="sng" dirty="0"/>
              <a:t>Climatic conditions</a:t>
            </a:r>
            <a:br>
              <a:rPr lang="en-US" sz="2400" u="sng" dirty="0"/>
            </a:br>
            <a:endParaRPr lang="en-US" sz="2400" u="sng" dirty="0"/>
          </a:p>
          <a:p>
            <a:pPr marL="457200" indent="-457200">
              <a:buFont typeface="+mj-lt"/>
              <a:buAutoNum type="arabicPeriod"/>
            </a:pPr>
            <a:r>
              <a:rPr lang="en-US" sz="2400" u="sng" dirty="0"/>
              <a:t>Plant breeding</a:t>
            </a:r>
            <a:br>
              <a:rPr lang="en-US" sz="2400" u="sng" dirty="0"/>
            </a:br>
            <a:endParaRPr lang="en-US" sz="2400" u="sng" dirty="0"/>
          </a:p>
          <a:p>
            <a:pPr marL="457200" indent="-457200">
              <a:buFont typeface="+mj-lt"/>
              <a:buAutoNum type="arabicPeriod"/>
            </a:pPr>
            <a:r>
              <a:rPr lang="en-US" sz="2400" u="sng" dirty="0"/>
              <a:t>The highest certification level in the EU </a:t>
            </a:r>
            <a:br>
              <a:rPr lang="en-US" sz="2400" u="sng" dirty="0"/>
            </a:br>
            <a:endParaRPr lang="en-US" sz="2400" u="sng" dirty="0"/>
          </a:p>
          <a:p>
            <a:pPr marL="457200" indent="-457200">
              <a:buFont typeface="+mj-lt"/>
              <a:buAutoNum type="arabicPeriod"/>
            </a:pPr>
            <a:r>
              <a:rPr lang="en-US" sz="2400" u="sng" dirty="0"/>
              <a:t>Strong focus on quality</a:t>
            </a:r>
          </a:p>
          <a:p>
            <a:pPr lvl="1"/>
            <a:r>
              <a:rPr lang="en-US" sz="2000" dirty="0"/>
              <a:t>Minimizing undesirable residuals like pesticides </a:t>
            </a:r>
          </a:p>
          <a:p>
            <a:pPr lvl="1"/>
            <a:r>
              <a:rPr lang="en-US" sz="2000" dirty="0"/>
              <a:t>Traceability throughout the chain</a:t>
            </a:r>
            <a:br>
              <a:rPr lang="en-US" sz="2000" dirty="0"/>
            </a:br>
            <a:endParaRPr lang="en-US" sz="2400" u="sng" dirty="0"/>
          </a:p>
          <a:p>
            <a:pPr marL="457200" indent="-457200">
              <a:buFont typeface="+mj-lt"/>
              <a:buAutoNum type="arabicPeriod"/>
            </a:pPr>
            <a:r>
              <a:rPr lang="en-US" sz="2400" u="sng" dirty="0"/>
              <a:t>Danish Preferred 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400" u="sng" dirty="0"/>
              <a:t>Strong marked focus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New growth markets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5B7C9620-A011-4C6B-A8A2-9E28321E373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7010400" y="2152650"/>
            <a:ext cx="5181600" cy="30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8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9AEF64-6A7E-4226-9BF7-F815A0B7E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Growth targets for the upcoming 5 years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B5720E-D4D8-49A3-92B8-F41D7BE9A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206" y="14827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Based on the before mentioned initiatives, a broad industry collaboration in the entire value chain could lead to an increased export of Danish malting barley </a:t>
            </a:r>
          </a:p>
          <a:p>
            <a:endParaRPr lang="en-US" dirty="0"/>
          </a:p>
          <a:p>
            <a:r>
              <a:rPr lang="en-US" dirty="0"/>
              <a:t>A total increase of export estimated to 50 % reaching approximately 1,5 – 1, million tons per year, based on a strict quality control through the entire production chain.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Danish world market share of malting barley would rise from around 12 % to 16 % </a:t>
            </a:r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294277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F PPT - Noget at leve af. Noget at leve for.">
  <a:themeElements>
    <a:clrScheme name="Landbrug &amp; Fødevarer">
      <a:dk1>
        <a:srgbClr val="000000"/>
      </a:dk1>
      <a:lt1>
        <a:sysClr val="window" lastClr="FFFFFF"/>
      </a:lt1>
      <a:dk2>
        <a:srgbClr val="09562C"/>
      </a:dk2>
      <a:lt2>
        <a:srgbClr val="FFFFFF"/>
      </a:lt2>
      <a:accent1>
        <a:srgbClr val="BF9C81"/>
      </a:accent1>
      <a:accent2>
        <a:srgbClr val="076471"/>
      </a:accent2>
      <a:accent3>
        <a:srgbClr val="C8C7B2"/>
      </a:accent3>
      <a:accent4>
        <a:srgbClr val="9DDCF9"/>
      </a:accent4>
      <a:accent5>
        <a:srgbClr val="000000"/>
      </a:accent5>
      <a:accent6>
        <a:srgbClr val="FFD800"/>
      </a:accent6>
      <a:hlink>
        <a:srgbClr val="076471"/>
      </a:hlink>
      <a:folHlink>
        <a:srgbClr val="09562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FEFA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Brugerdefineret design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8242</TotalTime>
  <Words>168</Words>
  <Application>Microsoft Office PowerPoint</Application>
  <PresentationFormat>Widescreen</PresentationFormat>
  <Paragraphs>32</Paragraphs>
  <Slides>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7</vt:i4>
      </vt:variant>
      <vt:variant>
        <vt:lpstr>Slidetitler</vt:lpstr>
      </vt:variant>
      <vt:variant>
        <vt:i4>5</vt:i4>
      </vt:variant>
    </vt:vector>
  </HeadingPairs>
  <TitlesOfParts>
    <vt:vector size="17" baseType="lpstr">
      <vt:lpstr>Arial</vt:lpstr>
      <vt:lpstr>Calibri</vt:lpstr>
      <vt:lpstr>Calibri Light</vt:lpstr>
      <vt:lpstr>Georgia</vt:lpstr>
      <vt:lpstr>Tw Cen MT</vt:lpstr>
      <vt:lpstr>1_Office-tema</vt:lpstr>
      <vt:lpstr>2_Office-tema</vt:lpstr>
      <vt:lpstr>LF PPT - Noget at leve af. Noget at leve for.</vt:lpstr>
      <vt:lpstr>FEFAC</vt:lpstr>
      <vt:lpstr>Brugerdefineret design</vt:lpstr>
      <vt:lpstr>3_Brugerdefineret design</vt:lpstr>
      <vt:lpstr>1_Brugerdefineret design</vt:lpstr>
      <vt:lpstr>DAKOFO malting barley strategy </vt:lpstr>
      <vt:lpstr>50 % increase in export of Danish malting barley</vt:lpstr>
      <vt:lpstr>PowerPoint-præsentation</vt:lpstr>
      <vt:lpstr>Danish initiatives and strengths </vt:lpstr>
      <vt:lpstr>Growth targets for the upcoming 5 years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DAKOFO Bestyrelsesmøde</dc:title>
  <dc:creator>Liv Frandsen</dc:creator>
  <cp:lastModifiedBy>Frederik Vad (LFST)</cp:lastModifiedBy>
  <cp:revision>134</cp:revision>
  <cp:lastPrinted>2019-05-30T10:48:08Z</cp:lastPrinted>
  <dcterms:created xsi:type="dcterms:W3CDTF">2019-05-21T13:25:25Z</dcterms:created>
  <dcterms:modified xsi:type="dcterms:W3CDTF">2019-12-02T13:48:32Z</dcterms:modified>
</cp:coreProperties>
</file>