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705" r:id="rId3"/>
    <p:sldMasterId id="2147483722" r:id="rId4"/>
    <p:sldMasterId id="2147483760" r:id="rId5"/>
    <p:sldMasterId id="2147483768" r:id="rId6"/>
    <p:sldMasterId id="2147483778" r:id="rId7"/>
  </p:sldMasterIdLst>
  <p:notesMasterIdLst>
    <p:notesMasterId r:id="rId15"/>
  </p:notesMasterIdLst>
  <p:sldIdLst>
    <p:sldId id="305" r:id="rId8"/>
    <p:sldId id="275" r:id="rId9"/>
    <p:sldId id="306" r:id="rId10"/>
    <p:sldId id="300" r:id="rId11"/>
    <p:sldId id="297" r:id="rId12"/>
    <p:sldId id="351" r:id="rId13"/>
    <p:sldId id="3283" r:id="rId14"/>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04" autoAdjust="0"/>
    <p:restoredTop sz="94660"/>
  </p:normalViewPr>
  <p:slideViewPr>
    <p:cSldViewPr snapToGrid="0">
      <p:cViewPr varScale="1">
        <p:scale>
          <a:sx n="109" d="100"/>
          <a:sy n="109" d="100"/>
        </p:scale>
        <p:origin x="126"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8F0AAED-4EC8-4A47-89C2-968AD7194B21}" type="datetimeFigureOut">
              <a:rPr lang="da-DK" smtClean="0"/>
              <a:t>02-12-2019</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800FEFA-D8EC-4C4C-8BD3-9D48320CC030}" type="slidenum">
              <a:rPr lang="da-DK" smtClean="0"/>
              <a:t>‹nr.›</a:t>
            </a:fld>
            <a:endParaRPr lang="da-DK"/>
          </a:p>
        </p:txBody>
      </p:sp>
    </p:spTree>
    <p:extLst>
      <p:ext uri="{BB962C8B-B14F-4D97-AF65-F5344CB8AC3E}">
        <p14:creationId xmlns:p14="http://schemas.microsoft.com/office/powerpoint/2010/main" val="1738225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microsoft.com/office/2007/relationships/hdphoto" Target="../media/hdphoto3.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emf"/><Relationship Id="rId12"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emf"/><Relationship Id="rId4" Type="http://schemas.openxmlformats.org/officeDocument/2006/relationships/image" Target="../media/image8.png"/><Relationship Id="rId9" Type="http://schemas.openxmlformats.org/officeDocument/2006/relationships/image" Target="../media/image1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2.xml"/><Relationship Id="rId4" Type="http://schemas.microsoft.com/office/2007/relationships/hdphoto" Target="../media/hdphoto3.wdp"/></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2.xml"/><Relationship Id="rId4" Type="http://schemas.microsoft.com/office/2007/relationships/hdphoto" Target="../media/hdphoto4.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emf"/><Relationship Id="rId12"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emf"/><Relationship Id="rId4" Type="http://schemas.openxmlformats.org/officeDocument/2006/relationships/image" Target="../media/image8.png"/><Relationship Id="rId9" Type="http://schemas.openxmlformats.org/officeDocument/2006/relationships/image" Target="../media/image13.emf"/></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3.jpeg"/><Relationship Id="rId2" Type="http://schemas.openxmlformats.org/officeDocument/2006/relationships/image" Target="../media/image11.emf"/><Relationship Id="rId1" Type="http://schemas.openxmlformats.org/officeDocument/2006/relationships/slideMaster" Target="../slideMasters/slideMaster2.xml"/><Relationship Id="rId6" Type="http://schemas.openxmlformats.org/officeDocument/2006/relationships/image" Target="../media/image21.png"/><Relationship Id="rId11" Type="http://schemas.openxmlformats.org/officeDocument/2006/relationships/image" Target="../media/image15.png"/><Relationship Id="rId5" Type="http://schemas.openxmlformats.org/officeDocument/2006/relationships/image" Target="../media/image14.emf"/><Relationship Id="rId10" Type="http://schemas.openxmlformats.org/officeDocument/2006/relationships/image" Target="../media/image10.png"/><Relationship Id="rId4" Type="http://schemas.openxmlformats.org/officeDocument/2006/relationships/image" Target="../media/image13.emf"/><Relationship Id="rId9"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Master" Target="../slideMasters/slideMaster3.xml"/><Relationship Id="rId4" Type="http://schemas.openxmlformats.org/officeDocument/2006/relationships/image" Target="../media/image2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3.xml"/><Relationship Id="rId6" Type="http://schemas.openxmlformats.org/officeDocument/2006/relationships/image" Target="../media/image32.png"/><Relationship Id="rId5" Type="http://schemas.openxmlformats.org/officeDocument/2006/relationships/image" Target="../media/image24.png"/><Relationship Id="rId4" Type="http://schemas.openxmlformats.org/officeDocument/2006/relationships/image" Target="../media/image3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1.png"/><Relationship Id="rId1" Type="http://schemas.openxmlformats.org/officeDocument/2006/relationships/slideMaster" Target="../slideMasters/slideMaster3.xml"/><Relationship Id="rId6" Type="http://schemas.openxmlformats.org/officeDocument/2006/relationships/image" Target="../media/image32.png"/><Relationship Id="rId5" Type="http://schemas.openxmlformats.org/officeDocument/2006/relationships/image" Target="../media/image24.png"/><Relationship Id="rId4" Type="http://schemas.openxmlformats.org/officeDocument/2006/relationships/image" Target="../media/image30.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0.png"/><Relationship Id="rId7" Type="http://schemas.microsoft.com/office/2007/relationships/hdphoto" Target="../media/hdphoto5.wdp"/><Relationship Id="rId2" Type="http://schemas.openxmlformats.org/officeDocument/2006/relationships/image" Target="../media/image29.jpeg"/><Relationship Id="rId1" Type="http://schemas.openxmlformats.org/officeDocument/2006/relationships/slideMaster" Target="../slideMasters/slideMaster3.xml"/><Relationship Id="rId6" Type="http://schemas.openxmlformats.org/officeDocument/2006/relationships/image" Target="../media/image34.png"/><Relationship Id="rId5" Type="http://schemas.openxmlformats.org/officeDocument/2006/relationships/image" Target="../media/image24.png"/><Relationship Id="rId4" Type="http://schemas.openxmlformats.org/officeDocument/2006/relationships/image" Target="../media/image3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3.xml"/><Relationship Id="rId6" Type="http://schemas.openxmlformats.org/officeDocument/2006/relationships/image" Target="../media/image24.png"/><Relationship Id="rId5" Type="http://schemas.openxmlformats.org/officeDocument/2006/relationships/image" Target="../media/image33.png"/><Relationship Id="rId4" Type="http://schemas.openxmlformats.org/officeDocument/2006/relationships/image" Target="../media/image3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1.png"/><Relationship Id="rId1" Type="http://schemas.openxmlformats.org/officeDocument/2006/relationships/slideMaster" Target="../slideMasters/slideMaster3.xml"/><Relationship Id="rId4" Type="http://schemas.openxmlformats.org/officeDocument/2006/relationships/image" Target="../media/image3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6.png"/><Relationship Id="rId2" Type="http://schemas.openxmlformats.org/officeDocument/2006/relationships/image" Target="../media/image29.jpeg"/><Relationship Id="rId1" Type="http://schemas.openxmlformats.org/officeDocument/2006/relationships/slideMaster" Target="../slideMasters/slideMaster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Master" Target="../slideMasters/slideMaster3.xml"/><Relationship Id="rId5" Type="http://schemas.openxmlformats.org/officeDocument/2006/relationships/image" Target="../media/image32.png"/><Relationship Id="rId4" Type="http://schemas.openxmlformats.org/officeDocument/2006/relationships/image" Target="../media/image2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Master" Target="../slideMasters/slideMaster3.xml"/><Relationship Id="rId5" Type="http://schemas.openxmlformats.org/officeDocument/2006/relationships/image" Target="../media/image32.png"/><Relationship Id="rId4" Type="http://schemas.openxmlformats.org/officeDocument/2006/relationships/image" Target="../media/image2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Master" Target="../slideMasters/slideMaster3.xml"/><Relationship Id="rId4" Type="http://schemas.openxmlformats.org/officeDocument/2006/relationships/image" Target="../media/image2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pic>
        <p:nvPicPr>
          <p:cNvPr id="7" name="Billede 6" descr="Et billede, der indeholder græs, himmel, udendørs, felt&#10;&#10;Automatisk genereret beskrivelse">
            <a:extLst>
              <a:ext uri="{FF2B5EF4-FFF2-40B4-BE49-F238E27FC236}">
                <a16:creationId xmlns:a16="http://schemas.microsoft.com/office/drawing/2014/main" id="{7AAB25F9-757A-423A-8B96-E50252FB273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0118" b="13691"/>
          <a:stretch/>
        </p:blipFill>
        <p:spPr>
          <a:xfrm>
            <a:off x="-19064" y="-1"/>
            <a:ext cx="12211062" cy="6861659"/>
          </a:xfrm>
          <a:prstGeom prst="rect">
            <a:avLst/>
          </a:prstGeom>
        </p:spPr>
      </p:pic>
      <p:sp>
        <p:nvSpPr>
          <p:cNvPr id="3" name="Undertitel 2">
            <a:extLst>
              <a:ext uri="{FF2B5EF4-FFF2-40B4-BE49-F238E27FC236}">
                <a16:creationId xmlns:a16="http://schemas.microsoft.com/office/drawing/2014/main" id="{482C5A7A-F549-4DFE-9DED-60C425F672DD}"/>
              </a:ext>
            </a:extLst>
          </p:cNvPr>
          <p:cNvSpPr>
            <a:spLocks noGrp="1"/>
          </p:cNvSpPr>
          <p:nvPr>
            <p:ph type="subTitle" idx="1"/>
          </p:nvPr>
        </p:nvSpPr>
        <p:spPr>
          <a:xfrm>
            <a:off x="4705352" y="3546068"/>
            <a:ext cx="7486648" cy="42585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Pladsholder til dato 3">
            <a:extLst>
              <a:ext uri="{FF2B5EF4-FFF2-40B4-BE49-F238E27FC236}">
                <a16:creationId xmlns:a16="http://schemas.microsoft.com/office/drawing/2014/main" id="{B6A115D2-CB4A-4B56-9080-CCDDC46E42D4}"/>
              </a:ext>
            </a:extLst>
          </p:cNvPr>
          <p:cNvSpPr>
            <a:spLocks noGrp="1"/>
          </p:cNvSpPr>
          <p:nvPr>
            <p:ph type="dt" sz="half" idx="10"/>
          </p:nvPr>
        </p:nvSpPr>
        <p:spPr/>
        <p:txBody>
          <a:bodyPr/>
          <a:lstStyle/>
          <a:p>
            <a:r>
              <a:rPr lang="da-DK"/>
              <a:t>03.06.2019</a:t>
            </a:r>
          </a:p>
        </p:txBody>
      </p:sp>
      <p:sp>
        <p:nvSpPr>
          <p:cNvPr id="6" name="Pladsholder til slidenummer 5">
            <a:extLst>
              <a:ext uri="{FF2B5EF4-FFF2-40B4-BE49-F238E27FC236}">
                <a16:creationId xmlns:a16="http://schemas.microsoft.com/office/drawing/2014/main" id="{4B5B5286-5161-47F9-9706-A6270BF4BBA3}"/>
              </a:ext>
            </a:extLst>
          </p:cNvPr>
          <p:cNvSpPr>
            <a:spLocks noGrp="1"/>
          </p:cNvSpPr>
          <p:nvPr>
            <p:ph type="sldNum" sz="quarter" idx="12"/>
          </p:nvPr>
        </p:nvSpPr>
        <p:spPr/>
        <p:txBody>
          <a:bodyPr/>
          <a:lstStyle/>
          <a:p>
            <a:fld id="{56FA2479-42A9-452C-91E5-D4CEDF76D606}" type="slidenum">
              <a:rPr lang="da-DK" smtClean="0"/>
              <a:t>‹nr.›</a:t>
            </a:fld>
            <a:endParaRPr lang="da-DK"/>
          </a:p>
        </p:txBody>
      </p:sp>
      <p:sp>
        <p:nvSpPr>
          <p:cNvPr id="12" name="Rektangel 11">
            <a:extLst>
              <a:ext uri="{FF2B5EF4-FFF2-40B4-BE49-F238E27FC236}">
                <a16:creationId xmlns:a16="http://schemas.microsoft.com/office/drawing/2014/main" id="{DD00DCB6-33E7-443B-A1AC-FB6D5AEF44DF}"/>
              </a:ext>
            </a:extLst>
          </p:cNvPr>
          <p:cNvSpPr/>
          <p:nvPr userDrawn="1"/>
        </p:nvSpPr>
        <p:spPr>
          <a:xfrm rot="16200000">
            <a:off x="-1762125" y="1765781"/>
            <a:ext cx="6858002" cy="3333751"/>
          </a:xfrm>
          <a:prstGeom prst="rect">
            <a:avLst/>
          </a:prstGeom>
          <a:solidFill>
            <a:srgbClr val="25873B">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 name="Rektangel 10">
            <a:extLst>
              <a:ext uri="{FF2B5EF4-FFF2-40B4-BE49-F238E27FC236}">
                <a16:creationId xmlns:a16="http://schemas.microsoft.com/office/drawing/2014/main" id="{28C1DC2F-9062-498F-911C-0F63E8D66411}"/>
              </a:ext>
            </a:extLst>
          </p:cNvPr>
          <p:cNvSpPr/>
          <p:nvPr userDrawn="1"/>
        </p:nvSpPr>
        <p:spPr>
          <a:xfrm>
            <a:off x="0" y="5755673"/>
            <a:ext cx="12192000" cy="1106905"/>
          </a:xfrm>
          <a:prstGeom prst="rect">
            <a:avLst/>
          </a:prstGeom>
          <a:solidFill>
            <a:srgbClr val="FFC635">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0" name="Billede 9" descr="Et billede, der indeholder clipart&#10;&#10;Automatisk oprettet beskrivelse">
            <a:extLst>
              <a:ext uri="{FF2B5EF4-FFF2-40B4-BE49-F238E27FC236}">
                <a16:creationId xmlns:a16="http://schemas.microsoft.com/office/drawing/2014/main" id="{E681CBA4-1899-4494-86F5-F0A8F96ED1D2}"/>
              </a:ext>
            </a:extLst>
          </p:cNvPr>
          <p:cNvPicPr>
            <a:picLocks noChangeAspect="1"/>
          </p:cNvPicPr>
          <p:nvPr userDrawn="1"/>
        </p:nvPicPr>
        <p:blipFill>
          <a:blip r:embed="rId3">
            <a:biLevel thresh="25000"/>
            <a:extLst>
              <a:ext uri="{BEBA8EAE-BF5A-486C-A8C5-ECC9F3942E4B}">
                <a14:imgProps xmlns:a14="http://schemas.microsoft.com/office/drawing/2010/main">
                  <a14:imgLayer r:embed="rId4">
                    <a14:imgEffect>
                      <a14:backgroundRemoval t="3273" b="94909" l="2922" r="98274">
                        <a14:foregroundMark x1="12882" y1="32000" x2="12882" y2="32000"/>
                        <a14:foregroundMark x1="7703" y1="10545" x2="7703" y2="10545"/>
                        <a14:foregroundMark x1="2922" y1="28000" x2="2922" y2="28000"/>
                        <a14:foregroundMark x1="7437" y1="6182" x2="7437" y2="6182"/>
                        <a14:foregroundMark x1="7437" y1="3636" x2="7437" y2="3636"/>
                        <a14:foregroundMark x1="7703" y1="10545" x2="7703" y2="10545"/>
                        <a14:foregroundMark x1="12882" y1="42545" x2="12882" y2="42545"/>
                        <a14:foregroundMark x1="4382" y1="50909" x2="4382" y2="50909"/>
                        <a14:foregroundMark x1="4382" y1="69091" x2="4382" y2="69091"/>
                        <a14:foregroundMark x1="11288" y1="67273" x2="11288" y2="67273"/>
                        <a14:foregroundMark x1="7968" y1="86545" x2="7968" y2="86545"/>
                        <a14:foregroundMark x1="36122" y1="43273" x2="36122" y2="43273"/>
                        <a14:foregroundMark x1="49137" y1="42545" x2="49137" y2="42545"/>
                        <a14:foregroundMark x1="61886" y1="41818" x2="61886" y2="41818"/>
                        <a14:foregroundMark x1="77158" y1="41818" x2="77158" y2="41818"/>
                        <a14:foregroundMark x1="87915" y1="43273" x2="87915" y2="43273"/>
                        <a14:foregroundMark x1="96813" y1="52364" x2="96813" y2="52364"/>
                        <a14:foregroundMark x1="98406" y1="70545" x2="98406" y2="70545"/>
                        <a14:foregroundMark x1="30412" y1="44727" x2="30412" y2="44727"/>
                        <a14:foregroundMark x1="23772" y1="92000" x2="23772" y2="92000"/>
                        <a14:foregroundMark x1="23904" y1="90182" x2="23904" y2="90182"/>
                        <a14:foregroundMark x1="21116" y1="84000" x2="21116" y2="84000"/>
                        <a14:foregroundMark x1="21116" y1="89091" x2="21116" y2="89091"/>
                        <a14:foregroundMark x1="21116" y1="93455" x2="21116" y2="93455"/>
                        <a14:foregroundMark x1="21116" y1="94909" x2="21116" y2="94909"/>
                        <a14:foregroundMark x1="22045" y1="94909" x2="22045" y2="94909"/>
                        <a14:foregroundMark x1="23904" y1="86545" x2="23904" y2="86545"/>
                        <a14:foregroundMark x1="23240" y1="85091" x2="23240" y2="85091"/>
                        <a14:foregroundMark x1="22311" y1="83273" x2="22311" y2="83273"/>
                        <a14:foregroundMark x1="23506" y1="93455" x2="23506" y2="93455"/>
                        <a14:foregroundMark x1="27224" y1="91636" x2="27224" y2="91636"/>
                        <a14:foregroundMark x1="28420" y1="90545" x2="28420" y2="90545"/>
                        <a14:foregroundMark x1="28154" y1="88000" x2="28154" y2="88000"/>
                        <a14:foregroundMark x1="31076" y1="91636" x2="31076" y2="91636"/>
                        <a14:foregroundMark x1="36388" y1="90545" x2="36388" y2="90545"/>
                        <a14:foregroundMark x1="39973" y1="89818" x2="39973" y2="89818"/>
                        <a14:foregroundMark x1="41036" y1="89091" x2="41036" y2="89091"/>
                        <a14:foregroundMark x1="41567" y1="93818" x2="41567" y2="93818"/>
                        <a14:foregroundMark x1="35724" y1="88000" x2="35724" y2="88000"/>
                        <a14:foregroundMark x1="36919" y1="86909" x2="36919" y2="86909"/>
                        <a14:foregroundMark x1="47012" y1="90909" x2="47012" y2="90909"/>
                        <a14:foregroundMark x1="48340" y1="88000" x2="48340" y2="88000"/>
                        <a14:foregroundMark x1="51793" y1="91636" x2="51793" y2="91636"/>
                        <a14:foregroundMark x1="56707" y1="91636" x2="56707" y2="91636"/>
                        <a14:foregroundMark x1="60292" y1="91636" x2="60292" y2="91636"/>
                        <a14:foregroundMark x1="68393" y1="91273" x2="68393" y2="91273"/>
                        <a14:foregroundMark x1="71315" y1="93091" x2="71315" y2="93091"/>
                        <a14:foregroundMark x1="77556" y1="90182" x2="77556" y2="90182"/>
                        <a14:foregroundMark x1="82205" y1="92364" x2="82205" y2="92364"/>
                        <a14:foregroundMark x1="86985" y1="92727" x2="86985" y2="92727"/>
                        <a14:foregroundMark x1="91766" y1="92000" x2="91766" y2="92000"/>
                        <a14:foregroundMark x1="93227" y1="94909" x2="93227" y2="94909"/>
                        <a14:foregroundMark x1="96414" y1="92727" x2="96414" y2="92727"/>
                        <a14:foregroundMark x1="62417" y1="89091" x2="62417" y2="89091"/>
                        <a14:foregroundMark x1="60956" y1="87636" x2="60956" y2="87636"/>
                        <a14:foregroundMark x1="93493" y1="94545" x2="93493" y2="94545"/>
                        <a14:backgroundMark x1="27357" y1="92727" x2="27357" y2="92727"/>
                        <a14:backgroundMark x1="23108" y1="85091" x2="23108" y2="85091"/>
                        <a14:backgroundMark x1="22045" y1="94182" x2="22045" y2="94182"/>
                        <a14:backgroundMark x1="52988" y1="92727" x2="52988" y2="92727"/>
                        <a14:backgroundMark x1="69854" y1="92727" x2="69854" y2="92727"/>
                        <a14:backgroundMark x1="69588" y1="85818" x2="69588" y2="85818"/>
                        <a14:backgroundMark x1="87915" y1="92727" x2="87915" y2="92727"/>
                        <a14:backgroundMark x1="92829" y1="89818" x2="92829" y2="89818"/>
                        <a14:backgroundMark x1="93227" y1="94182" x2="93227" y2="94182"/>
                        <a14:backgroundMark x1="37052" y1="85818" x2="37052" y2="85818"/>
                        <a14:backgroundMark x1="37052" y1="86182" x2="37052" y2="86182"/>
                        <a14:backgroundMark x1="36919" y1="85818" x2="36919" y2="85818"/>
                        <a14:backgroundMark x1="36786" y1="86182" x2="36786" y2="86182"/>
                        <a14:backgroundMark x1="60691" y1="86909" x2="60691" y2="86909"/>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519304" y="5890025"/>
            <a:ext cx="2295144" cy="838200"/>
          </a:xfrm>
          <a:prstGeom prst="rect">
            <a:avLst/>
          </a:prstGeom>
        </p:spPr>
      </p:pic>
      <p:sp>
        <p:nvSpPr>
          <p:cNvPr id="2" name="Titel 1">
            <a:extLst>
              <a:ext uri="{FF2B5EF4-FFF2-40B4-BE49-F238E27FC236}">
                <a16:creationId xmlns:a16="http://schemas.microsoft.com/office/drawing/2014/main" id="{D271DC55-19AC-48D1-8755-02AB9EF7030C}"/>
              </a:ext>
            </a:extLst>
          </p:cNvPr>
          <p:cNvSpPr>
            <a:spLocks noGrp="1"/>
          </p:cNvSpPr>
          <p:nvPr>
            <p:ph type="ctrTitle"/>
          </p:nvPr>
        </p:nvSpPr>
        <p:spPr>
          <a:xfrm>
            <a:off x="4705350" y="1985973"/>
            <a:ext cx="7486648" cy="1558719"/>
          </a:xfrm>
          <a:noFill/>
        </p:spPr>
        <p:txBody>
          <a:bodyPr anchor="b">
            <a:noAutofit/>
          </a:bodyPr>
          <a:lstStyle>
            <a:lvl1pPr algn="ctr">
              <a:defRPr sz="4800">
                <a:solidFill>
                  <a:schemeClr val="bg1"/>
                </a:solidFill>
              </a:defRPr>
            </a:lvl1pPr>
          </a:lstStyle>
          <a:p>
            <a:r>
              <a:rPr lang="da-DK" dirty="0"/>
              <a:t>Klik for at redigere titeltypografien i masteren</a:t>
            </a:r>
          </a:p>
        </p:txBody>
      </p:sp>
    </p:spTree>
    <p:extLst>
      <p:ext uri="{BB962C8B-B14F-4D97-AF65-F5344CB8AC3E}">
        <p14:creationId xmlns:p14="http://schemas.microsoft.com/office/powerpoint/2010/main" val="1653344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3270" cy="6858000"/>
          </a:xfrm>
          <a:custGeom>
            <a:avLst/>
            <a:gdLst/>
            <a:ahLst/>
            <a:cxnLst/>
            <a:rect l="l" t="t" r="r" b="b"/>
            <a:pathLst>
              <a:path w="12193270" h="6858000">
                <a:moveTo>
                  <a:pt x="0" y="6858000"/>
                </a:moveTo>
                <a:lnTo>
                  <a:pt x="12193206" y="6858000"/>
                </a:lnTo>
                <a:lnTo>
                  <a:pt x="12193206" y="0"/>
                </a:lnTo>
                <a:lnTo>
                  <a:pt x="0" y="0"/>
                </a:lnTo>
                <a:lnTo>
                  <a:pt x="0" y="6858000"/>
                </a:lnTo>
                <a:close/>
              </a:path>
            </a:pathLst>
          </a:custGeom>
          <a:solidFill>
            <a:srgbClr val="005E61"/>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500" b="1" i="0">
                <a:solidFill>
                  <a:srgbClr val="005E61"/>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da-DK"/>
              <a:t>Bestyrelsesmøde</a:t>
            </a:r>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r>
              <a:rPr lang="da-DK"/>
              <a:t>03.06.2019</a:t>
            </a:r>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127349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1" i="0">
                <a:solidFill>
                  <a:srgbClr val="005E61"/>
                </a:solidFill>
                <a:latin typeface="Georgia"/>
                <a:cs typeface="Georgia"/>
              </a:defRPr>
            </a:lvl1pPr>
          </a:lstStyle>
          <a:p>
            <a:endParaRPr/>
          </a:p>
        </p:txBody>
      </p:sp>
      <p:sp>
        <p:nvSpPr>
          <p:cNvPr id="3" name="Holder 3"/>
          <p:cNvSpPr>
            <a:spLocks noGrp="1"/>
          </p:cNvSpPr>
          <p:nvPr>
            <p:ph sz="half" idx="2"/>
          </p:nvPr>
        </p:nvSpPr>
        <p:spPr>
          <a:xfrm>
            <a:off x="1079900" y="2346500"/>
            <a:ext cx="4804410" cy="3913504"/>
          </a:xfrm>
          <a:prstGeom prst="rect">
            <a:avLst/>
          </a:prstGeom>
        </p:spPr>
        <p:txBody>
          <a:bodyPr wrap="square" lIns="0" tIns="0" rIns="0" bIns="0">
            <a:spAutoFit/>
          </a:bodyPr>
          <a:lstStyle>
            <a:lvl1pPr>
              <a:defRPr sz="4000" b="1" i="0">
                <a:solidFill>
                  <a:srgbClr val="BF5563"/>
                </a:solidFill>
                <a:latin typeface="Georgia"/>
                <a:cs typeface="Georgia"/>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da-DK"/>
              <a:t>Bestyrelsesmøde</a:t>
            </a:r>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da-DK"/>
              <a:t>03.06.2019</a:t>
            </a:r>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4005806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a-DK"/>
              <a:t>Klik for at redigere i masteren</a:t>
            </a:r>
          </a:p>
        </p:txBody>
      </p:sp>
      <p:sp>
        <p:nvSpPr>
          <p:cNvPr id="3" name="Undertitel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72839" indent="0" algn="ctr">
              <a:buNone/>
              <a:defRPr>
                <a:solidFill>
                  <a:schemeClr val="tx1">
                    <a:tint val="75000"/>
                  </a:schemeClr>
                </a:solidFill>
              </a:defRPr>
            </a:lvl2pPr>
            <a:lvl3pPr marL="945677" indent="0" algn="ctr">
              <a:buNone/>
              <a:defRPr>
                <a:solidFill>
                  <a:schemeClr val="tx1">
                    <a:tint val="75000"/>
                  </a:schemeClr>
                </a:solidFill>
              </a:defRPr>
            </a:lvl3pPr>
            <a:lvl4pPr marL="1418516" indent="0" algn="ctr">
              <a:buNone/>
              <a:defRPr>
                <a:solidFill>
                  <a:schemeClr val="tx1">
                    <a:tint val="75000"/>
                  </a:schemeClr>
                </a:solidFill>
              </a:defRPr>
            </a:lvl4pPr>
            <a:lvl5pPr marL="1891354" indent="0" algn="ctr">
              <a:buNone/>
              <a:defRPr>
                <a:solidFill>
                  <a:schemeClr val="tx1">
                    <a:tint val="75000"/>
                  </a:schemeClr>
                </a:solidFill>
              </a:defRPr>
            </a:lvl5pPr>
            <a:lvl6pPr marL="2364194" indent="0" algn="ctr">
              <a:buNone/>
              <a:defRPr>
                <a:solidFill>
                  <a:schemeClr val="tx1">
                    <a:tint val="75000"/>
                  </a:schemeClr>
                </a:solidFill>
              </a:defRPr>
            </a:lvl6pPr>
            <a:lvl7pPr marL="2837033" indent="0" algn="ctr">
              <a:buNone/>
              <a:defRPr>
                <a:solidFill>
                  <a:schemeClr val="tx1">
                    <a:tint val="75000"/>
                  </a:schemeClr>
                </a:solidFill>
              </a:defRPr>
            </a:lvl7pPr>
            <a:lvl8pPr marL="3309871" indent="0" algn="ctr">
              <a:buNone/>
              <a:defRPr>
                <a:solidFill>
                  <a:schemeClr val="tx1">
                    <a:tint val="75000"/>
                  </a:schemeClr>
                </a:solidFill>
              </a:defRPr>
            </a:lvl8pPr>
            <a:lvl9pPr marL="378271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r>
              <a:rPr lang="da-DK">
                <a:solidFill>
                  <a:prstClr val="black">
                    <a:tint val="75000"/>
                  </a:prstClr>
                </a:solidFill>
              </a:rPr>
              <a:t>03.06.2019</a:t>
            </a:r>
          </a:p>
        </p:txBody>
      </p:sp>
      <p:sp>
        <p:nvSpPr>
          <p:cNvPr id="5" name="Pladsholder til sidefod 4"/>
          <p:cNvSpPr>
            <a:spLocks noGrp="1"/>
          </p:cNvSpPr>
          <p:nvPr>
            <p:ph type="ftr" sz="quarter" idx="11"/>
          </p:nvPr>
        </p:nvSpPr>
        <p:spPr/>
        <p:txBody>
          <a:bodyPr/>
          <a:lstStyle/>
          <a:p>
            <a:r>
              <a:rPr lang="da-DK">
                <a:solidFill>
                  <a:prstClr val="black">
                    <a:tint val="75000"/>
                  </a:prstClr>
                </a:solidFill>
              </a:rPr>
              <a:t>Bestyrelsesmøde</a:t>
            </a:r>
          </a:p>
        </p:txBody>
      </p:sp>
      <p:sp>
        <p:nvSpPr>
          <p:cNvPr id="6" name="Pladsholder til diasnummer 5"/>
          <p:cNvSpPr>
            <a:spLocks noGrp="1"/>
          </p:cNvSpPr>
          <p:nvPr>
            <p:ph type="sldNum" sz="quarter" idx="12"/>
          </p:nvPr>
        </p:nvSpPr>
        <p:spPr/>
        <p:txBody>
          <a:bodyPr/>
          <a:lstStyle/>
          <a:p>
            <a:fld id="{EE274F06-2BDE-A744-B398-077BDAB6C054}"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2096108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edlemsoversigt logo">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r>
              <a:rPr lang="da-DK"/>
              <a:t>03.06.2019</a:t>
            </a:r>
          </a:p>
        </p:txBody>
      </p:sp>
      <p:sp>
        <p:nvSpPr>
          <p:cNvPr id="5" name="Pladsholder til sidefod 4"/>
          <p:cNvSpPr>
            <a:spLocks noGrp="1"/>
          </p:cNvSpPr>
          <p:nvPr>
            <p:ph type="ftr" sz="quarter" idx="11"/>
          </p:nvPr>
        </p:nvSpPr>
        <p:spPr/>
        <p:txBody>
          <a:bodyPr/>
          <a:lstStyle/>
          <a:p>
            <a:r>
              <a:rPr lang="da-DK"/>
              <a:t>Bestyrelsesmøde</a:t>
            </a:r>
          </a:p>
        </p:txBody>
      </p:sp>
      <p:sp>
        <p:nvSpPr>
          <p:cNvPr id="6" name="Pladsholder til diasnummer 5"/>
          <p:cNvSpPr>
            <a:spLocks noGrp="1"/>
          </p:cNvSpPr>
          <p:nvPr>
            <p:ph type="sldNum" sz="quarter" idx="12"/>
          </p:nvPr>
        </p:nvSpPr>
        <p:spPr/>
        <p:txBody>
          <a:bodyPr/>
          <a:lstStyle/>
          <a:p>
            <a:fld id="{ABF8C6E0-870D-4F36-B591-4F93049AEF97}" type="slidenum">
              <a:rPr lang="da-DK" smtClean="0"/>
              <a:t>‹nr.›</a:t>
            </a:fld>
            <a:endParaRPr lang="da-DK"/>
          </a:p>
        </p:txBody>
      </p:sp>
      <p:grpSp>
        <p:nvGrpSpPr>
          <p:cNvPr id="7" name="Gruppe 6">
            <a:extLst>
              <a:ext uri="{FF2B5EF4-FFF2-40B4-BE49-F238E27FC236}">
                <a16:creationId xmlns:a16="http://schemas.microsoft.com/office/drawing/2014/main" id="{895428DA-963E-4639-9383-E0E9E17D0C5D}"/>
              </a:ext>
            </a:extLst>
          </p:cNvPr>
          <p:cNvGrpSpPr/>
          <p:nvPr userDrawn="1"/>
        </p:nvGrpSpPr>
        <p:grpSpPr>
          <a:xfrm>
            <a:off x="196110" y="5177573"/>
            <a:ext cx="11863233" cy="612573"/>
            <a:chOff x="-5186875" y="9765919"/>
            <a:chExt cx="15220916" cy="1047933"/>
          </a:xfrm>
        </p:grpSpPr>
        <p:grpSp>
          <p:nvGrpSpPr>
            <p:cNvPr id="8" name="Gruppe 7">
              <a:extLst>
                <a:ext uri="{FF2B5EF4-FFF2-40B4-BE49-F238E27FC236}">
                  <a16:creationId xmlns:a16="http://schemas.microsoft.com/office/drawing/2014/main" id="{6DD362F6-C2A8-4A85-B28E-9C3BB7E8F7F6}"/>
                </a:ext>
              </a:extLst>
            </p:cNvPr>
            <p:cNvGrpSpPr/>
            <p:nvPr/>
          </p:nvGrpSpPr>
          <p:grpSpPr>
            <a:xfrm>
              <a:off x="-25983" y="9802450"/>
              <a:ext cx="10060024" cy="906546"/>
              <a:chOff x="-1507979" y="11558651"/>
              <a:chExt cx="12241528" cy="1273672"/>
            </a:xfrm>
          </p:grpSpPr>
          <p:pic>
            <p:nvPicPr>
              <p:cNvPr id="12" name="Picture 2">
                <a:extLst>
                  <a:ext uri="{FF2B5EF4-FFF2-40B4-BE49-F238E27FC236}">
                    <a16:creationId xmlns:a16="http://schemas.microsoft.com/office/drawing/2014/main" id="{EA51E702-7946-468D-A0E8-1934B733642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611" t="14760" r="12849" b="12004"/>
              <a:stretch/>
            </p:blipFill>
            <p:spPr bwMode="auto">
              <a:xfrm>
                <a:off x="8875910" y="11561321"/>
                <a:ext cx="1857639" cy="126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8">
                <a:extLst>
                  <a:ext uri="{FF2B5EF4-FFF2-40B4-BE49-F238E27FC236}">
                    <a16:creationId xmlns:a16="http://schemas.microsoft.com/office/drawing/2014/main" id="{481730AD-C310-4863-8D85-484828061B3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713"/>
              <a:stretch/>
            </p:blipFill>
            <p:spPr bwMode="auto">
              <a:xfrm>
                <a:off x="-1507979" y="11558651"/>
                <a:ext cx="2385304" cy="1273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9" name="Billede 8">
              <a:extLst>
                <a:ext uri="{FF2B5EF4-FFF2-40B4-BE49-F238E27FC236}">
                  <a16:creationId xmlns:a16="http://schemas.microsoft.com/office/drawing/2014/main" id="{58455A85-5B48-4501-AACB-5CDB49B023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6875" y="9765919"/>
              <a:ext cx="2288045" cy="1011626"/>
            </a:xfrm>
            <a:prstGeom prst="rect">
              <a:avLst/>
            </a:prstGeom>
          </p:spPr>
        </p:pic>
        <p:pic>
          <p:nvPicPr>
            <p:cNvPr id="10" name="Billede 9">
              <a:extLst>
                <a:ext uri="{FF2B5EF4-FFF2-40B4-BE49-F238E27FC236}">
                  <a16:creationId xmlns:a16="http://schemas.microsoft.com/office/drawing/2014/main" id="{86D5A5EB-B321-49C7-AE40-FD6D7D6326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8830" y="9802453"/>
              <a:ext cx="2872845" cy="891572"/>
            </a:xfrm>
            <a:prstGeom prst="rect">
              <a:avLst/>
            </a:prstGeom>
          </p:spPr>
        </p:pic>
        <p:pic>
          <p:nvPicPr>
            <p:cNvPr id="11" name="Billede 10">
              <a:extLst>
                <a:ext uri="{FF2B5EF4-FFF2-40B4-BE49-F238E27FC236}">
                  <a16:creationId xmlns:a16="http://schemas.microsoft.com/office/drawing/2014/main" id="{C39C93BD-4023-4AFE-96D0-DBCA54C0AE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5529" y="9875669"/>
              <a:ext cx="1937551" cy="938183"/>
            </a:xfrm>
            <a:prstGeom prst="rect">
              <a:avLst/>
            </a:prstGeom>
          </p:spPr>
        </p:pic>
      </p:grpSp>
      <p:grpSp>
        <p:nvGrpSpPr>
          <p:cNvPr id="14" name="Gruppe 13">
            <a:extLst>
              <a:ext uri="{FF2B5EF4-FFF2-40B4-BE49-F238E27FC236}">
                <a16:creationId xmlns:a16="http://schemas.microsoft.com/office/drawing/2014/main" id="{D41C24A6-B9E0-45EA-854A-2983C58A0AA8}"/>
              </a:ext>
            </a:extLst>
          </p:cNvPr>
          <p:cNvGrpSpPr/>
          <p:nvPr userDrawn="1"/>
        </p:nvGrpSpPr>
        <p:grpSpPr>
          <a:xfrm>
            <a:off x="3902772" y="923533"/>
            <a:ext cx="4386457" cy="3680013"/>
            <a:chOff x="1695591" y="1456964"/>
            <a:chExt cx="5620041" cy="4650044"/>
          </a:xfrm>
        </p:grpSpPr>
        <p:grpSp>
          <p:nvGrpSpPr>
            <p:cNvPr id="15" name="Group 10">
              <a:extLst>
                <a:ext uri="{FF2B5EF4-FFF2-40B4-BE49-F238E27FC236}">
                  <a16:creationId xmlns:a16="http://schemas.microsoft.com/office/drawing/2014/main" id="{F254B22E-1C43-46FA-B84A-3678E8B01789}"/>
                </a:ext>
              </a:extLst>
            </p:cNvPr>
            <p:cNvGrpSpPr/>
            <p:nvPr/>
          </p:nvGrpSpPr>
          <p:grpSpPr>
            <a:xfrm>
              <a:off x="1788133" y="1456964"/>
              <a:ext cx="2598867" cy="3600000"/>
              <a:chOff x="1762118" y="1732084"/>
              <a:chExt cx="2598867" cy="3600000"/>
            </a:xfrm>
          </p:grpSpPr>
          <p:grpSp>
            <p:nvGrpSpPr>
              <p:cNvPr id="65" name="Group 8">
                <a:extLst>
                  <a:ext uri="{FF2B5EF4-FFF2-40B4-BE49-F238E27FC236}">
                    <a16:creationId xmlns:a16="http://schemas.microsoft.com/office/drawing/2014/main" id="{36348311-8ABE-4E07-A0D3-E7D8B82C50BA}"/>
                  </a:ext>
                </a:extLst>
              </p:cNvPr>
              <p:cNvGrpSpPr/>
              <p:nvPr/>
            </p:nvGrpSpPr>
            <p:grpSpPr>
              <a:xfrm flipH="1">
                <a:off x="1762118" y="1732084"/>
                <a:ext cx="2520000" cy="3600000"/>
                <a:chOff x="1762118" y="1732084"/>
                <a:chExt cx="2520000" cy="3600000"/>
              </a:xfrm>
            </p:grpSpPr>
            <p:sp>
              <p:nvSpPr>
                <p:cNvPr id="67" name="Flowchart: Delay 6">
                  <a:extLst>
                    <a:ext uri="{FF2B5EF4-FFF2-40B4-BE49-F238E27FC236}">
                      <a16:creationId xmlns:a16="http://schemas.microsoft.com/office/drawing/2014/main" id="{A13F4A46-5AB4-400C-B5CE-A5CBC1E22EE3}"/>
                    </a:ext>
                  </a:extLst>
                </p:cNvPr>
                <p:cNvSpPr>
                  <a:spLocks noChangeAspect="1"/>
                </p:cNvSpPr>
                <p:nvPr/>
              </p:nvSpPr>
              <p:spPr>
                <a:xfrm>
                  <a:off x="1762118" y="1732084"/>
                  <a:ext cx="2520000" cy="3600000"/>
                </a:xfrm>
                <a:prstGeom prst="flowChartDelay">
                  <a:avLst/>
                </a:prstGeom>
                <a:solidFill>
                  <a:srgbClr val="6D8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p>
              </p:txBody>
            </p:sp>
            <p:sp>
              <p:nvSpPr>
                <p:cNvPr id="68" name="Flowchart: Delay 7">
                  <a:extLst>
                    <a:ext uri="{FF2B5EF4-FFF2-40B4-BE49-F238E27FC236}">
                      <a16:creationId xmlns:a16="http://schemas.microsoft.com/office/drawing/2014/main" id="{E82FBFE9-4B13-432C-883F-6CAFEEA90159}"/>
                    </a:ext>
                  </a:extLst>
                </p:cNvPr>
                <p:cNvSpPr>
                  <a:spLocks noChangeAspect="1"/>
                </p:cNvSpPr>
                <p:nvPr/>
              </p:nvSpPr>
              <p:spPr>
                <a:xfrm>
                  <a:off x="1762119" y="2274784"/>
                  <a:ext cx="1916724" cy="2514600"/>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sp>
            <p:nvSpPr>
              <p:cNvPr id="66" name="Rectangle 9">
                <a:extLst>
                  <a:ext uri="{FF2B5EF4-FFF2-40B4-BE49-F238E27FC236}">
                    <a16:creationId xmlns:a16="http://schemas.microsoft.com/office/drawing/2014/main" id="{78EAA9F4-68D3-4E8D-9EB7-4D90C5BCDDC9}"/>
                  </a:ext>
                </a:extLst>
              </p:cNvPr>
              <p:cNvSpPr/>
              <p:nvPr/>
            </p:nvSpPr>
            <p:spPr>
              <a:xfrm>
                <a:off x="3701225" y="1732084"/>
                <a:ext cx="659760" cy="36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grpSp>
          <p:nvGrpSpPr>
            <p:cNvPr id="16" name="Gruppe 15">
              <a:extLst>
                <a:ext uri="{FF2B5EF4-FFF2-40B4-BE49-F238E27FC236}">
                  <a16:creationId xmlns:a16="http://schemas.microsoft.com/office/drawing/2014/main" id="{95015687-06B1-40F8-B3D2-710ED0212BFD}"/>
                </a:ext>
              </a:extLst>
            </p:cNvPr>
            <p:cNvGrpSpPr/>
            <p:nvPr/>
          </p:nvGrpSpPr>
          <p:grpSpPr>
            <a:xfrm>
              <a:off x="1695591" y="1456964"/>
              <a:ext cx="5620041" cy="4650044"/>
              <a:chOff x="1695591" y="1456964"/>
              <a:chExt cx="5620041" cy="4650044"/>
            </a:xfrm>
          </p:grpSpPr>
          <p:sp>
            <p:nvSpPr>
              <p:cNvPr id="17" name="Rectangle 73">
                <a:extLst>
                  <a:ext uri="{FF2B5EF4-FFF2-40B4-BE49-F238E27FC236}">
                    <a16:creationId xmlns:a16="http://schemas.microsoft.com/office/drawing/2014/main" id="{317AD493-97AD-4AA8-B4FD-5DB20DC986C7}"/>
                  </a:ext>
                </a:extLst>
              </p:cNvPr>
              <p:cNvSpPr/>
              <p:nvPr/>
            </p:nvSpPr>
            <p:spPr>
              <a:xfrm>
                <a:off x="4415607" y="1458613"/>
                <a:ext cx="659760" cy="36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nvGrpSpPr>
              <p:cNvPr id="18" name="Group 11">
                <a:extLst>
                  <a:ext uri="{FF2B5EF4-FFF2-40B4-BE49-F238E27FC236}">
                    <a16:creationId xmlns:a16="http://schemas.microsoft.com/office/drawing/2014/main" id="{68D79BCA-E172-47DD-955A-1ECEA4839AA0}"/>
                  </a:ext>
                </a:extLst>
              </p:cNvPr>
              <p:cNvGrpSpPr/>
              <p:nvPr/>
            </p:nvGrpSpPr>
            <p:grpSpPr>
              <a:xfrm>
                <a:off x="4554974" y="1458571"/>
                <a:ext cx="2520000" cy="3600000"/>
                <a:chOff x="5855676" y="1670538"/>
                <a:chExt cx="2520000" cy="3600000"/>
              </a:xfrm>
            </p:grpSpPr>
            <p:sp>
              <p:nvSpPr>
                <p:cNvPr id="63" name="Flowchart: Delay 2">
                  <a:extLst>
                    <a:ext uri="{FF2B5EF4-FFF2-40B4-BE49-F238E27FC236}">
                      <a16:creationId xmlns:a16="http://schemas.microsoft.com/office/drawing/2014/main" id="{8D1E4D72-4430-416B-B677-82C85B056D1E}"/>
                    </a:ext>
                  </a:extLst>
                </p:cNvPr>
                <p:cNvSpPr>
                  <a:spLocks noChangeAspect="1"/>
                </p:cNvSpPr>
                <p:nvPr/>
              </p:nvSpPr>
              <p:spPr>
                <a:xfrm>
                  <a:off x="5855676" y="1670538"/>
                  <a:ext cx="2520000" cy="3600000"/>
                </a:xfrm>
                <a:prstGeom prst="flowChartDelay">
                  <a:avLst/>
                </a:prstGeom>
                <a:solidFill>
                  <a:srgbClr val="6D8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64" name="Flowchart: Delay 4">
                  <a:extLst>
                    <a:ext uri="{FF2B5EF4-FFF2-40B4-BE49-F238E27FC236}">
                      <a16:creationId xmlns:a16="http://schemas.microsoft.com/office/drawing/2014/main" id="{E11C4767-D679-4E0B-ADCC-C744AC2057AB}"/>
                    </a:ext>
                  </a:extLst>
                </p:cNvPr>
                <p:cNvSpPr>
                  <a:spLocks noChangeAspect="1"/>
                </p:cNvSpPr>
                <p:nvPr/>
              </p:nvSpPr>
              <p:spPr>
                <a:xfrm>
                  <a:off x="6479931" y="2213238"/>
                  <a:ext cx="1292469" cy="2514600"/>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sp>
            <p:nvSpPr>
              <p:cNvPr id="19" name="Rectangle 5">
                <a:extLst>
                  <a:ext uri="{FF2B5EF4-FFF2-40B4-BE49-F238E27FC236}">
                    <a16:creationId xmlns:a16="http://schemas.microsoft.com/office/drawing/2014/main" id="{3D85741C-E963-4484-9DAE-60D9A7A21913}"/>
                  </a:ext>
                </a:extLst>
              </p:cNvPr>
              <p:cNvSpPr/>
              <p:nvPr/>
            </p:nvSpPr>
            <p:spPr>
              <a:xfrm>
                <a:off x="3809057" y="1456964"/>
                <a:ext cx="648000" cy="3600000"/>
              </a:xfrm>
              <a:prstGeom prst="rect">
                <a:avLst/>
              </a:prstGeom>
              <a:solidFill>
                <a:srgbClr val="6D8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nvGrpSpPr>
              <p:cNvPr id="20" name="Group 12">
                <a:extLst>
                  <a:ext uri="{FF2B5EF4-FFF2-40B4-BE49-F238E27FC236}">
                    <a16:creationId xmlns:a16="http://schemas.microsoft.com/office/drawing/2014/main" id="{728F7F67-DD5B-4722-A8B3-579BE6A71CB2}"/>
                  </a:ext>
                </a:extLst>
              </p:cNvPr>
              <p:cNvGrpSpPr>
                <a:grpSpLocks noChangeAspect="1"/>
              </p:cNvGrpSpPr>
              <p:nvPr/>
            </p:nvGrpSpPr>
            <p:grpSpPr>
              <a:xfrm rot="19937154" flipH="1">
                <a:off x="5447737" y="3154392"/>
                <a:ext cx="974598" cy="1359485"/>
                <a:chOff x="3933701" y="2353408"/>
                <a:chExt cx="603161" cy="2101491"/>
              </a:xfrm>
              <a:solidFill>
                <a:srgbClr val="6D8838"/>
              </a:solidFill>
            </p:grpSpPr>
            <p:sp>
              <p:nvSpPr>
                <p:cNvPr id="60" name="Freeform 11">
                  <a:extLst>
                    <a:ext uri="{FF2B5EF4-FFF2-40B4-BE49-F238E27FC236}">
                      <a16:creationId xmlns:a16="http://schemas.microsoft.com/office/drawing/2014/main" id="{BF2D7BA0-976F-4746-9C1F-5F42E25C5F2E}"/>
                    </a:ext>
                  </a:extLst>
                </p:cNvPr>
                <p:cNvSpPr>
                  <a:spLocks/>
                </p:cNvSpPr>
                <p:nvPr/>
              </p:nvSpPr>
              <p:spPr bwMode="auto">
                <a:xfrm>
                  <a:off x="3933701" y="2702236"/>
                  <a:ext cx="265456" cy="1752663"/>
                </a:xfrm>
                <a:custGeom>
                  <a:avLst/>
                  <a:gdLst>
                    <a:gd name="T0" fmla="*/ 3918 w 3918"/>
                    <a:gd name="T1" fmla="*/ 9254 h 9254"/>
                    <a:gd name="T2" fmla="*/ 3452 w 3918"/>
                    <a:gd name="T3" fmla="*/ 7472 h 9254"/>
                    <a:gd name="T4" fmla="*/ 3084 w 3918"/>
                    <a:gd name="T5" fmla="*/ 5949 h 9254"/>
                    <a:gd name="T6" fmla="*/ 2743 w 3918"/>
                    <a:gd name="T7" fmla="*/ 4660 h 9254"/>
                    <a:gd name="T8" fmla="*/ 2403 w 3918"/>
                    <a:gd name="T9" fmla="*/ 3551 h 9254"/>
                    <a:gd name="T10" fmla="*/ 2009 w 3918"/>
                    <a:gd name="T11" fmla="*/ 2578 h 9254"/>
                    <a:gd name="T12" fmla="*/ 1507 w 3918"/>
                    <a:gd name="T13" fmla="*/ 1695 h 9254"/>
                    <a:gd name="T14" fmla="*/ 852 w 3918"/>
                    <a:gd name="T15" fmla="*/ 848 h 9254"/>
                    <a:gd name="T16" fmla="*/ 458 w 3918"/>
                    <a:gd name="T17" fmla="*/ 424 h 9254"/>
                    <a:gd name="T18" fmla="*/ 0 w 3918"/>
                    <a:gd name="T19" fmla="*/ 0 h 9254"/>
                    <a:gd name="T20" fmla="*/ 2268 w 3918"/>
                    <a:gd name="T21" fmla="*/ 9254 h 9254"/>
                    <a:gd name="T22" fmla="*/ 3918 w 3918"/>
                    <a:gd name="T23" fmla="*/ 9254 h 9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18" h="9254">
                      <a:moveTo>
                        <a:pt x="3918" y="9254"/>
                      </a:moveTo>
                      <a:lnTo>
                        <a:pt x="3452" y="7472"/>
                      </a:lnTo>
                      <a:lnTo>
                        <a:pt x="3084" y="5949"/>
                      </a:lnTo>
                      <a:lnTo>
                        <a:pt x="2743" y="4660"/>
                      </a:lnTo>
                      <a:lnTo>
                        <a:pt x="2403" y="3551"/>
                      </a:lnTo>
                      <a:lnTo>
                        <a:pt x="2009" y="2578"/>
                      </a:lnTo>
                      <a:lnTo>
                        <a:pt x="1507" y="1695"/>
                      </a:lnTo>
                      <a:lnTo>
                        <a:pt x="852" y="848"/>
                      </a:lnTo>
                      <a:lnTo>
                        <a:pt x="458" y="424"/>
                      </a:lnTo>
                      <a:lnTo>
                        <a:pt x="0" y="0"/>
                      </a:lnTo>
                      <a:lnTo>
                        <a:pt x="2268" y="9254"/>
                      </a:lnTo>
                      <a:lnTo>
                        <a:pt x="3918" y="925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da-DK" sz="1800"/>
                </a:p>
              </p:txBody>
            </p:sp>
            <p:sp>
              <p:nvSpPr>
                <p:cNvPr id="61" name="Freeform 12">
                  <a:extLst>
                    <a:ext uri="{FF2B5EF4-FFF2-40B4-BE49-F238E27FC236}">
                      <a16:creationId xmlns:a16="http://schemas.microsoft.com/office/drawing/2014/main" id="{85179BCC-7787-4A47-BA08-24949C312F29}"/>
                    </a:ext>
                  </a:extLst>
                </p:cNvPr>
                <p:cNvSpPr>
                  <a:spLocks/>
                </p:cNvSpPr>
                <p:nvPr/>
              </p:nvSpPr>
              <p:spPr bwMode="auto">
                <a:xfrm>
                  <a:off x="4277960" y="2931957"/>
                  <a:ext cx="258902" cy="1522942"/>
                </a:xfrm>
                <a:custGeom>
                  <a:avLst/>
                  <a:gdLst>
                    <a:gd name="T0" fmla="*/ 0 w 3766"/>
                    <a:gd name="T1" fmla="*/ 8028 h 8028"/>
                    <a:gd name="T2" fmla="*/ 826 w 3766"/>
                    <a:gd name="T3" fmla="*/ 4921 h 8028"/>
                    <a:gd name="T4" fmla="*/ 1139 w 3766"/>
                    <a:gd name="T5" fmla="*/ 3821 h 8028"/>
                    <a:gd name="T6" fmla="*/ 1443 w 3766"/>
                    <a:gd name="T7" fmla="*/ 2938 h 8028"/>
                    <a:gd name="T8" fmla="*/ 1812 w 3766"/>
                    <a:gd name="T9" fmla="*/ 2181 h 8028"/>
                    <a:gd name="T10" fmla="*/ 2036 w 3766"/>
                    <a:gd name="T11" fmla="*/ 1839 h 8028"/>
                    <a:gd name="T12" fmla="*/ 2286 w 3766"/>
                    <a:gd name="T13" fmla="*/ 1496 h 8028"/>
                    <a:gd name="T14" fmla="*/ 2923 w 3766"/>
                    <a:gd name="T15" fmla="*/ 784 h 8028"/>
                    <a:gd name="T16" fmla="*/ 3766 w 3766"/>
                    <a:gd name="T17" fmla="*/ 0 h 8028"/>
                    <a:gd name="T18" fmla="*/ 1730 w 3766"/>
                    <a:gd name="T19" fmla="*/ 8028 h 8028"/>
                    <a:gd name="T20" fmla="*/ 0 w 3766"/>
                    <a:gd name="T21" fmla="*/ 8028 h 8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66" h="8028">
                      <a:moveTo>
                        <a:pt x="0" y="8028"/>
                      </a:moveTo>
                      <a:lnTo>
                        <a:pt x="826" y="4921"/>
                      </a:lnTo>
                      <a:lnTo>
                        <a:pt x="1139" y="3821"/>
                      </a:lnTo>
                      <a:lnTo>
                        <a:pt x="1443" y="2938"/>
                      </a:lnTo>
                      <a:lnTo>
                        <a:pt x="1812" y="2181"/>
                      </a:lnTo>
                      <a:lnTo>
                        <a:pt x="2036" y="1839"/>
                      </a:lnTo>
                      <a:lnTo>
                        <a:pt x="2286" y="1496"/>
                      </a:lnTo>
                      <a:lnTo>
                        <a:pt x="2923" y="784"/>
                      </a:lnTo>
                      <a:lnTo>
                        <a:pt x="3766" y="0"/>
                      </a:lnTo>
                      <a:lnTo>
                        <a:pt x="1730" y="8028"/>
                      </a:lnTo>
                      <a:lnTo>
                        <a:pt x="0" y="802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da-DK" sz="1800"/>
                </a:p>
              </p:txBody>
            </p:sp>
            <p:sp>
              <p:nvSpPr>
                <p:cNvPr id="62" name="Freeform 10">
                  <a:extLst>
                    <a:ext uri="{FF2B5EF4-FFF2-40B4-BE49-F238E27FC236}">
                      <a16:creationId xmlns:a16="http://schemas.microsoft.com/office/drawing/2014/main" id="{A1731F5E-C4AD-4A18-8B88-9D77DCB86B26}"/>
                    </a:ext>
                  </a:extLst>
                </p:cNvPr>
                <p:cNvSpPr>
                  <a:spLocks/>
                </p:cNvSpPr>
                <p:nvPr/>
              </p:nvSpPr>
              <p:spPr bwMode="auto">
                <a:xfrm>
                  <a:off x="4188642" y="2353408"/>
                  <a:ext cx="108148" cy="2101491"/>
                </a:xfrm>
                <a:custGeom>
                  <a:avLst/>
                  <a:gdLst>
                    <a:gd name="T0" fmla="*/ 1577 w 1587"/>
                    <a:gd name="T1" fmla="*/ 11074 h 11074"/>
                    <a:gd name="T2" fmla="*/ 1587 w 1587"/>
                    <a:gd name="T3" fmla="*/ 0 h 11074"/>
                    <a:gd name="T4" fmla="*/ 923 w 1587"/>
                    <a:gd name="T5" fmla="*/ 1226 h 11074"/>
                    <a:gd name="T6" fmla="*/ 673 w 1587"/>
                    <a:gd name="T7" fmla="*/ 1748 h 11074"/>
                    <a:gd name="T8" fmla="*/ 466 w 1587"/>
                    <a:gd name="T9" fmla="*/ 2244 h 11074"/>
                    <a:gd name="T10" fmla="*/ 313 w 1587"/>
                    <a:gd name="T11" fmla="*/ 2703 h 11074"/>
                    <a:gd name="T12" fmla="*/ 197 w 1587"/>
                    <a:gd name="T13" fmla="*/ 3173 h 11074"/>
                    <a:gd name="T14" fmla="*/ 117 w 1587"/>
                    <a:gd name="T15" fmla="*/ 3641 h 11074"/>
                    <a:gd name="T16" fmla="*/ 63 w 1587"/>
                    <a:gd name="T17" fmla="*/ 4145 h 11074"/>
                    <a:gd name="T18" fmla="*/ 18 w 1587"/>
                    <a:gd name="T19" fmla="*/ 5300 h 11074"/>
                    <a:gd name="T20" fmla="*/ 26 w 1587"/>
                    <a:gd name="T21" fmla="*/ 6751 h 11074"/>
                    <a:gd name="T22" fmla="*/ 35 w 1587"/>
                    <a:gd name="T23" fmla="*/ 8634 h 11074"/>
                    <a:gd name="T24" fmla="*/ 0 w 1587"/>
                    <a:gd name="T25" fmla="*/ 11074 h 11074"/>
                    <a:gd name="T26" fmla="*/ 1577 w 1587"/>
                    <a:gd name="T27" fmla="*/ 11074 h 1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7" h="11074">
                      <a:moveTo>
                        <a:pt x="1577" y="11074"/>
                      </a:moveTo>
                      <a:lnTo>
                        <a:pt x="1587" y="0"/>
                      </a:lnTo>
                      <a:lnTo>
                        <a:pt x="923" y="1226"/>
                      </a:lnTo>
                      <a:lnTo>
                        <a:pt x="673" y="1748"/>
                      </a:lnTo>
                      <a:lnTo>
                        <a:pt x="466" y="2244"/>
                      </a:lnTo>
                      <a:lnTo>
                        <a:pt x="313" y="2703"/>
                      </a:lnTo>
                      <a:lnTo>
                        <a:pt x="197" y="3173"/>
                      </a:lnTo>
                      <a:lnTo>
                        <a:pt x="117" y="3641"/>
                      </a:lnTo>
                      <a:lnTo>
                        <a:pt x="63" y="4145"/>
                      </a:lnTo>
                      <a:lnTo>
                        <a:pt x="18" y="5300"/>
                      </a:lnTo>
                      <a:lnTo>
                        <a:pt x="26" y="6751"/>
                      </a:lnTo>
                      <a:lnTo>
                        <a:pt x="35" y="8634"/>
                      </a:lnTo>
                      <a:lnTo>
                        <a:pt x="0" y="11074"/>
                      </a:lnTo>
                      <a:lnTo>
                        <a:pt x="1577" y="1107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da-DK" sz="1800"/>
                </a:p>
              </p:txBody>
            </p:sp>
          </p:grpSp>
          <p:sp>
            <p:nvSpPr>
              <p:cNvPr id="21" name="Freeform 23">
                <a:extLst>
                  <a:ext uri="{FF2B5EF4-FFF2-40B4-BE49-F238E27FC236}">
                    <a16:creationId xmlns:a16="http://schemas.microsoft.com/office/drawing/2014/main" id="{6872EDC8-CC00-409C-85D4-FBFF9FA3A107}"/>
                  </a:ext>
                </a:extLst>
              </p:cNvPr>
              <p:cNvSpPr>
                <a:spLocks noChangeAspect="1"/>
              </p:cNvSpPr>
              <p:nvPr/>
            </p:nvSpPr>
            <p:spPr>
              <a:xfrm rot="18891427" flipH="1">
                <a:off x="4260316" y="2436252"/>
                <a:ext cx="241418" cy="432625"/>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2" name="Freeform 29">
                <a:extLst>
                  <a:ext uri="{FF2B5EF4-FFF2-40B4-BE49-F238E27FC236}">
                    <a16:creationId xmlns:a16="http://schemas.microsoft.com/office/drawing/2014/main" id="{3ACC79A2-3430-49D9-9B4D-08E25D8C3F71}"/>
                  </a:ext>
                </a:extLst>
              </p:cNvPr>
              <p:cNvSpPr>
                <a:spLocks noChangeAspect="1"/>
              </p:cNvSpPr>
              <p:nvPr/>
            </p:nvSpPr>
            <p:spPr>
              <a:xfrm rot="18891427" flipH="1">
                <a:off x="4260316" y="2701775"/>
                <a:ext cx="241418" cy="432625"/>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3" name="Freeform 35">
                <a:extLst>
                  <a:ext uri="{FF2B5EF4-FFF2-40B4-BE49-F238E27FC236}">
                    <a16:creationId xmlns:a16="http://schemas.microsoft.com/office/drawing/2014/main" id="{99855A6B-2B4C-4100-8209-F0D0417B2164}"/>
                  </a:ext>
                </a:extLst>
              </p:cNvPr>
              <p:cNvSpPr>
                <a:spLocks noChangeAspect="1"/>
              </p:cNvSpPr>
              <p:nvPr/>
            </p:nvSpPr>
            <p:spPr>
              <a:xfrm rot="18891427" flipH="1">
                <a:off x="4260316" y="2967302"/>
                <a:ext cx="241418" cy="432625"/>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4" name="Freeform 41">
                <a:extLst>
                  <a:ext uri="{FF2B5EF4-FFF2-40B4-BE49-F238E27FC236}">
                    <a16:creationId xmlns:a16="http://schemas.microsoft.com/office/drawing/2014/main" id="{5A2BF0AD-0067-4453-8ABA-4ED1CDEED579}"/>
                  </a:ext>
                </a:extLst>
              </p:cNvPr>
              <p:cNvSpPr>
                <a:spLocks noChangeAspect="1"/>
              </p:cNvSpPr>
              <p:nvPr/>
            </p:nvSpPr>
            <p:spPr>
              <a:xfrm rot="18891427" flipH="1">
                <a:off x="4260316" y="3232825"/>
                <a:ext cx="241418" cy="432625"/>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5" name="Freeform 47">
                <a:extLst>
                  <a:ext uri="{FF2B5EF4-FFF2-40B4-BE49-F238E27FC236}">
                    <a16:creationId xmlns:a16="http://schemas.microsoft.com/office/drawing/2014/main" id="{91E600DD-C862-44A1-B9E8-48636D0AE357}"/>
                  </a:ext>
                </a:extLst>
              </p:cNvPr>
              <p:cNvSpPr>
                <a:spLocks noChangeAspect="1"/>
              </p:cNvSpPr>
              <p:nvPr/>
            </p:nvSpPr>
            <p:spPr>
              <a:xfrm rot="18891427" flipH="1">
                <a:off x="4260316" y="3498349"/>
                <a:ext cx="241418" cy="432625"/>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6" name="Freeform 53">
                <a:extLst>
                  <a:ext uri="{FF2B5EF4-FFF2-40B4-BE49-F238E27FC236}">
                    <a16:creationId xmlns:a16="http://schemas.microsoft.com/office/drawing/2014/main" id="{E9E2CDEE-858E-41FA-8306-C3DCF85E9A87}"/>
                  </a:ext>
                </a:extLst>
              </p:cNvPr>
              <p:cNvSpPr>
                <a:spLocks noChangeAspect="1"/>
              </p:cNvSpPr>
              <p:nvPr/>
            </p:nvSpPr>
            <p:spPr>
              <a:xfrm rot="18891427" flipH="1">
                <a:off x="4260316" y="3763873"/>
                <a:ext cx="241418" cy="432625"/>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7" name="Freeform 59">
                <a:extLst>
                  <a:ext uri="{FF2B5EF4-FFF2-40B4-BE49-F238E27FC236}">
                    <a16:creationId xmlns:a16="http://schemas.microsoft.com/office/drawing/2014/main" id="{FB75F2F5-01EA-455E-9141-CE706B5B56DE}"/>
                  </a:ext>
                </a:extLst>
              </p:cNvPr>
              <p:cNvSpPr>
                <a:spLocks noChangeAspect="1"/>
              </p:cNvSpPr>
              <p:nvPr/>
            </p:nvSpPr>
            <p:spPr>
              <a:xfrm rot="18891427" flipH="1">
                <a:off x="4260316" y="4029396"/>
                <a:ext cx="241418" cy="432625"/>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8" name="Freeform 65">
                <a:extLst>
                  <a:ext uri="{FF2B5EF4-FFF2-40B4-BE49-F238E27FC236}">
                    <a16:creationId xmlns:a16="http://schemas.microsoft.com/office/drawing/2014/main" id="{ECBAE36A-75A9-4CB2-A21B-51E92AB29176}"/>
                  </a:ext>
                </a:extLst>
              </p:cNvPr>
              <p:cNvSpPr>
                <a:spLocks noChangeAspect="1"/>
              </p:cNvSpPr>
              <p:nvPr/>
            </p:nvSpPr>
            <p:spPr>
              <a:xfrm rot="18891427" flipH="1">
                <a:off x="4260316" y="4294923"/>
                <a:ext cx="241418" cy="432625"/>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9" name="Freeform 43">
                <a:extLst>
                  <a:ext uri="{FF2B5EF4-FFF2-40B4-BE49-F238E27FC236}">
                    <a16:creationId xmlns:a16="http://schemas.microsoft.com/office/drawing/2014/main" id="{7639AB72-9DB8-41AD-A8F5-9DD361A1C9D9}"/>
                  </a:ext>
                </a:extLst>
              </p:cNvPr>
              <p:cNvSpPr>
                <a:spLocks noChangeAspect="1"/>
              </p:cNvSpPr>
              <p:nvPr/>
            </p:nvSpPr>
            <p:spPr>
              <a:xfrm rot="1860957">
                <a:off x="4482767" y="2380543"/>
                <a:ext cx="258632" cy="470984"/>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66106 w 116279"/>
                  <a:gd name="connsiteY0" fmla="*/ 181790 h 181795"/>
                  <a:gd name="connsiteX1" fmla="*/ 103367 w 116279"/>
                  <a:gd name="connsiteY1" fmla="*/ 147631 h 181795"/>
                  <a:gd name="connsiteX2" fmla="*/ 116252 w 116279"/>
                  <a:gd name="connsiteY2" fmla="*/ 102157 h 181795"/>
                  <a:gd name="connsiteX3" fmla="*/ 108250 w 116279"/>
                  <a:gd name="connsiteY3" fmla="*/ 61906 h 181795"/>
                  <a:gd name="connsiteX4" fmla="*/ 89201 w 116279"/>
                  <a:gd name="connsiteY4" fmla="*/ 26228 h 181795"/>
                  <a:gd name="connsiteX5" fmla="*/ 77062 w 116279"/>
                  <a:gd name="connsiteY5" fmla="*/ 9381 h 181795"/>
                  <a:gd name="connsiteX6" fmla="*/ 67053 w 116279"/>
                  <a:gd name="connsiteY6" fmla="*/ 19 h 181795"/>
                  <a:gd name="connsiteX7" fmla="*/ 53853 w 116279"/>
                  <a:gd name="connsiteY7" fmla="*/ 10161 h 181795"/>
                  <a:gd name="connsiteX8" fmla="*/ 38952 w 116279"/>
                  <a:gd name="connsiteY8" fmla="*/ 27788 h 181795"/>
                  <a:gd name="connsiteX9" fmla="*/ 18210 w 116279"/>
                  <a:gd name="connsiteY9" fmla="*/ 64828 h 181795"/>
                  <a:gd name="connsiteX10" fmla="*/ 8 w 116279"/>
                  <a:gd name="connsiteY10" fmla="*/ 93030 h 181795"/>
                  <a:gd name="connsiteX11" fmla="*/ 24786 w 116279"/>
                  <a:gd name="connsiteY11" fmla="*/ 145250 h 181795"/>
                  <a:gd name="connsiteX12" fmla="*/ 66106 w 116279"/>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24798 w 116291"/>
                  <a:gd name="connsiteY11" fmla="*/ 145250 h 181795"/>
                  <a:gd name="connsiteX12" fmla="*/ 66118 w 116291"/>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11729 w 116291"/>
                  <a:gd name="connsiteY11" fmla="*/ 143315 h 181795"/>
                  <a:gd name="connsiteX12" fmla="*/ 66118 w 116291"/>
                  <a:gd name="connsiteY12" fmla="*/ 181790 h 181795"/>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8964 w 116291"/>
                  <a:gd name="connsiteY8" fmla="*/ 48395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103201 w 116291"/>
                  <a:gd name="connsiteY5" fmla="*/ 29939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856"/>
                  <a:gd name="connsiteY0" fmla="*/ 202397 h 202402"/>
                  <a:gd name="connsiteX1" fmla="*/ 103379 w 116856"/>
                  <a:gd name="connsiteY1" fmla="*/ 168238 h 202402"/>
                  <a:gd name="connsiteX2" fmla="*/ 116264 w 116856"/>
                  <a:gd name="connsiteY2" fmla="*/ 122764 h 202402"/>
                  <a:gd name="connsiteX3" fmla="*/ 108262 w 116856"/>
                  <a:gd name="connsiteY3" fmla="*/ 82513 h 202402"/>
                  <a:gd name="connsiteX4" fmla="*/ 115351 w 116856"/>
                  <a:gd name="connsiteY4" fmla="*/ 50706 h 202402"/>
                  <a:gd name="connsiteX5" fmla="*/ 103201 w 116856"/>
                  <a:gd name="connsiteY5" fmla="*/ 29939 h 202402"/>
                  <a:gd name="connsiteX6" fmla="*/ 91816 w 116856"/>
                  <a:gd name="connsiteY6" fmla="*/ 4 h 202402"/>
                  <a:gd name="connsiteX7" fmla="*/ 53865 w 116856"/>
                  <a:gd name="connsiteY7" fmla="*/ 30768 h 202402"/>
                  <a:gd name="connsiteX8" fmla="*/ 35042 w 116856"/>
                  <a:gd name="connsiteY8" fmla="*/ 47423 h 202402"/>
                  <a:gd name="connsiteX9" fmla="*/ 10358 w 116856"/>
                  <a:gd name="connsiteY9" fmla="*/ 77611 h 202402"/>
                  <a:gd name="connsiteX10" fmla="*/ 20 w 116856"/>
                  <a:gd name="connsiteY10" fmla="*/ 113637 h 202402"/>
                  <a:gd name="connsiteX11" fmla="*/ 11729 w 116856"/>
                  <a:gd name="connsiteY11" fmla="*/ 163922 h 202402"/>
                  <a:gd name="connsiteX12" fmla="*/ 66118 w 116856"/>
                  <a:gd name="connsiteY12" fmla="*/ 202397 h 202402"/>
                  <a:gd name="connsiteX0" fmla="*/ 66118 w 134977"/>
                  <a:gd name="connsiteY0" fmla="*/ 202397 h 202402"/>
                  <a:gd name="connsiteX1" fmla="*/ 103379 w 134977"/>
                  <a:gd name="connsiteY1" fmla="*/ 168238 h 202402"/>
                  <a:gd name="connsiteX2" fmla="*/ 116264 w 134977"/>
                  <a:gd name="connsiteY2" fmla="*/ 122764 h 202402"/>
                  <a:gd name="connsiteX3" fmla="*/ 134407 w 134977"/>
                  <a:gd name="connsiteY3" fmla="*/ 88343 h 202402"/>
                  <a:gd name="connsiteX4" fmla="*/ 115351 w 134977"/>
                  <a:gd name="connsiteY4" fmla="*/ 50706 h 202402"/>
                  <a:gd name="connsiteX5" fmla="*/ 103201 w 134977"/>
                  <a:gd name="connsiteY5" fmla="*/ 29939 h 202402"/>
                  <a:gd name="connsiteX6" fmla="*/ 91816 w 134977"/>
                  <a:gd name="connsiteY6" fmla="*/ 4 h 202402"/>
                  <a:gd name="connsiteX7" fmla="*/ 53865 w 134977"/>
                  <a:gd name="connsiteY7" fmla="*/ 30768 h 202402"/>
                  <a:gd name="connsiteX8" fmla="*/ 35042 w 134977"/>
                  <a:gd name="connsiteY8" fmla="*/ 47423 h 202402"/>
                  <a:gd name="connsiteX9" fmla="*/ 10358 w 134977"/>
                  <a:gd name="connsiteY9" fmla="*/ 77611 h 202402"/>
                  <a:gd name="connsiteX10" fmla="*/ 20 w 134977"/>
                  <a:gd name="connsiteY10" fmla="*/ 113637 h 202402"/>
                  <a:gd name="connsiteX11" fmla="*/ 11729 w 134977"/>
                  <a:gd name="connsiteY11" fmla="*/ 163922 h 202402"/>
                  <a:gd name="connsiteX12" fmla="*/ 66118 w 134977"/>
                  <a:gd name="connsiteY12" fmla="*/ 202397 h 202402"/>
                  <a:gd name="connsiteX0" fmla="*/ 66118 w 135595"/>
                  <a:gd name="connsiteY0" fmla="*/ 202397 h 202402"/>
                  <a:gd name="connsiteX1" fmla="*/ 103379 w 135595"/>
                  <a:gd name="connsiteY1" fmla="*/ 168238 h 202402"/>
                  <a:gd name="connsiteX2" fmla="*/ 129340 w 135595"/>
                  <a:gd name="connsiteY2" fmla="*/ 126659 h 202402"/>
                  <a:gd name="connsiteX3" fmla="*/ 134407 w 135595"/>
                  <a:gd name="connsiteY3" fmla="*/ 88343 h 202402"/>
                  <a:gd name="connsiteX4" fmla="*/ 115351 w 135595"/>
                  <a:gd name="connsiteY4" fmla="*/ 50706 h 202402"/>
                  <a:gd name="connsiteX5" fmla="*/ 103201 w 135595"/>
                  <a:gd name="connsiteY5" fmla="*/ 29939 h 202402"/>
                  <a:gd name="connsiteX6" fmla="*/ 91816 w 135595"/>
                  <a:gd name="connsiteY6" fmla="*/ 4 h 202402"/>
                  <a:gd name="connsiteX7" fmla="*/ 53865 w 135595"/>
                  <a:gd name="connsiteY7" fmla="*/ 30768 h 202402"/>
                  <a:gd name="connsiteX8" fmla="*/ 35042 w 135595"/>
                  <a:gd name="connsiteY8" fmla="*/ 47423 h 202402"/>
                  <a:gd name="connsiteX9" fmla="*/ 10358 w 135595"/>
                  <a:gd name="connsiteY9" fmla="*/ 77611 h 202402"/>
                  <a:gd name="connsiteX10" fmla="*/ 20 w 135595"/>
                  <a:gd name="connsiteY10" fmla="*/ 113637 h 202402"/>
                  <a:gd name="connsiteX11" fmla="*/ 11729 w 135595"/>
                  <a:gd name="connsiteY11" fmla="*/ 163922 h 202402"/>
                  <a:gd name="connsiteX12" fmla="*/ 66118 w 135595"/>
                  <a:gd name="connsiteY12" fmla="*/ 202397 h 202402"/>
                  <a:gd name="connsiteX0" fmla="*/ 66106 w 135583"/>
                  <a:gd name="connsiteY0" fmla="*/ 202397 h 202402"/>
                  <a:gd name="connsiteX1" fmla="*/ 103367 w 135583"/>
                  <a:gd name="connsiteY1" fmla="*/ 168238 h 202402"/>
                  <a:gd name="connsiteX2" fmla="*/ 129328 w 135583"/>
                  <a:gd name="connsiteY2" fmla="*/ 126659 h 202402"/>
                  <a:gd name="connsiteX3" fmla="*/ 134395 w 135583"/>
                  <a:gd name="connsiteY3" fmla="*/ 88343 h 202402"/>
                  <a:gd name="connsiteX4" fmla="*/ 115339 w 135583"/>
                  <a:gd name="connsiteY4" fmla="*/ 50706 h 202402"/>
                  <a:gd name="connsiteX5" fmla="*/ 103189 w 135583"/>
                  <a:gd name="connsiteY5" fmla="*/ 29939 h 202402"/>
                  <a:gd name="connsiteX6" fmla="*/ 91804 w 135583"/>
                  <a:gd name="connsiteY6" fmla="*/ 4 h 202402"/>
                  <a:gd name="connsiteX7" fmla="*/ 53853 w 135583"/>
                  <a:gd name="connsiteY7" fmla="*/ 30768 h 202402"/>
                  <a:gd name="connsiteX8" fmla="*/ 35030 w 135583"/>
                  <a:gd name="connsiteY8" fmla="*/ 47423 h 202402"/>
                  <a:gd name="connsiteX9" fmla="*/ 20796 w 135583"/>
                  <a:gd name="connsiteY9" fmla="*/ 77591 h 202402"/>
                  <a:gd name="connsiteX10" fmla="*/ 8 w 135583"/>
                  <a:gd name="connsiteY10" fmla="*/ 113637 h 202402"/>
                  <a:gd name="connsiteX11" fmla="*/ 11717 w 135583"/>
                  <a:gd name="connsiteY11" fmla="*/ 163922 h 202402"/>
                  <a:gd name="connsiteX12" fmla="*/ 66106 w 135583"/>
                  <a:gd name="connsiteY12" fmla="*/ 202397 h 202402"/>
                  <a:gd name="connsiteX0" fmla="*/ 66106 w 135583"/>
                  <a:gd name="connsiteY0" fmla="*/ 216089 h 216094"/>
                  <a:gd name="connsiteX1" fmla="*/ 103367 w 135583"/>
                  <a:gd name="connsiteY1" fmla="*/ 181930 h 216094"/>
                  <a:gd name="connsiteX2" fmla="*/ 129328 w 135583"/>
                  <a:gd name="connsiteY2" fmla="*/ 140351 h 216094"/>
                  <a:gd name="connsiteX3" fmla="*/ 134395 w 135583"/>
                  <a:gd name="connsiteY3" fmla="*/ 102035 h 216094"/>
                  <a:gd name="connsiteX4" fmla="*/ 115339 w 135583"/>
                  <a:gd name="connsiteY4" fmla="*/ 64398 h 216094"/>
                  <a:gd name="connsiteX5" fmla="*/ 103189 w 135583"/>
                  <a:gd name="connsiteY5" fmla="*/ 43631 h 216094"/>
                  <a:gd name="connsiteX6" fmla="*/ 78695 w 135583"/>
                  <a:gd name="connsiteY6" fmla="*/ 3 h 216094"/>
                  <a:gd name="connsiteX7" fmla="*/ 53853 w 135583"/>
                  <a:gd name="connsiteY7" fmla="*/ 44460 h 216094"/>
                  <a:gd name="connsiteX8" fmla="*/ 35030 w 135583"/>
                  <a:gd name="connsiteY8" fmla="*/ 61115 h 216094"/>
                  <a:gd name="connsiteX9" fmla="*/ 20796 w 135583"/>
                  <a:gd name="connsiteY9" fmla="*/ 91283 h 216094"/>
                  <a:gd name="connsiteX10" fmla="*/ 8 w 135583"/>
                  <a:gd name="connsiteY10" fmla="*/ 127329 h 216094"/>
                  <a:gd name="connsiteX11" fmla="*/ 11717 w 135583"/>
                  <a:gd name="connsiteY11" fmla="*/ 177614 h 216094"/>
                  <a:gd name="connsiteX12" fmla="*/ 66106 w 135583"/>
                  <a:gd name="connsiteY12" fmla="*/ 216089 h 216094"/>
                  <a:gd name="connsiteX0" fmla="*/ 66106 w 135583"/>
                  <a:gd name="connsiteY0" fmla="*/ 214150 h 214155"/>
                  <a:gd name="connsiteX1" fmla="*/ 103367 w 135583"/>
                  <a:gd name="connsiteY1" fmla="*/ 179991 h 214155"/>
                  <a:gd name="connsiteX2" fmla="*/ 129328 w 135583"/>
                  <a:gd name="connsiteY2" fmla="*/ 138412 h 214155"/>
                  <a:gd name="connsiteX3" fmla="*/ 134395 w 135583"/>
                  <a:gd name="connsiteY3" fmla="*/ 100096 h 214155"/>
                  <a:gd name="connsiteX4" fmla="*/ 115339 w 135583"/>
                  <a:gd name="connsiteY4" fmla="*/ 62459 h 214155"/>
                  <a:gd name="connsiteX5" fmla="*/ 103189 w 135583"/>
                  <a:gd name="connsiteY5" fmla="*/ 41692 h 214155"/>
                  <a:gd name="connsiteX6" fmla="*/ 89153 w 135583"/>
                  <a:gd name="connsiteY6" fmla="*/ 4 h 214155"/>
                  <a:gd name="connsiteX7" fmla="*/ 53853 w 135583"/>
                  <a:gd name="connsiteY7" fmla="*/ 42521 h 214155"/>
                  <a:gd name="connsiteX8" fmla="*/ 35030 w 135583"/>
                  <a:gd name="connsiteY8" fmla="*/ 59176 h 214155"/>
                  <a:gd name="connsiteX9" fmla="*/ 20796 w 135583"/>
                  <a:gd name="connsiteY9" fmla="*/ 89344 h 214155"/>
                  <a:gd name="connsiteX10" fmla="*/ 8 w 135583"/>
                  <a:gd name="connsiteY10" fmla="*/ 125390 h 214155"/>
                  <a:gd name="connsiteX11" fmla="*/ 11717 w 135583"/>
                  <a:gd name="connsiteY11" fmla="*/ 175675 h 214155"/>
                  <a:gd name="connsiteX12" fmla="*/ 66106 w 135583"/>
                  <a:gd name="connsiteY12" fmla="*/ 214150 h 214155"/>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35030 w 135583"/>
                  <a:gd name="connsiteY8" fmla="*/ 59178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96563 w 135583"/>
                  <a:gd name="connsiteY5" fmla="*/ 13292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7000 w 136477"/>
                  <a:gd name="connsiteY0" fmla="*/ 214152 h 214157"/>
                  <a:gd name="connsiteX1" fmla="*/ 104261 w 136477"/>
                  <a:gd name="connsiteY1" fmla="*/ 179993 h 214157"/>
                  <a:gd name="connsiteX2" fmla="*/ 130222 w 136477"/>
                  <a:gd name="connsiteY2" fmla="*/ 138414 h 214157"/>
                  <a:gd name="connsiteX3" fmla="*/ 135289 w 136477"/>
                  <a:gd name="connsiteY3" fmla="*/ 100098 h 214157"/>
                  <a:gd name="connsiteX4" fmla="*/ 121445 w 136477"/>
                  <a:gd name="connsiteY4" fmla="*/ 58532 h 214157"/>
                  <a:gd name="connsiteX5" fmla="*/ 97457 w 136477"/>
                  <a:gd name="connsiteY5" fmla="*/ 13292 h 214157"/>
                  <a:gd name="connsiteX6" fmla="*/ 90047 w 136477"/>
                  <a:gd name="connsiteY6" fmla="*/ 6 h 214157"/>
                  <a:gd name="connsiteX7" fmla="*/ 76899 w 136477"/>
                  <a:gd name="connsiteY7" fmla="*/ 25825 h 214157"/>
                  <a:gd name="connsiteX8" fmla="*/ 51586 w 136477"/>
                  <a:gd name="connsiteY8" fmla="*/ 55230 h 214157"/>
                  <a:gd name="connsiteX9" fmla="*/ 21690 w 136477"/>
                  <a:gd name="connsiteY9" fmla="*/ 89346 h 214157"/>
                  <a:gd name="connsiteX10" fmla="*/ 902 w 136477"/>
                  <a:gd name="connsiteY10" fmla="*/ 125392 h 214157"/>
                  <a:gd name="connsiteX11" fmla="*/ 4761 w 136477"/>
                  <a:gd name="connsiteY11" fmla="*/ 171773 h 214157"/>
                  <a:gd name="connsiteX12" fmla="*/ 67000 w 136477"/>
                  <a:gd name="connsiteY12" fmla="*/ 214152 h 214157"/>
                  <a:gd name="connsiteX0" fmla="*/ 67759 w 137236"/>
                  <a:gd name="connsiteY0" fmla="*/ 214152 h 214157"/>
                  <a:gd name="connsiteX1" fmla="*/ 105020 w 137236"/>
                  <a:gd name="connsiteY1" fmla="*/ 179993 h 214157"/>
                  <a:gd name="connsiteX2" fmla="*/ 130981 w 137236"/>
                  <a:gd name="connsiteY2" fmla="*/ 138414 h 214157"/>
                  <a:gd name="connsiteX3" fmla="*/ 136048 w 137236"/>
                  <a:gd name="connsiteY3" fmla="*/ 100098 h 214157"/>
                  <a:gd name="connsiteX4" fmla="*/ 122204 w 137236"/>
                  <a:gd name="connsiteY4" fmla="*/ 58532 h 214157"/>
                  <a:gd name="connsiteX5" fmla="*/ 98216 w 137236"/>
                  <a:gd name="connsiteY5" fmla="*/ 13292 h 214157"/>
                  <a:gd name="connsiteX6" fmla="*/ 90806 w 137236"/>
                  <a:gd name="connsiteY6" fmla="*/ 6 h 214157"/>
                  <a:gd name="connsiteX7" fmla="*/ 77658 w 137236"/>
                  <a:gd name="connsiteY7" fmla="*/ 25825 h 214157"/>
                  <a:gd name="connsiteX8" fmla="*/ 52345 w 137236"/>
                  <a:gd name="connsiteY8" fmla="*/ 55230 h 214157"/>
                  <a:gd name="connsiteX9" fmla="*/ 22449 w 137236"/>
                  <a:gd name="connsiteY9" fmla="*/ 89346 h 214157"/>
                  <a:gd name="connsiteX10" fmla="*/ 1661 w 137236"/>
                  <a:gd name="connsiteY10" fmla="*/ 125392 h 214157"/>
                  <a:gd name="connsiteX11" fmla="*/ 4217 w 137236"/>
                  <a:gd name="connsiteY11" fmla="*/ 172755 h 214157"/>
                  <a:gd name="connsiteX12" fmla="*/ 67759 w 137236"/>
                  <a:gd name="connsiteY12" fmla="*/ 214152 h 214157"/>
                  <a:gd name="connsiteX0" fmla="*/ 68294 w 137771"/>
                  <a:gd name="connsiteY0" fmla="*/ 214152 h 214157"/>
                  <a:gd name="connsiteX1" fmla="*/ 105555 w 137771"/>
                  <a:gd name="connsiteY1" fmla="*/ 179993 h 214157"/>
                  <a:gd name="connsiteX2" fmla="*/ 131516 w 137771"/>
                  <a:gd name="connsiteY2" fmla="*/ 138414 h 214157"/>
                  <a:gd name="connsiteX3" fmla="*/ 136583 w 137771"/>
                  <a:gd name="connsiteY3" fmla="*/ 100098 h 214157"/>
                  <a:gd name="connsiteX4" fmla="*/ 122739 w 137771"/>
                  <a:gd name="connsiteY4" fmla="*/ 58532 h 214157"/>
                  <a:gd name="connsiteX5" fmla="*/ 98751 w 137771"/>
                  <a:gd name="connsiteY5" fmla="*/ 13292 h 214157"/>
                  <a:gd name="connsiteX6" fmla="*/ 91341 w 137771"/>
                  <a:gd name="connsiteY6" fmla="*/ 6 h 214157"/>
                  <a:gd name="connsiteX7" fmla="*/ 78193 w 137771"/>
                  <a:gd name="connsiteY7" fmla="*/ 25825 h 214157"/>
                  <a:gd name="connsiteX8" fmla="*/ 52880 w 137771"/>
                  <a:gd name="connsiteY8" fmla="*/ 55230 h 214157"/>
                  <a:gd name="connsiteX9" fmla="*/ 22984 w 137771"/>
                  <a:gd name="connsiteY9" fmla="*/ 89346 h 214157"/>
                  <a:gd name="connsiteX10" fmla="*/ 913 w 137771"/>
                  <a:gd name="connsiteY10" fmla="*/ 132253 h 214157"/>
                  <a:gd name="connsiteX11" fmla="*/ 4752 w 137771"/>
                  <a:gd name="connsiteY11" fmla="*/ 172755 h 214157"/>
                  <a:gd name="connsiteX12" fmla="*/ 68294 w 137771"/>
                  <a:gd name="connsiteY12" fmla="*/ 214152 h 214157"/>
                  <a:gd name="connsiteX0" fmla="*/ 67498 w 136975"/>
                  <a:gd name="connsiteY0" fmla="*/ 214152 h 214956"/>
                  <a:gd name="connsiteX1" fmla="*/ 104759 w 136975"/>
                  <a:gd name="connsiteY1" fmla="*/ 179993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6975"/>
                  <a:gd name="connsiteY0" fmla="*/ 214152 h 214956"/>
                  <a:gd name="connsiteX1" fmla="*/ 111287 w 136975"/>
                  <a:gd name="connsiteY1" fmla="*/ 179001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4872 w 137452"/>
                  <a:gd name="connsiteY0" fmla="*/ 210238 h 211395"/>
                  <a:gd name="connsiteX1" fmla="*/ 111287 w 137452"/>
                  <a:gd name="connsiteY1" fmla="*/ 179001 h 211395"/>
                  <a:gd name="connsiteX2" fmla="*/ 130720 w 137452"/>
                  <a:gd name="connsiteY2" fmla="*/ 138414 h 211395"/>
                  <a:gd name="connsiteX3" fmla="*/ 135787 w 137452"/>
                  <a:gd name="connsiteY3" fmla="*/ 100098 h 211395"/>
                  <a:gd name="connsiteX4" fmla="*/ 121943 w 137452"/>
                  <a:gd name="connsiteY4" fmla="*/ 58532 h 211395"/>
                  <a:gd name="connsiteX5" fmla="*/ 97955 w 137452"/>
                  <a:gd name="connsiteY5" fmla="*/ 13292 h 211395"/>
                  <a:gd name="connsiteX6" fmla="*/ 90545 w 137452"/>
                  <a:gd name="connsiteY6" fmla="*/ 6 h 211395"/>
                  <a:gd name="connsiteX7" fmla="*/ 77397 w 137452"/>
                  <a:gd name="connsiteY7" fmla="*/ 25825 h 211395"/>
                  <a:gd name="connsiteX8" fmla="*/ 52084 w 137452"/>
                  <a:gd name="connsiteY8" fmla="*/ 55230 h 211395"/>
                  <a:gd name="connsiteX9" fmla="*/ 22188 w 137452"/>
                  <a:gd name="connsiteY9" fmla="*/ 89346 h 211395"/>
                  <a:gd name="connsiteX10" fmla="*/ 117 w 137452"/>
                  <a:gd name="connsiteY10" fmla="*/ 132253 h 211395"/>
                  <a:gd name="connsiteX11" fmla="*/ 3956 w 137452"/>
                  <a:gd name="connsiteY11" fmla="*/ 172755 h 211395"/>
                  <a:gd name="connsiteX12" fmla="*/ 34257 w 137452"/>
                  <a:gd name="connsiteY12" fmla="*/ 201599 h 211395"/>
                  <a:gd name="connsiteX13" fmla="*/ 64872 w 137452"/>
                  <a:gd name="connsiteY13" fmla="*/ 210238 h 211395"/>
                  <a:gd name="connsiteX0" fmla="*/ 68291 w 140871"/>
                  <a:gd name="connsiteY0" fmla="*/ 210238 h 211395"/>
                  <a:gd name="connsiteX1" fmla="*/ 114706 w 140871"/>
                  <a:gd name="connsiteY1" fmla="*/ 179001 h 211395"/>
                  <a:gd name="connsiteX2" fmla="*/ 134139 w 140871"/>
                  <a:gd name="connsiteY2" fmla="*/ 138414 h 211395"/>
                  <a:gd name="connsiteX3" fmla="*/ 139206 w 140871"/>
                  <a:gd name="connsiteY3" fmla="*/ 100098 h 211395"/>
                  <a:gd name="connsiteX4" fmla="*/ 125362 w 140871"/>
                  <a:gd name="connsiteY4" fmla="*/ 58532 h 211395"/>
                  <a:gd name="connsiteX5" fmla="*/ 101374 w 140871"/>
                  <a:gd name="connsiteY5" fmla="*/ 13292 h 211395"/>
                  <a:gd name="connsiteX6" fmla="*/ 93964 w 140871"/>
                  <a:gd name="connsiteY6" fmla="*/ 6 h 211395"/>
                  <a:gd name="connsiteX7" fmla="*/ 80816 w 140871"/>
                  <a:gd name="connsiteY7" fmla="*/ 25825 h 211395"/>
                  <a:gd name="connsiteX8" fmla="*/ 55503 w 140871"/>
                  <a:gd name="connsiteY8" fmla="*/ 55230 h 211395"/>
                  <a:gd name="connsiteX9" fmla="*/ 25607 w 140871"/>
                  <a:gd name="connsiteY9" fmla="*/ 89346 h 211395"/>
                  <a:gd name="connsiteX10" fmla="*/ 3536 w 140871"/>
                  <a:gd name="connsiteY10" fmla="*/ 132253 h 211395"/>
                  <a:gd name="connsiteX11" fmla="*/ 2144 w 140871"/>
                  <a:gd name="connsiteY11" fmla="*/ 170805 h 211395"/>
                  <a:gd name="connsiteX12" fmla="*/ 37676 w 140871"/>
                  <a:gd name="connsiteY12" fmla="*/ 201599 h 211395"/>
                  <a:gd name="connsiteX13" fmla="*/ 68291 w 140871"/>
                  <a:gd name="connsiteY13" fmla="*/ 210238 h 211395"/>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5607 w 140871"/>
                  <a:gd name="connsiteY9" fmla="*/ 89346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8648 w 141580"/>
                  <a:gd name="connsiteY8" fmla="*/ 5632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260 w 141840"/>
                  <a:gd name="connsiteY0" fmla="*/ 210238 h 211396"/>
                  <a:gd name="connsiteX1" fmla="*/ 115675 w 141840"/>
                  <a:gd name="connsiteY1" fmla="*/ 179001 h 211396"/>
                  <a:gd name="connsiteX2" fmla="*/ 135108 w 141840"/>
                  <a:gd name="connsiteY2" fmla="*/ 138414 h 211396"/>
                  <a:gd name="connsiteX3" fmla="*/ 140175 w 141840"/>
                  <a:gd name="connsiteY3" fmla="*/ 100098 h 211396"/>
                  <a:gd name="connsiteX4" fmla="*/ 126331 w 141840"/>
                  <a:gd name="connsiteY4" fmla="*/ 58532 h 211396"/>
                  <a:gd name="connsiteX5" fmla="*/ 102343 w 141840"/>
                  <a:gd name="connsiteY5" fmla="*/ 13292 h 211396"/>
                  <a:gd name="connsiteX6" fmla="*/ 94933 w 141840"/>
                  <a:gd name="connsiteY6" fmla="*/ 6 h 211396"/>
                  <a:gd name="connsiteX7" fmla="*/ 81785 w 141840"/>
                  <a:gd name="connsiteY7" fmla="*/ 25825 h 211396"/>
                  <a:gd name="connsiteX8" fmla="*/ 58908 w 141840"/>
                  <a:gd name="connsiteY8" fmla="*/ 56320 h 211396"/>
                  <a:gd name="connsiteX9" fmla="*/ 30498 w 141840"/>
                  <a:gd name="connsiteY9" fmla="*/ 90319 h 211396"/>
                  <a:gd name="connsiteX10" fmla="*/ 4505 w 141840"/>
                  <a:gd name="connsiteY10" fmla="*/ 132253 h 211396"/>
                  <a:gd name="connsiteX11" fmla="*/ 3113 w 141840"/>
                  <a:gd name="connsiteY11" fmla="*/ 170805 h 211396"/>
                  <a:gd name="connsiteX12" fmla="*/ 30808 w 141840"/>
                  <a:gd name="connsiteY12" fmla="*/ 201614 h 211396"/>
                  <a:gd name="connsiteX13" fmla="*/ 69260 w 141840"/>
                  <a:gd name="connsiteY13" fmla="*/ 210238 h 211396"/>
                  <a:gd name="connsiteX0" fmla="*/ 71216 w 143796"/>
                  <a:gd name="connsiteY0" fmla="*/ 210238 h 211396"/>
                  <a:gd name="connsiteX1" fmla="*/ 117631 w 143796"/>
                  <a:gd name="connsiteY1" fmla="*/ 179001 h 211396"/>
                  <a:gd name="connsiteX2" fmla="*/ 137064 w 143796"/>
                  <a:gd name="connsiteY2" fmla="*/ 138414 h 211396"/>
                  <a:gd name="connsiteX3" fmla="*/ 142131 w 143796"/>
                  <a:gd name="connsiteY3" fmla="*/ 100098 h 211396"/>
                  <a:gd name="connsiteX4" fmla="*/ 128287 w 143796"/>
                  <a:gd name="connsiteY4" fmla="*/ 58532 h 211396"/>
                  <a:gd name="connsiteX5" fmla="*/ 104299 w 143796"/>
                  <a:gd name="connsiteY5" fmla="*/ 13292 h 211396"/>
                  <a:gd name="connsiteX6" fmla="*/ 96889 w 143796"/>
                  <a:gd name="connsiteY6" fmla="*/ 6 h 211396"/>
                  <a:gd name="connsiteX7" fmla="*/ 83741 w 143796"/>
                  <a:gd name="connsiteY7" fmla="*/ 25825 h 211396"/>
                  <a:gd name="connsiteX8" fmla="*/ 60864 w 143796"/>
                  <a:gd name="connsiteY8" fmla="*/ 56320 h 211396"/>
                  <a:gd name="connsiteX9" fmla="*/ 32454 w 143796"/>
                  <a:gd name="connsiteY9" fmla="*/ 90319 h 211396"/>
                  <a:gd name="connsiteX10" fmla="*/ 6461 w 143796"/>
                  <a:gd name="connsiteY10" fmla="*/ 132253 h 211396"/>
                  <a:gd name="connsiteX11" fmla="*/ 2643 w 143796"/>
                  <a:gd name="connsiteY11" fmla="*/ 172634 h 211396"/>
                  <a:gd name="connsiteX12" fmla="*/ 32764 w 143796"/>
                  <a:gd name="connsiteY12" fmla="*/ 201614 h 211396"/>
                  <a:gd name="connsiteX13" fmla="*/ 71216 w 143796"/>
                  <a:gd name="connsiteY13" fmla="*/ 210238 h 211396"/>
                  <a:gd name="connsiteX0" fmla="*/ 71216 w 144672"/>
                  <a:gd name="connsiteY0" fmla="*/ 210238 h 211396"/>
                  <a:gd name="connsiteX1" fmla="*/ 117631 w 144672"/>
                  <a:gd name="connsiteY1" fmla="*/ 179001 h 211396"/>
                  <a:gd name="connsiteX2" fmla="*/ 140458 w 144672"/>
                  <a:gd name="connsiteY2" fmla="*/ 135124 h 211396"/>
                  <a:gd name="connsiteX3" fmla="*/ 142131 w 144672"/>
                  <a:gd name="connsiteY3" fmla="*/ 100098 h 211396"/>
                  <a:gd name="connsiteX4" fmla="*/ 128287 w 144672"/>
                  <a:gd name="connsiteY4" fmla="*/ 58532 h 211396"/>
                  <a:gd name="connsiteX5" fmla="*/ 104299 w 144672"/>
                  <a:gd name="connsiteY5" fmla="*/ 13292 h 211396"/>
                  <a:gd name="connsiteX6" fmla="*/ 96889 w 144672"/>
                  <a:gd name="connsiteY6" fmla="*/ 6 h 211396"/>
                  <a:gd name="connsiteX7" fmla="*/ 83741 w 144672"/>
                  <a:gd name="connsiteY7" fmla="*/ 25825 h 211396"/>
                  <a:gd name="connsiteX8" fmla="*/ 60864 w 144672"/>
                  <a:gd name="connsiteY8" fmla="*/ 56320 h 211396"/>
                  <a:gd name="connsiteX9" fmla="*/ 32454 w 144672"/>
                  <a:gd name="connsiteY9" fmla="*/ 90319 h 211396"/>
                  <a:gd name="connsiteX10" fmla="*/ 6461 w 144672"/>
                  <a:gd name="connsiteY10" fmla="*/ 132253 h 211396"/>
                  <a:gd name="connsiteX11" fmla="*/ 2643 w 144672"/>
                  <a:gd name="connsiteY11" fmla="*/ 172634 h 211396"/>
                  <a:gd name="connsiteX12" fmla="*/ 32764 w 144672"/>
                  <a:gd name="connsiteY12" fmla="*/ 201614 h 211396"/>
                  <a:gd name="connsiteX13" fmla="*/ 71216 w 144672"/>
                  <a:gd name="connsiteY13" fmla="*/ 210238 h 211396"/>
                  <a:gd name="connsiteX0" fmla="*/ 71216 w 143792"/>
                  <a:gd name="connsiteY0" fmla="*/ 210238 h 211396"/>
                  <a:gd name="connsiteX1" fmla="*/ 117631 w 143792"/>
                  <a:gd name="connsiteY1" fmla="*/ 179001 h 211396"/>
                  <a:gd name="connsiteX2" fmla="*/ 137040 w 143792"/>
                  <a:gd name="connsiteY2" fmla="*/ 131117 h 211396"/>
                  <a:gd name="connsiteX3" fmla="*/ 142131 w 143792"/>
                  <a:gd name="connsiteY3" fmla="*/ 100098 h 211396"/>
                  <a:gd name="connsiteX4" fmla="*/ 128287 w 143792"/>
                  <a:gd name="connsiteY4" fmla="*/ 58532 h 211396"/>
                  <a:gd name="connsiteX5" fmla="*/ 104299 w 143792"/>
                  <a:gd name="connsiteY5" fmla="*/ 13292 h 211396"/>
                  <a:gd name="connsiteX6" fmla="*/ 96889 w 143792"/>
                  <a:gd name="connsiteY6" fmla="*/ 6 h 211396"/>
                  <a:gd name="connsiteX7" fmla="*/ 83741 w 143792"/>
                  <a:gd name="connsiteY7" fmla="*/ 25825 h 211396"/>
                  <a:gd name="connsiteX8" fmla="*/ 60864 w 143792"/>
                  <a:gd name="connsiteY8" fmla="*/ 56320 h 211396"/>
                  <a:gd name="connsiteX9" fmla="*/ 32454 w 143792"/>
                  <a:gd name="connsiteY9" fmla="*/ 90319 h 211396"/>
                  <a:gd name="connsiteX10" fmla="*/ 6461 w 143792"/>
                  <a:gd name="connsiteY10" fmla="*/ 132253 h 211396"/>
                  <a:gd name="connsiteX11" fmla="*/ 2643 w 143792"/>
                  <a:gd name="connsiteY11" fmla="*/ 172634 h 211396"/>
                  <a:gd name="connsiteX12" fmla="*/ 32764 w 143792"/>
                  <a:gd name="connsiteY12" fmla="*/ 201614 h 211396"/>
                  <a:gd name="connsiteX13" fmla="*/ 71216 w 143792"/>
                  <a:gd name="connsiteY13" fmla="*/ 210238 h 211396"/>
                  <a:gd name="connsiteX0" fmla="*/ 71216 w 141377"/>
                  <a:gd name="connsiteY0" fmla="*/ 210238 h 211396"/>
                  <a:gd name="connsiteX1" fmla="*/ 117631 w 141377"/>
                  <a:gd name="connsiteY1" fmla="*/ 179001 h 211396"/>
                  <a:gd name="connsiteX2" fmla="*/ 137040 w 141377"/>
                  <a:gd name="connsiteY2" fmla="*/ 131117 h 211396"/>
                  <a:gd name="connsiteX3" fmla="*/ 139186 w 141377"/>
                  <a:gd name="connsiteY3" fmla="*/ 92076 h 211396"/>
                  <a:gd name="connsiteX4" fmla="*/ 128287 w 141377"/>
                  <a:gd name="connsiteY4" fmla="*/ 58532 h 211396"/>
                  <a:gd name="connsiteX5" fmla="*/ 104299 w 141377"/>
                  <a:gd name="connsiteY5" fmla="*/ 13292 h 211396"/>
                  <a:gd name="connsiteX6" fmla="*/ 96889 w 141377"/>
                  <a:gd name="connsiteY6" fmla="*/ 6 h 211396"/>
                  <a:gd name="connsiteX7" fmla="*/ 83741 w 141377"/>
                  <a:gd name="connsiteY7" fmla="*/ 25825 h 211396"/>
                  <a:gd name="connsiteX8" fmla="*/ 60864 w 141377"/>
                  <a:gd name="connsiteY8" fmla="*/ 56320 h 211396"/>
                  <a:gd name="connsiteX9" fmla="*/ 32454 w 141377"/>
                  <a:gd name="connsiteY9" fmla="*/ 90319 h 211396"/>
                  <a:gd name="connsiteX10" fmla="*/ 6461 w 141377"/>
                  <a:gd name="connsiteY10" fmla="*/ 132253 h 211396"/>
                  <a:gd name="connsiteX11" fmla="*/ 2643 w 141377"/>
                  <a:gd name="connsiteY11" fmla="*/ 172634 h 211396"/>
                  <a:gd name="connsiteX12" fmla="*/ 32764 w 141377"/>
                  <a:gd name="connsiteY12" fmla="*/ 201614 h 211396"/>
                  <a:gd name="connsiteX13" fmla="*/ 71216 w 141377"/>
                  <a:gd name="connsiteY13" fmla="*/ 210238 h 211396"/>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0821"/>
                  <a:gd name="connsiteY0" fmla="*/ 202944 h 204102"/>
                  <a:gd name="connsiteX1" fmla="*/ 117631 w 140821"/>
                  <a:gd name="connsiteY1" fmla="*/ 171707 h 204102"/>
                  <a:gd name="connsiteX2" fmla="*/ 134599 w 140821"/>
                  <a:gd name="connsiteY2" fmla="*/ 121273 h 204102"/>
                  <a:gd name="connsiteX3" fmla="*/ 139186 w 140821"/>
                  <a:gd name="connsiteY3" fmla="*/ 84782 h 204102"/>
                  <a:gd name="connsiteX4" fmla="*/ 128287 w 140821"/>
                  <a:gd name="connsiteY4" fmla="*/ 51238 h 204102"/>
                  <a:gd name="connsiteX5" fmla="*/ 104299 w 140821"/>
                  <a:gd name="connsiteY5" fmla="*/ 5998 h 204102"/>
                  <a:gd name="connsiteX6" fmla="*/ 95940 w 140821"/>
                  <a:gd name="connsiteY6" fmla="*/ 11 h 204102"/>
                  <a:gd name="connsiteX7" fmla="*/ 83741 w 140821"/>
                  <a:gd name="connsiteY7" fmla="*/ 18531 h 204102"/>
                  <a:gd name="connsiteX8" fmla="*/ 60864 w 140821"/>
                  <a:gd name="connsiteY8" fmla="*/ 49026 h 204102"/>
                  <a:gd name="connsiteX9" fmla="*/ 32454 w 140821"/>
                  <a:gd name="connsiteY9" fmla="*/ 83025 h 204102"/>
                  <a:gd name="connsiteX10" fmla="*/ 6461 w 140821"/>
                  <a:gd name="connsiteY10" fmla="*/ 124959 h 204102"/>
                  <a:gd name="connsiteX11" fmla="*/ 2643 w 140821"/>
                  <a:gd name="connsiteY11" fmla="*/ 165340 h 204102"/>
                  <a:gd name="connsiteX12" fmla="*/ 32764 w 140821"/>
                  <a:gd name="connsiteY12" fmla="*/ 194320 h 204102"/>
                  <a:gd name="connsiteX13" fmla="*/ 71216 w 140821"/>
                  <a:gd name="connsiteY13" fmla="*/ 202944 h 204102"/>
                  <a:gd name="connsiteX0" fmla="*/ 71216 w 136354"/>
                  <a:gd name="connsiteY0" fmla="*/ 202944 h 204102"/>
                  <a:gd name="connsiteX1" fmla="*/ 117631 w 136354"/>
                  <a:gd name="connsiteY1" fmla="*/ 171707 h 204102"/>
                  <a:gd name="connsiteX2" fmla="*/ 134599 w 136354"/>
                  <a:gd name="connsiteY2" fmla="*/ 121273 h 204102"/>
                  <a:gd name="connsiteX3" fmla="*/ 132857 w 136354"/>
                  <a:gd name="connsiteY3" fmla="*/ 82970 h 204102"/>
                  <a:gd name="connsiteX4" fmla="*/ 128287 w 136354"/>
                  <a:gd name="connsiteY4" fmla="*/ 51238 h 204102"/>
                  <a:gd name="connsiteX5" fmla="*/ 104299 w 136354"/>
                  <a:gd name="connsiteY5" fmla="*/ 5998 h 204102"/>
                  <a:gd name="connsiteX6" fmla="*/ 95940 w 136354"/>
                  <a:gd name="connsiteY6" fmla="*/ 11 h 204102"/>
                  <a:gd name="connsiteX7" fmla="*/ 83741 w 136354"/>
                  <a:gd name="connsiteY7" fmla="*/ 18531 h 204102"/>
                  <a:gd name="connsiteX8" fmla="*/ 60864 w 136354"/>
                  <a:gd name="connsiteY8" fmla="*/ 49026 h 204102"/>
                  <a:gd name="connsiteX9" fmla="*/ 32454 w 136354"/>
                  <a:gd name="connsiteY9" fmla="*/ 83025 h 204102"/>
                  <a:gd name="connsiteX10" fmla="*/ 6461 w 136354"/>
                  <a:gd name="connsiteY10" fmla="*/ 124959 h 204102"/>
                  <a:gd name="connsiteX11" fmla="*/ 2643 w 136354"/>
                  <a:gd name="connsiteY11" fmla="*/ 165340 h 204102"/>
                  <a:gd name="connsiteX12" fmla="*/ 32764 w 136354"/>
                  <a:gd name="connsiteY12" fmla="*/ 194320 h 204102"/>
                  <a:gd name="connsiteX13" fmla="*/ 71216 w 136354"/>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6962"/>
                  <a:gd name="connsiteY0" fmla="*/ 202944 h 204102"/>
                  <a:gd name="connsiteX1" fmla="*/ 117631 w 136962"/>
                  <a:gd name="connsiteY1" fmla="*/ 171707 h 204102"/>
                  <a:gd name="connsiteX2" fmla="*/ 134599 w 136962"/>
                  <a:gd name="connsiteY2" fmla="*/ 121273 h 204102"/>
                  <a:gd name="connsiteX3" fmla="*/ 135276 w 136962"/>
                  <a:gd name="connsiteY3" fmla="*/ 78952 h 204102"/>
                  <a:gd name="connsiteX4" fmla="*/ 128287 w 136962"/>
                  <a:gd name="connsiteY4" fmla="*/ 51238 h 204102"/>
                  <a:gd name="connsiteX5" fmla="*/ 104299 w 136962"/>
                  <a:gd name="connsiteY5" fmla="*/ 5998 h 204102"/>
                  <a:gd name="connsiteX6" fmla="*/ 95940 w 136962"/>
                  <a:gd name="connsiteY6" fmla="*/ 11 h 204102"/>
                  <a:gd name="connsiteX7" fmla="*/ 83741 w 136962"/>
                  <a:gd name="connsiteY7" fmla="*/ 18531 h 204102"/>
                  <a:gd name="connsiteX8" fmla="*/ 60864 w 136962"/>
                  <a:gd name="connsiteY8" fmla="*/ 49026 h 204102"/>
                  <a:gd name="connsiteX9" fmla="*/ 32454 w 136962"/>
                  <a:gd name="connsiteY9" fmla="*/ 83025 h 204102"/>
                  <a:gd name="connsiteX10" fmla="*/ 6461 w 136962"/>
                  <a:gd name="connsiteY10" fmla="*/ 124959 h 204102"/>
                  <a:gd name="connsiteX11" fmla="*/ 2643 w 136962"/>
                  <a:gd name="connsiteY11" fmla="*/ 165340 h 204102"/>
                  <a:gd name="connsiteX12" fmla="*/ 32764 w 136962"/>
                  <a:gd name="connsiteY12" fmla="*/ 194320 h 204102"/>
                  <a:gd name="connsiteX13" fmla="*/ 71216 w 136962"/>
                  <a:gd name="connsiteY13" fmla="*/ 202944 h 204102"/>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04299 w 136962"/>
                  <a:gd name="connsiteY5" fmla="*/ 8182 h 206286"/>
                  <a:gd name="connsiteX6" fmla="*/ 94960 w 136962"/>
                  <a:gd name="connsiteY6" fmla="*/ 8 h 206286"/>
                  <a:gd name="connsiteX7" fmla="*/ 83741 w 136962"/>
                  <a:gd name="connsiteY7" fmla="*/ 20715 h 206286"/>
                  <a:gd name="connsiteX8" fmla="*/ 60864 w 136962"/>
                  <a:gd name="connsiteY8" fmla="*/ 51210 h 206286"/>
                  <a:gd name="connsiteX9" fmla="*/ 32454 w 136962"/>
                  <a:gd name="connsiteY9" fmla="*/ 85209 h 206286"/>
                  <a:gd name="connsiteX10" fmla="*/ 6461 w 136962"/>
                  <a:gd name="connsiteY10" fmla="*/ 127143 h 206286"/>
                  <a:gd name="connsiteX11" fmla="*/ 2643 w 136962"/>
                  <a:gd name="connsiteY11" fmla="*/ 167524 h 206286"/>
                  <a:gd name="connsiteX12" fmla="*/ 32764 w 136962"/>
                  <a:gd name="connsiteY12" fmla="*/ 196504 h 206286"/>
                  <a:gd name="connsiteX13" fmla="*/ 71216 w 136962"/>
                  <a:gd name="connsiteY13"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2013 w 136962"/>
                  <a:gd name="connsiteY5" fmla="*/ 20328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7385 w 136962"/>
                  <a:gd name="connsiteY5" fmla="*/ 26521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69341 w 135087"/>
                  <a:gd name="connsiteY0" fmla="*/ 205128 h 206286"/>
                  <a:gd name="connsiteX1" fmla="*/ 115756 w 135087"/>
                  <a:gd name="connsiteY1" fmla="*/ 173891 h 206286"/>
                  <a:gd name="connsiteX2" fmla="*/ 132724 w 135087"/>
                  <a:gd name="connsiteY2" fmla="*/ 123457 h 206286"/>
                  <a:gd name="connsiteX3" fmla="*/ 133401 w 135087"/>
                  <a:gd name="connsiteY3" fmla="*/ 81136 h 206286"/>
                  <a:gd name="connsiteX4" fmla="*/ 126412 w 135087"/>
                  <a:gd name="connsiteY4" fmla="*/ 53422 h 206286"/>
                  <a:gd name="connsiteX5" fmla="*/ 115510 w 135087"/>
                  <a:gd name="connsiteY5" fmla="*/ 26521 h 206286"/>
                  <a:gd name="connsiteX6" fmla="*/ 102424 w 135087"/>
                  <a:gd name="connsiteY6" fmla="*/ 8182 h 206286"/>
                  <a:gd name="connsiteX7" fmla="*/ 93085 w 135087"/>
                  <a:gd name="connsiteY7" fmla="*/ 8 h 206286"/>
                  <a:gd name="connsiteX8" fmla="*/ 81866 w 135087"/>
                  <a:gd name="connsiteY8" fmla="*/ 20715 h 206286"/>
                  <a:gd name="connsiteX9" fmla="*/ 58989 w 135087"/>
                  <a:gd name="connsiteY9" fmla="*/ 51210 h 206286"/>
                  <a:gd name="connsiteX10" fmla="*/ 30579 w 135087"/>
                  <a:gd name="connsiteY10" fmla="*/ 85209 h 206286"/>
                  <a:gd name="connsiteX11" fmla="*/ 4586 w 135087"/>
                  <a:gd name="connsiteY11" fmla="*/ 127143 h 206286"/>
                  <a:gd name="connsiteX12" fmla="*/ 768 w 135087"/>
                  <a:gd name="connsiteY12" fmla="*/ 167524 h 206286"/>
                  <a:gd name="connsiteX13" fmla="*/ 13398 w 135087"/>
                  <a:gd name="connsiteY13" fmla="*/ 184698 h 206286"/>
                  <a:gd name="connsiteX14" fmla="*/ 30889 w 135087"/>
                  <a:gd name="connsiteY14" fmla="*/ 196504 h 206286"/>
                  <a:gd name="connsiteX15" fmla="*/ 69341 w 135087"/>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5054 w 136743"/>
                  <a:gd name="connsiteY13" fmla="*/ 184698 h 206286"/>
                  <a:gd name="connsiteX14" fmla="*/ 32545 w 136743"/>
                  <a:gd name="connsiteY14" fmla="*/ 196504 h 206286"/>
                  <a:gd name="connsiteX15" fmla="*/ 70997 w 136743"/>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2135 w 136743"/>
                  <a:gd name="connsiteY13" fmla="*/ 184703 h 206286"/>
                  <a:gd name="connsiteX14" fmla="*/ 32545 w 136743"/>
                  <a:gd name="connsiteY14" fmla="*/ 196504 h 206286"/>
                  <a:gd name="connsiteX15" fmla="*/ 70997 w 136743"/>
                  <a:gd name="connsiteY15" fmla="*/ 205128 h 206286"/>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348"/>
                  <a:gd name="connsiteX1" fmla="*/ 117412 w 136743"/>
                  <a:gd name="connsiteY1" fmla="*/ 173891 h 206348"/>
                  <a:gd name="connsiteX2" fmla="*/ 134380 w 136743"/>
                  <a:gd name="connsiteY2" fmla="*/ 123457 h 206348"/>
                  <a:gd name="connsiteX3" fmla="*/ 135057 w 136743"/>
                  <a:gd name="connsiteY3" fmla="*/ 81136 h 206348"/>
                  <a:gd name="connsiteX4" fmla="*/ 128068 w 136743"/>
                  <a:gd name="connsiteY4" fmla="*/ 53422 h 206348"/>
                  <a:gd name="connsiteX5" fmla="*/ 117166 w 136743"/>
                  <a:gd name="connsiteY5" fmla="*/ 26521 h 206348"/>
                  <a:gd name="connsiteX6" fmla="*/ 104080 w 136743"/>
                  <a:gd name="connsiteY6" fmla="*/ 8182 h 206348"/>
                  <a:gd name="connsiteX7" fmla="*/ 94741 w 136743"/>
                  <a:gd name="connsiteY7" fmla="*/ 8 h 206348"/>
                  <a:gd name="connsiteX8" fmla="*/ 83522 w 136743"/>
                  <a:gd name="connsiteY8" fmla="*/ 20715 h 206348"/>
                  <a:gd name="connsiteX9" fmla="*/ 60645 w 136743"/>
                  <a:gd name="connsiteY9" fmla="*/ 51210 h 206348"/>
                  <a:gd name="connsiteX10" fmla="*/ 32235 w 136743"/>
                  <a:gd name="connsiteY10" fmla="*/ 85209 h 206348"/>
                  <a:gd name="connsiteX11" fmla="*/ 6242 w 136743"/>
                  <a:gd name="connsiteY11" fmla="*/ 127143 h 206348"/>
                  <a:gd name="connsiteX12" fmla="*/ 474 w 136743"/>
                  <a:gd name="connsiteY12" fmla="*/ 166068 h 206348"/>
                  <a:gd name="connsiteX13" fmla="*/ 12135 w 136743"/>
                  <a:gd name="connsiteY13" fmla="*/ 184703 h 206348"/>
                  <a:gd name="connsiteX14" fmla="*/ 31577 w 136743"/>
                  <a:gd name="connsiteY14" fmla="*/ 197965 h 206348"/>
                  <a:gd name="connsiteX15" fmla="*/ 70997 w 136743"/>
                  <a:gd name="connsiteY15" fmla="*/ 205128 h 206348"/>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2135 w 136743"/>
                  <a:gd name="connsiteY13" fmla="*/ 184703 h 212426"/>
                  <a:gd name="connsiteX14" fmla="*/ 36147 w 136743"/>
                  <a:gd name="connsiteY14" fmla="*/ 210514 h 212426"/>
                  <a:gd name="connsiteX15" fmla="*/ 70997 w 136743"/>
                  <a:gd name="connsiteY15" fmla="*/ 205128 h 212426"/>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3665 w 136743"/>
                  <a:gd name="connsiteY13" fmla="*/ 191677 h 212426"/>
                  <a:gd name="connsiteX14" fmla="*/ 36147 w 136743"/>
                  <a:gd name="connsiteY14" fmla="*/ 210514 h 212426"/>
                  <a:gd name="connsiteX15" fmla="*/ 70997 w 136743"/>
                  <a:gd name="connsiteY15" fmla="*/ 205128 h 212426"/>
                  <a:gd name="connsiteX0" fmla="*/ 71012 w 136743"/>
                  <a:gd name="connsiteY0" fmla="*/ 210709 h 213707"/>
                  <a:gd name="connsiteX1" fmla="*/ 117412 w 136743"/>
                  <a:gd name="connsiteY1" fmla="*/ 173891 h 213707"/>
                  <a:gd name="connsiteX2" fmla="*/ 134380 w 136743"/>
                  <a:gd name="connsiteY2" fmla="*/ 123457 h 213707"/>
                  <a:gd name="connsiteX3" fmla="*/ 135057 w 136743"/>
                  <a:gd name="connsiteY3" fmla="*/ 81136 h 213707"/>
                  <a:gd name="connsiteX4" fmla="*/ 128068 w 136743"/>
                  <a:gd name="connsiteY4" fmla="*/ 53422 h 213707"/>
                  <a:gd name="connsiteX5" fmla="*/ 117166 w 136743"/>
                  <a:gd name="connsiteY5" fmla="*/ 26521 h 213707"/>
                  <a:gd name="connsiteX6" fmla="*/ 104080 w 136743"/>
                  <a:gd name="connsiteY6" fmla="*/ 8182 h 213707"/>
                  <a:gd name="connsiteX7" fmla="*/ 94741 w 136743"/>
                  <a:gd name="connsiteY7" fmla="*/ 8 h 213707"/>
                  <a:gd name="connsiteX8" fmla="*/ 83522 w 136743"/>
                  <a:gd name="connsiteY8" fmla="*/ 20715 h 213707"/>
                  <a:gd name="connsiteX9" fmla="*/ 60645 w 136743"/>
                  <a:gd name="connsiteY9" fmla="*/ 51210 h 213707"/>
                  <a:gd name="connsiteX10" fmla="*/ 32235 w 136743"/>
                  <a:gd name="connsiteY10" fmla="*/ 85209 h 213707"/>
                  <a:gd name="connsiteX11" fmla="*/ 6242 w 136743"/>
                  <a:gd name="connsiteY11" fmla="*/ 127143 h 213707"/>
                  <a:gd name="connsiteX12" fmla="*/ 474 w 136743"/>
                  <a:gd name="connsiteY12" fmla="*/ 166068 h 213707"/>
                  <a:gd name="connsiteX13" fmla="*/ 13665 w 136743"/>
                  <a:gd name="connsiteY13" fmla="*/ 191677 h 213707"/>
                  <a:gd name="connsiteX14" fmla="*/ 36147 w 136743"/>
                  <a:gd name="connsiteY14" fmla="*/ 210514 h 213707"/>
                  <a:gd name="connsiteX15" fmla="*/ 71012 w 136743"/>
                  <a:gd name="connsiteY15" fmla="*/ 210709 h 21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743" h="213707">
                    <a:moveTo>
                      <a:pt x="71012" y="210709"/>
                    </a:moveTo>
                    <a:cubicBezTo>
                      <a:pt x="84587" y="208551"/>
                      <a:pt x="108284" y="187385"/>
                      <a:pt x="117412" y="173891"/>
                    </a:cubicBezTo>
                    <a:cubicBezTo>
                      <a:pt x="126540" y="160397"/>
                      <a:pt x="131439" y="138916"/>
                      <a:pt x="134380" y="123457"/>
                    </a:cubicBezTo>
                    <a:cubicBezTo>
                      <a:pt x="137321" y="107998"/>
                      <a:pt x="137482" y="94902"/>
                      <a:pt x="135057" y="81136"/>
                    </a:cubicBezTo>
                    <a:cubicBezTo>
                      <a:pt x="131933" y="67018"/>
                      <a:pt x="132484" y="63937"/>
                      <a:pt x="128068" y="53422"/>
                    </a:cubicBezTo>
                    <a:cubicBezTo>
                      <a:pt x="124191" y="43287"/>
                      <a:pt x="121164" y="34061"/>
                      <a:pt x="117166" y="26521"/>
                    </a:cubicBezTo>
                    <a:cubicBezTo>
                      <a:pt x="113168" y="18981"/>
                      <a:pt x="106922" y="11569"/>
                      <a:pt x="104080" y="8182"/>
                    </a:cubicBezTo>
                    <a:lnTo>
                      <a:pt x="94741" y="8"/>
                    </a:lnTo>
                    <a:cubicBezTo>
                      <a:pt x="90734" y="-382"/>
                      <a:pt x="89205" y="12181"/>
                      <a:pt x="83522" y="20715"/>
                    </a:cubicBezTo>
                    <a:cubicBezTo>
                      <a:pt x="77839" y="29249"/>
                      <a:pt x="67694" y="42389"/>
                      <a:pt x="60645" y="51210"/>
                    </a:cubicBezTo>
                    <a:cubicBezTo>
                      <a:pt x="53596" y="60031"/>
                      <a:pt x="45070" y="69962"/>
                      <a:pt x="32235" y="85209"/>
                    </a:cubicBezTo>
                    <a:cubicBezTo>
                      <a:pt x="22214" y="98648"/>
                      <a:pt x="11536" y="113667"/>
                      <a:pt x="6242" y="127143"/>
                    </a:cubicBezTo>
                    <a:cubicBezTo>
                      <a:pt x="948" y="140620"/>
                      <a:pt x="-995" y="156475"/>
                      <a:pt x="474" y="166068"/>
                    </a:cubicBezTo>
                    <a:cubicBezTo>
                      <a:pt x="1943" y="175661"/>
                      <a:pt x="8645" y="186847"/>
                      <a:pt x="13665" y="191677"/>
                    </a:cubicBezTo>
                    <a:cubicBezTo>
                      <a:pt x="18685" y="196507"/>
                      <a:pt x="26331" y="205286"/>
                      <a:pt x="36147" y="210514"/>
                    </a:cubicBezTo>
                    <a:cubicBezTo>
                      <a:pt x="49166" y="216315"/>
                      <a:pt x="57312" y="212854"/>
                      <a:pt x="71012" y="210709"/>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30" name="Freeform 46">
                <a:extLst>
                  <a:ext uri="{FF2B5EF4-FFF2-40B4-BE49-F238E27FC236}">
                    <a16:creationId xmlns:a16="http://schemas.microsoft.com/office/drawing/2014/main" id="{393862CC-6144-4F29-839E-200101513EF2}"/>
                  </a:ext>
                </a:extLst>
              </p:cNvPr>
              <p:cNvSpPr>
                <a:spLocks noChangeAspect="1"/>
              </p:cNvSpPr>
              <p:nvPr/>
            </p:nvSpPr>
            <p:spPr>
              <a:xfrm rot="1860957">
                <a:off x="4482767" y="2648200"/>
                <a:ext cx="258632" cy="470984"/>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66106 w 116279"/>
                  <a:gd name="connsiteY0" fmla="*/ 181790 h 181795"/>
                  <a:gd name="connsiteX1" fmla="*/ 103367 w 116279"/>
                  <a:gd name="connsiteY1" fmla="*/ 147631 h 181795"/>
                  <a:gd name="connsiteX2" fmla="*/ 116252 w 116279"/>
                  <a:gd name="connsiteY2" fmla="*/ 102157 h 181795"/>
                  <a:gd name="connsiteX3" fmla="*/ 108250 w 116279"/>
                  <a:gd name="connsiteY3" fmla="*/ 61906 h 181795"/>
                  <a:gd name="connsiteX4" fmla="*/ 89201 w 116279"/>
                  <a:gd name="connsiteY4" fmla="*/ 26228 h 181795"/>
                  <a:gd name="connsiteX5" fmla="*/ 77062 w 116279"/>
                  <a:gd name="connsiteY5" fmla="*/ 9381 h 181795"/>
                  <a:gd name="connsiteX6" fmla="*/ 67053 w 116279"/>
                  <a:gd name="connsiteY6" fmla="*/ 19 h 181795"/>
                  <a:gd name="connsiteX7" fmla="*/ 53853 w 116279"/>
                  <a:gd name="connsiteY7" fmla="*/ 10161 h 181795"/>
                  <a:gd name="connsiteX8" fmla="*/ 38952 w 116279"/>
                  <a:gd name="connsiteY8" fmla="*/ 27788 h 181795"/>
                  <a:gd name="connsiteX9" fmla="*/ 18210 w 116279"/>
                  <a:gd name="connsiteY9" fmla="*/ 64828 h 181795"/>
                  <a:gd name="connsiteX10" fmla="*/ 8 w 116279"/>
                  <a:gd name="connsiteY10" fmla="*/ 93030 h 181795"/>
                  <a:gd name="connsiteX11" fmla="*/ 24786 w 116279"/>
                  <a:gd name="connsiteY11" fmla="*/ 145250 h 181795"/>
                  <a:gd name="connsiteX12" fmla="*/ 66106 w 116279"/>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24798 w 116291"/>
                  <a:gd name="connsiteY11" fmla="*/ 145250 h 181795"/>
                  <a:gd name="connsiteX12" fmla="*/ 66118 w 116291"/>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11729 w 116291"/>
                  <a:gd name="connsiteY11" fmla="*/ 143315 h 181795"/>
                  <a:gd name="connsiteX12" fmla="*/ 66118 w 116291"/>
                  <a:gd name="connsiteY12" fmla="*/ 181790 h 181795"/>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8964 w 116291"/>
                  <a:gd name="connsiteY8" fmla="*/ 48395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103201 w 116291"/>
                  <a:gd name="connsiteY5" fmla="*/ 29939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856"/>
                  <a:gd name="connsiteY0" fmla="*/ 202397 h 202402"/>
                  <a:gd name="connsiteX1" fmla="*/ 103379 w 116856"/>
                  <a:gd name="connsiteY1" fmla="*/ 168238 h 202402"/>
                  <a:gd name="connsiteX2" fmla="*/ 116264 w 116856"/>
                  <a:gd name="connsiteY2" fmla="*/ 122764 h 202402"/>
                  <a:gd name="connsiteX3" fmla="*/ 108262 w 116856"/>
                  <a:gd name="connsiteY3" fmla="*/ 82513 h 202402"/>
                  <a:gd name="connsiteX4" fmla="*/ 115351 w 116856"/>
                  <a:gd name="connsiteY4" fmla="*/ 50706 h 202402"/>
                  <a:gd name="connsiteX5" fmla="*/ 103201 w 116856"/>
                  <a:gd name="connsiteY5" fmla="*/ 29939 h 202402"/>
                  <a:gd name="connsiteX6" fmla="*/ 91816 w 116856"/>
                  <a:gd name="connsiteY6" fmla="*/ 4 h 202402"/>
                  <a:gd name="connsiteX7" fmla="*/ 53865 w 116856"/>
                  <a:gd name="connsiteY7" fmla="*/ 30768 h 202402"/>
                  <a:gd name="connsiteX8" fmla="*/ 35042 w 116856"/>
                  <a:gd name="connsiteY8" fmla="*/ 47423 h 202402"/>
                  <a:gd name="connsiteX9" fmla="*/ 10358 w 116856"/>
                  <a:gd name="connsiteY9" fmla="*/ 77611 h 202402"/>
                  <a:gd name="connsiteX10" fmla="*/ 20 w 116856"/>
                  <a:gd name="connsiteY10" fmla="*/ 113637 h 202402"/>
                  <a:gd name="connsiteX11" fmla="*/ 11729 w 116856"/>
                  <a:gd name="connsiteY11" fmla="*/ 163922 h 202402"/>
                  <a:gd name="connsiteX12" fmla="*/ 66118 w 116856"/>
                  <a:gd name="connsiteY12" fmla="*/ 202397 h 202402"/>
                  <a:gd name="connsiteX0" fmla="*/ 66118 w 134977"/>
                  <a:gd name="connsiteY0" fmla="*/ 202397 h 202402"/>
                  <a:gd name="connsiteX1" fmla="*/ 103379 w 134977"/>
                  <a:gd name="connsiteY1" fmla="*/ 168238 h 202402"/>
                  <a:gd name="connsiteX2" fmla="*/ 116264 w 134977"/>
                  <a:gd name="connsiteY2" fmla="*/ 122764 h 202402"/>
                  <a:gd name="connsiteX3" fmla="*/ 134407 w 134977"/>
                  <a:gd name="connsiteY3" fmla="*/ 88343 h 202402"/>
                  <a:gd name="connsiteX4" fmla="*/ 115351 w 134977"/>
                  <a:gd name="connsiteY4" fmla="*/ 50706 h 202402"/>
                  <a:gd name="connsiteX5" fmla="*/ 103201 w 134977"/>
                  <a:gd name="connsiteY5" fmla="*/ 29939 h 202402"/>
                  <a:gd name="connsiteX6" fmla="*/ 91816 w 134977"/>
                  <a:gd name="connsiteY6" fmla="*/ 4 h 202402"/>
                  <a:gd name="connsiteX7" fmla="*/ 53865 w 134977"/>
                  <a:gd name="connsiteY7" fmla="*/ 30768 h 202402"/>
                  <a:gd name="connsiteX8" fmla="*/ 35042 w 134977"/>
                  <a:gd name="connsiteY8" fmla="*/ 47423 h 202402"/>
                  <a:gd name="connsiteX9" fmla="*/ 10358 w 134977"/>
                  <a:gd name="connsiteY9" fmla="*/ 77611 h 202402"/>
                  <a:gd name="connsiteX10" fmla="*/ 20 w 134977"/>
                  <a:gd name="connsiteY10" fmla="*/ 113637 h 202402"/>
                  <a:gd name="connsiteX11" fmla="*/ 11729 w 134977"/>
                  <a:gd name="connsiteY11" fmla="*/ 163922 h 202402"/>
                  <a:gd name="connsiteX12" fmla="*/ 66118 w 134977"/>
                  <a:gd name="connsiteY12" fmla="*/ 202397 h 202402"/>
                  <a:gd name="connsiteX0" fmla="*/ 66118 w 135595"/>
                  <a:gd name="connsiteY0" fmla="*/ 202397 h 202402"/>
                  <a:gd name="connsiteX1" fmla="*/ 103379 w 135595"/>
                  <a:gd name="connsiteY1" fmla="*/ 168238 h 202402"/>
                  <a:gd name="connsiteX2" fmla="*/ 129340 w 135595"/>
                  <a:gd name="connsiteY2" fmla="*/ 126659 h 202402"/>
                  <a:gd name="connsiteX3" fmla="*/ 134407 w 135595"/>
                  <a:gd name="connsiteY3" fmla="*/ 88343 h 202402"/>
                  <a:gd name="connsiteX4" fmla="*/ 115351 w 135595"/>
                  <a:gd name="connsiteY4" fmla="*/ 50706 h 202402"/>
                  <a:gd name="connsiteX5" fmla="*/ 103201 w 135595"/>
                  <a:gd name="connsiteY5" fmla="*/ 29939 h 202402"/>
                  <a:gd name="connsiteX6" fmla="*/ 91816 w 135595"/>
                  <a:gd name="connsiteY6" fmla="*/ 4 h 202402"/>
                  <a:gd name="connsiteX7" fmla="*/ 53865 w 135595"/>
                  <a:gd name="connsiteY7" fmla="*/ 30768 h 202402"/>
                  <a:gd name="connsiteX8" fmla="*/ 35042 w 135595"/>
                  <a:gd name="connsiteY8" fmla="*/ 47423 h 202402"/>
                  <a:gd name="connsiteX9" fmla="*/ 10358 w 135595"/>
                  <a:gd name="connsiteY9" fmla="*/ 77611 h 202402"/>
                  <a:gd name="connsiteX10" fmla="*/ 20 w 135595"/>
                  <a:gd name="connsiteY10" fmla="*/ 113637 h 202402"/>
                  <a:gd name="connsiteX11" fmla="*/ 11729 w 135595"/>
                  <a:gd name="connsiteY11" fmla="*/ 163922 h 202402"/>
                  <a:gd name="connsiteX12" fmla="*/ 66118 w 135595"/>
                  <a:gd name="connsiteY12" fmla="*/ 202397 h 202402"/>
                  <a:gd name="connsiteX0" fmla="*/ 66106 w 135583"/>
                  <a:gd name="connsiteY0" fmla="*/ 202397 h 202402"/>
                  <a:gd name="connsiteX1" fmla="*/ 103367 w 135583"/>
                  <a:gd name="connsiteY1" fmla="*/ 168238 h 202402"/>
                  <a:gd name="connsiteX2" fmla="*/ 129328 w 135583"/>
                  <a:gd name="connsiteY2" fmla="*/ 126659 h 202402"/>
                  <a:gd name="connsiteX3" fmla="*/ 134395 w 135583"/>
                  <a:gd name="connsiteY3" fmla="*/ 88343 h 202402"/>
                  <a:gd name="connsiteX4" fmla="*/ 115339 w 135583"/>
                  <a:gd name="connsiteY4" fmla="*/ 50706 h 202402"/>
                  <a:gd name="connsiteX5" fmla="*/ 103189 w 135583"/>
                  <a:gd name="connsiteY5" fmla="*/ 29939 h 202402"/>
                  <a:gd name="connsiteX6" fmla="*/ 91804 w 135583"/>
                  <a:gd name="connsiteY6" fmla="*/ 4 h 202402"/>
                  <a:gd name="connsiteX7" fmla="*/ 53853 w 135583"/>
                  <a:gd name="connsiteY7" fmla="*/ 30768 h 202402"/>
                  <a:gd name="connsiteX8" fmla="*/ 35030 w 135583"/>
                  <a:gd name="connsiteY8" fmla="*/ 47423 h 202402"/>
                  <a:gd name="connsiteX9" fmla="*/ 20796 w 135583"/>
                  <a:gd name="connsiteY9" fmla="*/ 77591 h 202402"/>
                  <a:gd name="connsiteX10" fmla="*/ 8 w 135583"/>
                  <a:gd name="connsiteY10" fmla="*/ 113637 h 202402"/>
                  <a:gd name="connsiteX11" fmla="*/ 11717 w 135583"/>
                  <a:gd name="connsiteY11" fmla="*/ 163922 h 202402"/>
                  <a:gd name="connsiteX12" fmla="*/ 66106 w 135583"/>
                  <a:gd name="connsiteY12" fmla="*/ 202397 h 202402"/>
                  <a:gd name="connsiteX0" fmla="*/ 66106 w 135583"/>
                  <a:gd name="connsiteY0" fmla="*/ 216089 h 216094"/>
                  <a:gd name="connsiteX1" fmla="*/ 103367 w 135583"/>
                  <a:gd name="connsiteY1" fmla="*/ 181930 h 216094"/>
                  <a:gd name="connsiteX2" fmla="*/ 129328 w 135583"/>
                  <a:gd name="connsiteY2" fmla="*/ 140351 h 216094"/>
                  <a:gd name="connsiteX3" fmla="*/ 134395 w 135583"/>
                  <a:gd name="connsiteY3" fmla="*/ 102035 h 216094"/>
                  <a:gd name="connsiteX4" fmla="*/ 115339 w 135583"/>
                  <a:gd name="connsiteY4" fmla="*/ 64398 h 216094"/>
                  <a:gd name="connsiteX5" fmla="*/ 103189 w 135583"/>
                  <a:gd name="connsiteY5" fmla="*/ 43631 h 216094"/>
                  <a:gd name="connsiteX6" fmla="*/ 78695 w 135583"/>
                  <a:gd name="connsiteY6" fmla="*/ 3 h 216094"/>
                  <a:gd name="connsiteX7" fmla="*/ 53853 w 135583"/>
                  <a:gd name="connsiteY7" fmla="*/ 44460 h 216094"/>
                  <a:gd name="connsiteX8" fmla="*/ 35030 w 135583"/>
                  <a:gd name="connsiteY8" fmla="*/ 61115 h 216094"/>
                  <a:gd name="connsiteX9" fmla="*/ 20796 w 135583"/>
                  <a:gd name="connsiteY9" fmla="*/ 91283 h 216094"/>
                  <a:gd name="connsiteX10" fmla="*/ 8 w 135583"/>
                  <a:gd name="connsiteY10" fmla="*/ 127329 h 216094"/>
                  <a:gd name="connsiteX11" fmla="*/ 11717 w 135583"/>
                  <a:gd name="connsiteY11" fmla="*/ 177614 h 216094"/>
                  <a:gd name="connsiteX12" fmla="*/ 66106 w 135583"/>
                  <a:gd name="connsiteY12" fmla="*/ 216089 h 216094"/>
                  <a:gd name="connsiteX0" fmla="*/ 66106 w 135583"/>
                  <a:gd name="connsiteY0" fmla="*/ 214150 h 214155"/>
                  <a:gd name="connsiteX1" fmla="*/ 103367 w 135583"/>
                  <a:gd name="connsiteY1" fmla="*/ 179991 h 214155"/>
                  <a:gd name="connsiteX2" fmla="*/ 129328 w 135583"/>
                  <a:gd name="connsiteY2" fmla="*/ 138412 h 214155"/>
                  <a:gd name="connsiteX3" fmla="*/ 134395 w 135583"/>
                  <a:gd name="connsiteY3" fmla="*/ 100096 h 214155"/>
                  <a:gd name="connsiteX4" fmla="*/ 115339 w 135583"/>
                  <a:gd name="connsiteY4" fmla="*/ 62459 h 214155"/>
                  <a:gd name="connsiteX5" fmla="*/ 103189 w 135583"/>
                  <a:gd name="connsiteY5" fmla="*/ 41692 h 214155"/>
                  <a:gd name="connsiteX6" fmla="*/ 89153 w 135583"/>
                  <a:gd name="connsiteY6" fmla="*/ 4 h 214155"/>
                  <a:gd name="connsiteX7" fmla="*/ 53853 w 135583"/>
                  <a:gd name="connsiteY7" fmla="*/ 42521 h 214155"/>
                  <a:gd name="connsiteX8" fmla="*/ 35030 w 135583"/>
                  <a:gd name="connsiteY8" fmla="*/ 59176 h 214155"/>
                  <a:gd name="connsiteX9" fmla="*/ 20796 w 135583"/>
                  <a:gd name="connsiteY9" fmla="*/ 89344 h 214155"/>
                  <a:gd name="connsiteX10" fmla="*/ 8 w 135583"/>
                  <a:gd name="connsiteY10" fmla="*/ 125390 h 214155"/>
                  <a:gd name="connsiteX11" fmla="*/ 11717 w 135583"/>
                  <a:gd name="connsiteY11" fmla="*/ 175675 h 214155"/>
                  <a:gd name="connsiteX12" fmla="*/ 66106 w 135583"/>
                  <a:gd name="connsiteY12" fmla="*/ 214150 h 214155"/>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35030 w 135583"/>
                  <a:gd name="connsiteY8" fmla="*/ 59178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96563 w 135583"/>
                  <a:gd name="connsiteY5" fmla="*/ 13292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7000 w 136477"/>
                  <a:gd name="connsiteY0" fmla="*/ 214152 h 214157"/>
                  <a:gd name="connsiteX1" fmla="*/ 104261 w 136477"/>
                  <a:gd name="connsiteY1" fmla="*/ 179993 h 214157"/>
                  <a:gd name="connsiteX2" fmla="*/ 130222 w 136477"/>
                  <a:gd name="connsiteY2" fmla="*/ 138414 h 214157"/>
                  <a:gd name="connsiteX3" fmla="*/ 135289 w 136477"/>
                  <a:gd name="connsiteY3" fmla="*/ 100098 h 214157"/>
                  <a:gd name="connsiteX4" fmla="*/ 121445 w 136477"/>
                  <a:gd name="connsiteY4" fmla="*/ 58532 h 214157"/>
                  <a:gd name="connsiteX5" fmla="*/ 97457 w 136477"/>
                  <a:gd name="connsiteY5" fmla="*/ 13292 h 214157"/>
                  <a:gd name="connsiteX6" fmla="*/ 90047 w 136477"/>
                  <a:gd name="connsiteY6" fmla="*/ 6 h 214157"/>
                  <a:gd name="connsiteX7" fmla="*/ 76899 w 136477"/>
                  <a:gd name="connsiteY7" fmla="*/ 25825 h 214157"/>
                  <a:gd name="connsiteX8" fmla="*/ 51586 w 136477"/>
                  <a:gd name="connsiteY8" fmla="*/ 55230 h 214157"/>
                  <a:gd name="connsiteX9" fmla="*/ 21690 w 136477"/>
                  <a:gd name="connsiteY9" fmla="*/ 89346 h 214157"/>
                  <a:gd name="connsiteX10" fmla="*/ 902 w 136477"/>
                  <a:gd name="connsiteY10" fmla="*/ 125392 h 214157"/>
                  <a:gd name="connsiteX11" fmla="*/ 4761 w 136477"/>
                  <a:gd name="connsiteY11" fmla="*/ 171773 h 214157"/>
                  <a:gd name="connsiteX12" fmla="*/ 67000 w 136477"/>
                  <a:gd name="connsiteY12" fmla="*/ 214152 h 214157"/>
                  <a:gd name="connsiteX0" fmla="*/ 67759 w 137236"/>
                  <a:gd name="connsiteY0" fmla="*/ 214152 h 214157"/>
                  <a:gd name="connsiteX1" fmla="*/ 105020 w 137236"/>
                  <a:gd name="connsiteY1" fmla="*/ 179993 h 214157"/>
                  <a:gd name="connsiteX2" fmla="*/ 130981 w 137236"/>
                  <a:gd name="connsiteY2" fmla="*/ 138414 h 214157"/>
                  <a:gd name="connsiteX3" fmla="*/ 136048 w 137236"/>
                  <a:gd name="connsiteY3" fmla="*/ 100098 h 214157"/>
                  <a:gd name="connsiteX4" fmla="*/ 122204 w 137236"/>
                  <a:gd name="connsiteY4" fmla="*/ 58532 h 214157"/>
                  <a:gd name="connsiteX5" fmla="*/ 98216 w 137236"/>
                  <a:gd name="connsiteY5" fmla="*/ 13292 h 214157"/>
                  <a:gd name="connsiteX6" fmla="*/ 90806 w 137236"/>
                  <a:gd name="connsiteY6" fmla="*/ 6 h 214157"/>
                  <a:gd name="connsiteX7" fmla="*/ 77658 w 137236"/>
                  <a:gd name="connsiteY7" fmla="*/ 25825 h 214157"/>
                  <a:gd name="connsiteX8" fmla="*/ 52345 w 137236"/>
                  <a:gd name="connsiteY8" fmla="*/ 55230 h 214157"/>
                  <a:gd name="connsiteX9" fmla="*/ 22449 w 137236"/>
                  <a:gd name="connsiteY9" fmla="*/ 89346 h 214157"/>
                  <a:gd name="connsiteX10" fmla="*/ 1661 w 137236"/>
                  <a:gd name="connsiteY10" fmla="*/ 125392 h 214157"/>
                  <a:gd name="connsiteX11" fmla="*/ 4217 w 137236"/>
                  <a:gd name="connsiteY11" fmla="*/ 172755 h 214157"/>
                  <a:gd name="connsiteX12" fmla="*/ 67759 w 137236"/>
                  <a:gd name="connsiteY12" fmla="*/ 214152 h 214157"/>
                  <a:gd name="connsiteX0" fmla="*/ 68294 w 137771"/>
                  <a:gd name="connsiteY0" fmla="*/ 214152 h 214157"/>
                  <a:gd name="connsiteX1" fmla="*/ 105555 w 137771"/>
                  <a:gd name="connsiteY1" fmla="*/ 179993 h 214157"/>
                  <a:gd name="connsiteX2" fmla="*/ 131516 w 137771"/>
                  <a:gd name="connsiteY2" fmla="*/ 138414 h 214157"/>
                  <a:gd name="connsiteX3" fmla="*/ 136583 w 137771"/>
                  <a:gd name="connsiteY3" fmla="*/ 100098 h 214157"/>
                  <a:gd name="connsiteX4" fmla="*/ 122739 w 137771"/>
                  <a:gd name="connsiteY4" fmla="*/ 58532 h 214157"/>
                  <a:gd name="connsiteX5" fmla="*/ 98751 w 137771"/>
                  <a:gd name="connsiteY5" fmla="*/ 13292 h 214157"/>
                  <a:gd name="connsiteX6" fmla="*/ 91341 w 137771"/>
                  <a:gd name="connsiteY6" fmla="*/ 6 h 214157"/>
                  <a:gd name="connsiteX7" fmla="*/ 78193 w 137771"/>
                  <a:gd name="connsiteY7" fmla="*/ 25825 h 214157"/>
                  <a:gd name="connsiteX8" fmla="*/ 52880 w 137771"/>
                  <a:gd name="connsiteY8" fmla="*/ 55230 h 214157"/>
                  <a:gd name="connsiteX9" fmla="*/ 22984 w 137771"/>
                  <a:gd name="connsiteY9" fmla="*/ 89346 h 214157"/>
                  <a:gd name="connsiteX10" fmla="*/ 913 w 137771"/>
                  <a:gd name="connsiteY10" fmla="*/ 132253 h 214157"/>
                  <a:gd name="connsiteX11" fmla="*/ 4752 w 137771"/>
                  <a:gd name="connsiteY11" fmla="*/ 172755 h 214157"/>
                  <a:gd name="connsiteX12" fmla="*/ 68294 w 137771"/>
                  <a:gd name="connsiteY12" fmla="*/ 214152 h 214157"/>
                  <a:gd name="connsiteX0" fmla="*/ 67498 w 136975"/>
                  <a:gd name="connsiteY0" fmla="*/ 214152 h 214956"/>
                  <a:gd name="connsiteX1" fmla="*/ 104759 w 136975"/>
                  <a:gd name="connsiteY1" fmla="*/ 179993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6975"/>
                  <a:gd name="connsiteY0" fmla="*/ 214152 h 214956"/>
                  <a:gd name="connsiteX1" fmla="*/ 111287 w 136975"/>
                  <a:gd name="connsiteY1" fmla="*/ 179001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4872 w 137452"/>
                  <a:gd name="connsiteY0" fmla="*/ 210238 h 211395"/>
                  <a:gd name="connsiteX1" fmla="*/ 111287 w 137452"/>
                  <a:gd name="connsiteY1" fmla="*/ 179001 h 211395"/>
                  <a:gd name="connsiteX2" fmla="*/ 130720 w 137452"/>
                  <a:gd name="connsiteY2" fmla="*/ 138414 h 211395"/>
                  <a:gd name="connsiteX3" fmla="*/ 135787 w 137452"/>
                  <a:gd name="connsiteY3" fmla="*/ 100098 h 211395"/>
                  <a:gd name="connsiteX4" fmla="*/ 121943 w 137452"/>
                  <a:gd name="connsiteY4" fmla="*/ 58532 h 211395"/>
                  <a:gd name="connsiteX5" fmla="*/ 97955 w 137452"/>
                  <a:gd name="connsiteY5" fmla="*/ 13292 h 211395"/>
                  <a:gd name="connsiteX6" fmla="*/ 90545 w 137452"/>
                  <a:gd name="connsiteY6" fmla="*/ 6 h 211395"/>
                  <a:gd name="connsiteX7" fmla="*/ 77397 w 137452"/>
                  <a:gd name="connsiteY7" fmla="*/ 25825 h 211395"/>
                  <a:gd name="connsiteX8" fmla="*/ 52084 w 137452"/>
                  <a:gd name="connsiteY8" fmla="*/ 55230 h 211395"/>
                  <a:gd name="connsiteX9" fmla="*/ 22188 w 137452"/>
                  <a:gd name="connsiteY9" fmla="*/ 89346 h 211395"/>
                  <a:gd name="connsiteX10" fmla="*/ 117 w 137452"/>
                  <a:gd name="connsiteY10" fmla="*/ 132253 h 211395"/>
                  <a:gd name="connsiteX11" fmla="*/ 3956 w 137452"/>
                  <a:gd name="connsiteY11" fmla="*/ 172755 h 211395"/>
                  <a:gd name="connsiteX12" fmla="*/ 34257 w 137452"/>
                  <a:gd name="connsiteY12" fmla="*/ 201599 h 211395"/>
                  <a:gd name="connsiteX13" fmla="*/ 64872 w 137452"/>
                  <a:gd name="connsiteY13" fmla="*/ 210238 h 211395"/>
                  <a:gd name="connsiteX0" fmla="*/ 68291 w 140871"/>
                  <a:gd name="connsiteY0" fmla="*/ 210238 h 211395"/>
                  <a:gd name="connsiteX1" fmla="*/ 114706 w 140871"/>
                  <a:gd name="connsiteY1" fmla="*/ 179001 h 211395"/>
                  <a:gd name="connsiteX2" fmla="*/ 134139 w 140871"/>
                  <a:gd name="connsiteY2" fmla="*/ 138414 h 211395"/>
                  <a:gd name="connsiteX3" fmla="*/ 139206 w 140871"/>
                  <a:gd name="connsiteY3" fmla="*/ 100098 h 211395"/>
                  <a:gd name="connsiteX4" fmla="*/ 125362 w 140871"/>
                  <a:gd name="connsiteY4" fmla="*/ 58532 h 211395"/>
                  <a:gd name="connsiteX5" fmla="*/ 101374 w 140871"/>
                  <a:gd name="connsiteY5" fmla="*/ 13292 h 211395"/>
                  <a:gd name="connsiteX6" fmla="*/ 93964 w 140871"/>
                  <a:gd name="connsiteY6" fmla="*/ 6 h 211395"/>
                  <a:gd name="connsiteX7" fmla="*/ 80816 w 140871"/>
                  <a:gd name="connsiteY7" fmla="*/ 25825 h 211395"/>
                  <a:gd name="connsiteX8" fmla="*/ 55503 w 140871"/>
                  <a:gd name="connsiteY8" fmla="*/ 55230 h 211395"/>
                  <a:gd name="connsiteX9" fmla="*/ 25607 w 140871"/>
                  <a:gd name="connsiteY9" fmla="*/ 89346 h 211395"/>
                  <a:gd name="connsiteX10" fmla="*/ 3536 w 140871"/>
                  <a:gd name="connsiteY10" fmla="*/ 132253 h 211395"/>
                  <a:gd name="connsiteX11" fmla="*/ 2144 w 140871"/>
                  <a:gd name="connsiteY11" fmla="*/ 170805 h 211395"/>
                  <a:gd name="connsiteX12" fmla="*/ 37676 w 140871"/>
                  <a:gd name="connsiteY12" fmla="*/ 201599 h 211395"/>
                  <a:gd name="connsiteX13" fmla="*/ 68291 w 140871"/>
                  <a:gd name="connsiteY13" fmla="*/ 210238 h 211395"/>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5607 w 140871"/>
                  <a:gd name="connsiteY9" fmla="*/ 89346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8648 w 141580"/>
                  <a:gd name="connsiteY8" fmla="*/ 5632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260 w 141840"/>
                  <a:gd name="connsiteY0" fmla="*/ 210238 h 211396"/>
                  <a:gd name="connsiteX1" fmla="*/ 115675 w 141840"/>
                  <a:gd name="connsiteY1" fmla="*/ 179001 h 211396"/>
                  <a:gd name="connsiteX2" fmla="*/ 135108 w 141840"/>
                  <a:gd name="connsiteY2" fmla="*/ 138414 h 211396"/>
                  <a:gd name="connsiteX3" fmla="*/ 140175 w 141840"/>
                  <a:gd name="connsiteY3" fmla="*/ 100098 h 211396"/>
                  <a:gd name="connsiteX4" fmla="*/ 126331 w 141840"/>
                  <a:gd name="connsiteY4" fmla="*/ 58532 h 211396"/>
                  <a:gd name="connsiteX5" fmla="*/ 102343 w 141840"/>
                  <a:gd name="connsiteY5" fmla="*/ 13292 h 211396"/>
                  <a:gd name="connsiteX6" fmla="*/ 94933 w 141840"/>
                  <a:gd name="connsiteY6" fmla="*/ 6 h 211396"/>
                  <a:gd name="connsiteX7" fmla="*/ 81785 w 141840"/>
                  <a:gd name="connsiteY7" fmla="*/ 25825 h 211396"/>
                  <a:gd name="connsiteX8" fmla="*/ 58908 w 141840"/>
                  <a:gd name="connsiteY8" fmla="*/ 56320 h 211396"/>
                  <a:gd name="connsiteX9" fmla="*/ 30498 w 141840"/>
                  <a:gd name="connsiteY9" fmla="*/ 90319 h 211396"/>
                  <a:gd name="connsiteX10" fmla="*/ 4505 w 141840"/>
                  <a:gd name="connsiteY10" fmla="*/ 132253 h 211396"/>
                  <a:gd name="connsiteX11" fmla="*/ 3113 w 141840"/>
                  <a:gd name="connsiteY11" fmla="*/ 170805 h 211396"/>
                  <a:gd name="connsiteX12" fmla="*/ 30808 w 141840"/>
                  <a:gd name="connsiteY12" fmla="*/ 201614 h 211396"/>
                  <a:gd name="connsiteX13" fmla="*/ 69260 w 141840"/>
                  <a:gd name="connsiteY13" fmla="*/ 210238 h 211396"/>
                  <a:gd name="connsiteX0" fmla="*/ 71216 w 143796"/>
                  <a:gd name="connsiteY0" fmla="*/ 210238 h 211396"/>
                  <a:gd name="connsiteX1" fmla="*/ 117631 w 143796"/>
                  <a:gd name="connsiteY1" fmla="*/ 179001 h 211396"/>
                  <a:gd name="connsiteX2" fmla="*/ 137064 w 143796"/>
                  <a:gd name="connsiteY2" fmla="*/ 138414 h 211396"/>
                  <a:gd name="connsiteX3" fmla="*/ 142131 w 143796"/>
                  <a:gd name="connsiteY3" fmla="*/ 100098 h 211396"/>
                  <a:gd name="connsiteX4" fmla="*/ 128287 w 143796"/>
                  <a:gd name="connsiteY4" fmla="*/ 58532 h 211396"/>
                  <a:gd name="connsiteX5" fmla="*/ 104299 w 143796"/>
                  <a:gd name="connsiteY5" fmla="*/ 13292 h 211396"/>
                  <a:gd name="connsiteX6" fmla="*/ 96889 w 143796"/>
                  <a:gd name="connsiteY6" fmla="*/ 6 h 211396"/>
                  <a:gd name="connsiteX7" fmla="*/ 83741 w 143796"/>
                  <a:gd name="connsiteY7" fmla="*/ 25825 h 211396"/>
                  <a:gd name="connsiteX8" fmla="*/ 60864 w 143796"/>
                  <a:gd name="connsiteY8" fmla="*/ 56320 h 211396"/>
                  <a:gd name="connsiteX9" fmla="*/ 32454 w 143796"/>
                  <a:gd name="connsiteY9" fmla="*/ 90319 h 211396"/>
                  <a:gd name="connsiteX10" fmla="*/ 6461 w 143796"/>
                  <a:gd name="connsiteY10" fmla="*/ 132253 h 211396"/>
                  <a:gd name="connsiteX11" fmla="*/ 2643 w 143796"/>
                  <a:gd name="connsiteY11" fmla="*/ 172634 h 211396"/>
                  <a:gd name="connsiteX12" fmla="*/ 32764 w 143796"/>
                  <a:gd name="connsiteY12" fmla="*/ 201614 h 211396"/>
                  <a:gd name="connsiteX13" fmla="*/ 71216 w 143796"/>
                  <a:gd name="connsiteY13" fmla="*/ 210238 h 211396"/>
                  <a:gd name="connsiteX0" fmla="*/ 71216 w 144672"/>
                  <a:gd name="connsiteY0" fmla="*/ 210238 h 211396"/>
                  <a:gd name="connsiteX1" fmla="*/ 117631 w 144672"/>
                  <a:gd name="connsiteY1" fmla="*/ 179001 h 211396"/>
                  <a:gd name="connsiteX2" fmla="*/ 140458 w 144672"/>
                  <a:gd name="connsiteY2" fmla="*/ 135124 h 211396"/>
                  <a:gd name="connsiteX3" fmla="*/ 142131 w 144672"/>
                  <a:gd name="connsiteY3" fmla="*/ 100098 h 211396"/>
                  <a:gd name="connsiteX4" fmla="*/ 128287 w 144672"/>
                  <a:gd name="connsiteY4" fmla="*/ 58532 h 211396"/>
                  <a:gd name="connsiteX5" fmla="*/ 104299 w 144672"/>
                  <a:gd name="connsiteY5" fmla="*/ 13292 h 211396"/>
                  <a:gd name="connsiteX6" fmla="*/ 96889 w 144672"/>
                  <a:gd name="connsiteY6" fmla="*/ 6 h 211396"/>
                  <a:gd name="connsiteX7" fmla="*/ 83741 w 144672"/>
                  <a:gd name="connsiteY7" fmla="*/ 25825 h 211396"/>
                  <a:gd name="connsiteX8" fmla="*/ 60864 w 144672"/>
                  <a:gd name="connsiteY8" fmla="*/ 56320 h 211396"/>
                  <a:gd name="connsiteX9" fmla="*/ 32454 w 144672"/>
                  <a:gd name="connsiteY9" fmla="*/ 90319 h 211396"/>
                  <a:gd name="connsiteX10" fmla="*/ 6461 w 144672"/>
                  <a:gd name="connsiteY10" fmla="*/ 132253 h 211396"/>
                  <a:gd name="connsiteX11" fmla="*/ 2643 w 144672"/>
                  <a:gd name="connsiteY11" fmla="*/ 172634 h 211396"/>
                  <a:gd name="connsiteX12" fmla="*/ 32764 w 144672"/>
                  <a:gd name="connsiteY12" fmla="*/ 201614 h 211396"/>
                  <a:gd name="connsiteX13" fmla="*/ 71216 w 144672"/>
                  <a:gd name="connsiteY13" fmla="*/ 210238 h 211396"/>
                  <a:gd name="connsiteX0" fmla="*/ 71216 w 143792"/>
                  <a:gd name="connsiteY0" fmla="*/ 210238 h 211396"/>
                  <a:gd name="connsiteX1" fmla="*/ 117631 w 143792"/>
                  <a:gd name="connsiteY1" fmla="*/ 179001 h 211396"/>
                  <a:gd name="connsiteX2" fmla="*/ 137040 w 143792"/>
                  <a:gd name="connsiteY2" fmla="*/ 131117 h 211396"/>
                  <a:gd name="connsiteX3" fmla="*/ 142131 w 143792"/>
                  <a:gd name="connsiteY3" fmla="*/ 100098 h 211396"/>
                  <a:gd name="connsiteX4" fmla="*/ 128287 w 143792"/>
                  <a:gd name="connsiteY4" fmla="*/ 58532 h 211396"/>
                  <a:gd name="connsiteX5" fmla="*/ 104299 w 143792"/>
                  <a:gd name="connsiteY5" fmla="*/ 13292 h 211396"/>
                  <a:gd name="connsiteX6" fmla="*/ 96889 w 143792"/>
                  <a:gd name="connsiteY6" fmla="*/ 6 h 211396"/>
                  <a:gd name="connsiteX7" fmla="*/ 83741 w 143792"/>
                  <a:gd name="connsiteY7" fmla="*/ 25825 h 211396"/>
                  <a:gd name="connsiteX8" fmla="*/ 60864 w 143792"/>
                  <a:gd name="connsiteY8" fmla="*/ 56320 h 211396"/>
                  <a:gd name="connsiteX9" fmla="*/ 32454 w 143792"/>
                  <a:gd name="connsiteY9" fmla="*/ 90319 h 211396"/>
                  <a:gd name="connsiteX10" fmla="*/ 6461 w 143792"/>
                  <a:gd name="connsiteY10" fmla="*/ 132253 h 211396"/>
                  <a:gd name="connsiteX11" fmla="*/ 2643 w 143792"/>
                  <a:gd name="connsiteY11" fmla="*/ 172634 h 211396"/>
                  <a:gd name="connsiteX12" fmla="*/ 32764 w 143792"/>
                  <a:gd name="connsiteY12" fmla="*/ 201614 h 211396"/>
                  <a:gd name="connsiteX13" fmla="*/ 71216 w 143792"/>
                  <a:gd name="connsiteY13" fmla="*/ 210238 h 211396"/>
                  <a:gd name="connsiteX0" fmla="*/ 71216 w 141377"/>
                  <a:gd name="connsiteY0" fmla="*/ 210238 h 211396"/>
                  <a:gd name="connsiteX1" fmla="*/ 117631 w 141377"/>
                  <a:gd name="connsiteY1" fmla="*/ 179001 h 211396"/>
                  <a:gd name="connsiteX2" fmla="*/ 137040 w 141377"/>
                  <a:gd name="connsiteY2" fmla="*/ 131117 h 211396"/>
                  <a:gd name="connsiteX3" fmla="*/ 139186 w 141377"/>
                  <a:gd name="connsiteY3" fmla="*/ 92076 h 211396"/>
                  <a:gd name="connsiteX4" fmla="*/ 128287 w 141377"/>
                  <a:gd name="connsiteY4" fmla="*/ 58532 h 211396"/>
                  <a:gd name="connsiteX5" fmla="*/ 104299 w 141377"/>
                  <a:gd name="connsiteY5" fmla="*/ 13292 h 211396"/>
                  <a:gd name="connsiteX6" fmla="*/ 96889 w 141377"/>
                  <a:gd name="connsiteY6" fmla="*/ 6 h 211396"/>
                  <a:gd name="connsiteX7" fmla="*/ 83741 w 141377"/>
                  <a:gd name="connsiteY7" fmla="*/ 25825 h 211396"/>
                  <a:gd name="connsiteX8" fmla="*/ 60864 w 141377"/>
                  <a:gd name="connsiteY8" fmla="*/ 56320 h 211396"/>
                  <a:gd name="connsiteX9" fmla="*/ 32454 w 141377"/>
                  <a:gd name="connsiteY9" fmla="*/ 90319 h 211396"/>
                  <a:gd name="connsiteX10" fmla="*/ 6461 w 141377"/>
                  <a:gd name="connsiteY10" fmla="*/ 132253 h 211396"/>
                  <a:gd name="connsiteX11" fmla="*/ 2643 w 141377"/>
                  <a:gd name="connsiteY11" fmla="*/ 172634 h 211396"/>
                  <a:gd name="connsiteX12" fmla="*/ 32764 w 141377"/>
                  <a:gd name="connsiteY12" fmla="*/ 201614 h 211396"/>
                  <a:gd name="connsiteX13" fmla="*/ 71216 w 141377"/>
                  <a:gd name="connsiteY13" fmla="*/ 210238 h 211396"/>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0821"/>
                  <a:gd name="connsiteY0" fmla="*/ 202944 h 204102"/>
                  <a:gd name="connsiteX1" fmla="*/ 117631 w 140821"/>
                  <a:gd name="connsiteY1" fmla="*/ 171707 h 204102"/>
                  <a:gd name="connsiteX2" fmla="*/ 134599 w 140821"/>
                  <a:gd name="connsiteY2" fmla="*/ 121273 h 204102"/>
                  <a:gd name="connsiteX3" fmla="*/ 139186 w 140821"/>
                  <a:gd name="connsiteY3" fmla="*/ 84782 h 204102"/>
                  <a:gd name="connsiteX4" fmla="*/ 128287 w 140821"/>
                  <a:gd name="connsiteY4" fmla="*/ 51238 h 204102"/>
                  <a:gd name="connsiteX5" fmla="*/ 104299 w 140821"/>
                  <a:gd name="connsiteY5" fmla="*/ 5998 h 204102"/>
                  <a:gd name="connsiteX6" fmla="*/ 95940 w 140821"/>
                  <a:gd name="connsiteY6" fmla="*/ 11 h 204102"/>
                  <a:gd name="connsiteX7" fmla="*/ 83741 w 140821"/>
                  <a:gd name="connsiteY7" fmla="*/ 18531 h 204102"/>
                  <a:gd name="connsiteX8" fmla="*/ 60864 w 140821"/>
                  <a:gd name="connsiteY8" fmla="*/ 49026 h 204102"/>
                  <a:gd name="connsiteX9" fmla="*/ 32454 w 140821"/>
                  <a:gd name="connsiteY9" fmla="*/ 83025 h 204102"/>
                  <a:gd name="connsiteX10" fmla="*/ 6461 w 140821"/>
                  <a:gd name="connsiteY10" fmla="*/ 124959 h 204102"/>
                  <a:gd name="connsiteX11" fmla="*/ 2643 w 140821"/>
                  <a:gd name="connsiteY11" fmla="*/ 165340 h 204102"/>
                  <a:gd name="connsiteX12" fmla="*/ 32764 w 140821"/>
                  <a:gd name="connsiteY12" fmla="*/ 194320 h 204102"/>
                  <a:gd name="connsiteX13" fmla="*/ 71216 w 140821"/>
                  <a:gd name="connsiteY13" fmla="*/ 202944 h 204102"/>
                  <a:gd name="connsiteX0" fmla="*/ 71216 w 136354"/>
                  <a:gd name="connsiteY0" fmla="*/ 202944 h 204102"/>
                  <a:gd name="connsiteX1" fmla="*/ 117631 w 136354"/>
                  <a:gd name="connsiteY1" fmla="*/ 171707 h 204102"/>
                  <a:gd name="connsiteX2" fmla="*/ 134599 w 136354"/>
                  <a:gd name="connsiteY2" fmla="*/ 121273 h 204102"/>
                  <a:gd name="connsiteX3" fmla="*/ 132857 w 136354"/>
                  <a:gd name="connsiteY3" fmla="*/ 82970 h 204102"/>
                  <a:gd name="connsiteX4" fmla="*/ 128287 w 136354"/>
                  <a:gd name="connsiteY4" fmla="*/ 51238 h 204102"/>
                  <a:gd name="connsiteX5" fmla="*/ 104299 w 136354"/>
                  <a:gd name="connsiteY5" fmla="*/ 5998 h 204102"/>
                  <a:gd name="connsiteX6" fmla="*/ 95940 w 136354"/>
                  <a:gd name="connsiteY6" fmla="*/ 11 h 204102"/>
                  <a:gd name="connsiteX7" fmla="*/ 83741 w 136354"/>
                  <a:gd name="connsiteY7" fmla="*/ 18531 h 204102"/>
                  <a:gd name="connsiteX8" fmla="*/ 60864 w 136354"/>
                  <a:gd name="connsiteY8" fmla="*/ 49026 h 204102"/>
                  <a:gd name="connsiteX9" fmla="*/ 32454 w 136354"/>
                  <a:gd name="connsiteY9" fmla="*/ 83025 h 204102"/>
                  <a:gd name="connsiteX10" fmla="*/ 6461 w 136354"/>
                  <a:gd name="connsiteY10" fmla="*/ 124959 h 204102"/>
                  <a:gd name="connsiteX11" fmla="*/ 2643 w 136354"/>
                  <a:gd name="connsiteY11" fmla="*/ 165340 h 204102"/>
                  <a:gd name="connsiteX12" fmla="*/ 32764 w 136354"/>
                  <a:gd name="connsiteY12" fmla="*/ 194320 h 204102"/>
                  <a:gd name="connsiteX13" fmla="*/ 71216 w 136354"/>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6962"/>
                  <a:gd name="connsiteY0" fmla="*/ 202944 h 204102"/>
                  <a:gd name="connsiteX1" fmla="*/ 117631 w 136962"/>
                  <a:gd name="connsiteY1" fmla="*/ 171707 h 204102"/>
                  <a:gd name="connsiteX2" fmla="*/ 134599 w 136962"/>
                  <a:gd name="connsiteY2" fmla="*/ 121273 h 204102"/>
                  <a:gd name="connsiteX3" fmla="*/ 135276 w 136962"/>
                  <a:gd name="connsiteY3" fmla="*/ 78952 h 204102"/>
                  <a:gd name="connsiteX4" fmla="*/ 128287 w 136962"/>
                  <a:gd name="connsiteY4" fmla="*/ 51238 h 204102"/>
                  <a:gd name="connsiteX5" fmla="*/ 104299 w 136962"/>
                  <a:gd name="connsiteY5" fmla="*/ 5998 h 204102"/>
                  <a:gd name="connsiteX6" fmla="*/ 95940 w 136962"/>
                  <a:gd name="connsiteY6" fmla="*/ 11 h 204102"/>
                  <a:gd name="connsiteX7" fmla="*/ 83741 w 136962"/>
                  <a:gd name="connsiteY7" fmla="*/ 18531 h 204102"/>
                  <a:gd name="connsiteX8" fmla="*/ 60864 w 136962"/>
                  <a:gd name="connsiteY8" fmla="*/ 49026 h 204102"/>
                  <a:gd name="connsiteX9" fmla="*/ 32454 w 136962"/>
                  <a:gd name="connsiteY9" fmla="*/ 83025 h 204102"/>
                  <a:gd name="connsiteX10" fmla="*/ 6461 w 136962"/>
                  <a:gd name="connsiteY10" fmla="*/ 124959 h 204102"/>
                  <a:gd name="connsiteX11" fmla="*/ 2643 w 136962"/>
                  <a:gd name="connsiteY11" fmla="*/ 165340 h 204102"/>
                  <a:gd name="connsiteX12" fmla="*/ 32764 w 136962"/>
                  <a:gd name="connsiteY12" fmla="*/ 194320 h 204102"/>
                  <a:gd name="connsiteX13" fmla="*/ 71216 w 136962"/>
                  <a:gd name="connsiteY13" fmla="*/ 202944 h 204102"/>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04299 w 136962"/>
                  <a:gd name="connsiteY5" fmla="*/ 8182 h 206286"/>
                  <a:gd name="connsiteX6" fmla="*/ 94960 w 136962"/>
                  <a:gd name="connsiteY6" fmla="*/ 8 h 206286"/>
                  <a:gd name="connsiteX7" fmla="*/ 83741 w 136962"/>
                  <a:gd name="connsiteY7" fmla="*/ 20715 h 206286"/>
                  <a:gd name="connsiteX8" fmla="*/ 60864 w 136962"/>
                  <a:gd name="connsiteY8" fmla="*/ 51210 h 206286"/>
                  <a:gd name="connsiteX9" fmla="*/ 32454 w 136962"/>
                  <a:gd name="connsiteY9" fmla="*/ 85209 h 206286"/>
                  <a:gd name="connsiteX10" fmla="*/ 6461 w 136962"/>
                  <a:gd name="connsiteY10" fmla="*/ 127143 h 206286"/>
                  <a:gd name="connsiteX11" fmla="*/ 2643 w 136962"/>
                  <a:gd name="connsiteY11" fmla="*/ 167524 h 206286"/>
                  <a:gd name="connsiteX12" fmla="*/ 32764 w 136962"/>
                  <a:gd name="connsiteY12" fmla="*/ 196504 h 206286"/>
                  <a:gd name="connsiteX13" fmla="*/ 71216 w 136962"/>
                  <a:gd name="connsiteY13"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2013 w 136962"/>
                  <a:gd name="connsiteY5" fmla="*/ 20328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7385 w 136962"/>
                  <a:gd name="connsiteY5" fmla="*/ 26521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69341 w 135087"/>
                  <a:gd name="connsiteY0" fmla="*/ 205128 h 206286"/>
                  <a:gd name="connsiteX1" fmla="*/ 115756 w 135087"/>
                  <a:gd name="connsiteY1" fmla="*/ 173891 h 206286"/>
                  <a:gd name="connsiteX2" fmla="*/ 132724 w 135087"/>
                  <a:gd name="connsiteY2" fmla="*/ 123457 h 206286"/>
                  <a:gd name="connsiteX3" fmla="*/ 133401 w 135087"/>
                  <a:gd name="connsiteY3" fmla="*/ 81136 h 206286"/>
                  <a:gd name="connsiteX4" fmla="*/ 126412 w 135087"/>
                  <a:gd name="connsiteY4" fmla="*/ 53422 h 206286"/>
                  <a:gd name="connsiteX5" fmla="*/ 115510 w 135087"/>
                  <a:gd name="connsiteY5" fmla="*/ 26521 h 206286"/>
                  <a:gd name="connsiteX6" fmla="*/ 102424 w 135087"/>
                  <a:gd name="connsiteY6" fmla="*/ 8182 h 206286"/>
                  <a:gd name="connsiteX7" fmla="*/ 93085 w 135087"/>
                  <a:gd name="connsiteY7" fmla="*/ 8 h 206286"/>
                  <a:gd name="connsiteX8" fmla="*/ 81866 w 135087"/>
                  <a:gd name="connsiteY8" fmla="*/ 20715 h 206286"/>
                  <a:gd name="connsiteX9" fmla="*/ 58989 w 135087"/>
                  <a:gd name="connsiteY9" fmla="*/ 51210 h 206286"/>
                  <a:gd name="connsiteX10" fmla="*/ 30579 w 135087"/>
                  <a:gd name="connsiteY10" fmla="*/ 85209 h 206286"/>
                  <a:gd name="connsiteX11" fmla="*/ 4586 w 135087"/>
                  <a:gd name="connsiteY11" fmla="*/ 127143 h 206286"/>
                  <a:gd name="connsiteX12" fmla="*/ 768 w 135087"/>
                  <a:gd name="connsiteY12" fmla="*/ 167524 h 206286"/>
                  <a:gd name="connsiteX13" fmla="*/ 13398 w 135087"/>
                  <a:gd name="connsiteY13" fmla="*/ 184698 h 206286"/>
                  <a:gd name="connsiteX14" fmla="*/ 30889 w 135087"/>
                  <a:gd name="connsiteY14" fmla="*/ 196504 h 206286"/>
                  <a:gd name="connsiteX15" fmla="*/ 69341 w 135087"/>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5054 w 136743"/>
                  <a:gd name="connsiteY13" fmla="*/ 184698 h 206286"/>
                  <a:gd name="connsiteX14" fmla="*/ 32545 w 136743"/>
                  <a:gd name="connsiteY14" fmla="*/ 196504 h 206286"/>
                  <a:gd name="connsiteX15" fmla="*/ 70997 w 136743"/>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2135 w 136743"/>
                  <a:gd name="connsiteY13" fmla="*/ 184703 h 206286"/>
                  <a:gd name="connsiteX14" fmla="*/ 32545 w 136743"/>
                  <a:gd name="connsiteY14" fmla="*/ 196504 h 206286"/>
                  <a:gd name="connsiteX15" fmla="*/ 70997 w 136743"/>
                  <a:gd name="connsiteY15" fmla="*/ 205128 h 206286"/>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348"/>
                  <a:gd name="connsiteX1" fmla="*/ 117412 w 136743"/>
                  <a:gd name="connsiteY1" fmla="*/ 173891 h 206348"/>
                  <a:gd name="connsiteX2" fmla="*/ 134380 w 136743"/>
                  <a:gd name="connsiteY2" fmla="*/ 123457 h 206348"/>
                  <a:gd name="connsiteX3" fmla="*/ 135057 w 136743"/>
                  <a:gd name="connsiteY3" fmla="*/ 81136 h 206348"/>
                  <a:gd name="connsiteX4" fmla="*/ 128068 w 136743"/>
                  <a:gd name="connsiteY4" fmla="*/ 53422 h 206348"/>
                  <a:gd name="connsiteX5" fmla="*/ 117166 w 136743"/>
                  <a:gd name="connsiteY5" fmla="*/ 26521 h 206348"/>
                  <a:gd name="connsiteX6" fmla="*/ 104080 w 136743"/>
                  <a:gd name="connsiteY6" fmla="*/ 8182 h 206348"/>
                  <a:gd name="connsiteX7" fmla="*/ 94741 w 136743"/>
                  <a:gd name="connsiteY7" fmla="*/ 8 h 206348"/>
                  <a:gd name="connsiteX8" fmla="*/ 83522 w 136743"/>
                  <a:gd name="connsiteY8" fmla="*/ 20715 h 206348"/>
                  <a:gd name="connsiteX9" fmla="*/ 60645 w 136743"/>
                  <a:gd name="connsiteY9" fmla="*/ 51210 h 206348"/>
                  <a:gd name="connsiteX10" fmla="*/ 32235 w 136743"/>
                  <a:gd name="connsiteY10" fmla="*/ 85209 h 206348"/>
                  <a:gd name="connsiteX11" fmla="*/ 6242 w 136743"/>
                  <a:gd name="connsiteY11" fmla="*/ 127143 h 206348"/>
                  <a:gd name="connsiteX12" fmla="*/ 474 w 136743"/>
                  <a:gd name="connsiteY12" fmla="*/ 166068 h 206348"/>
                  <a:gd name="connsiteX13" fmla="*/ 12135 w 136743"/>
                  <a:gd name="connsiteY13" fmla="*/ 184703 h 206348"/>
                  <a:gd name="connsiteX14" fmla="*/ 31577 w 136743"/>
                  <a:gd name="connsiteY14" fmla="*/ 197965 h 206348"/>
                  <a:gd name="connsiteX15" fmla="*/ 70997 w 136743"/>
                  <a:gd name="connsiteY15" fmla="*/ 205128 h 206348"/>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2135 w 136743"/>
                  <a:gd name="connsiteY13" fmla="*/ 184703 h 212426"/>
                  <a:gd name="connsiteX14" fmla="*/ 36147 w 136743"/>
                  <a:gd name="connsiteY14" fmla="*/ 210514 h 212426"/>
                  <a:gd name="connsiteX15" fmla="*/ 70997 w 136743"/>
                  <a:gd name="connsiteY15" fmla="*/ 205128 h 212426"/>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3665 w 136743"/>
                  <a:gd name="connsiteY13" fmla="*/ 191677 h 212426"/>
                  <a:gd name="connsiteX14" fmla="*/ 36147 w 136743"/>
                  <a:gd name="connsiteY14" fmla="*/ 210514 h 212426"/>
                  <a:gd name="connsiteX15" fmla="*/ 70997 w 136743"/>
                  <a:gd name="connsiteY15" fmla="*/ 205128 h 212426"/>
                  <a:gd name="connsiteX0" fmla="*/ 71012 w 136743"/>
                  <a:gd name="connsiteY0" fmla="*/ 210709 h 213707"/>
                  <a:gd name="connsiteX1" fmla="*/ 117412 w 136743"/>
                  <a:gd name="connsiteY1" fmla="*/ 173891 h 213707"/>
                  <a:gd name="connsiteX2" fmla="*/ 134380 w 136743"/>
                  <a:gd name="connsiteY2" fmla="*/ 123457 h 213707"/>
                  <a:gd name="connsiteX3" fmla="*/ 135057 w 136743"/>
                  <a:gd name="connsiteY3" fmla="*/ 81136 h 213707"/>
                  <a:gd name="connsiteX4" fmla="*/ 128068 w 136743"/>
                  <a:gd name="connsiteY4" fmla="*/ 53422 h 213707"/>
                  <a:gd name="connsiteX5" fmla="*/ 117166 w 136743"/>
                  <a:gd name="connsiteY5" fmla="*/ 26521 h 213707"/>
                  <a:gd name="connsiteX6" fmla="*/ 104080 w 136743"/>
                  <a:gd name="connsiteY6" fmla="*/ 8182 h 213707"/>
                  <a:gd name="connsiteX7" fmla="*/ 94741 w 136743"/>
                  <a:gd name="connsiteY7" fmla="*/ 8 h 213707"/>
                  <a:gd name="connsiteX8" fmla="*/ 83522 w 136743"/>
                  <a:gd name="connsiteY8" fmla="*/ 20715 h 213707"/>
                  <a:gd name="connsiteX9" fmla="*/ 60645 w 136743"/>
                  <a:gd name="connsiteY9" fmla="*/ 51210 h 213707"/>
                  <a:gd name="connsiteX10" fmla="*/ 32235 w 136743"/>
                  <a:gd name="connsiteY10" fmla="*/ 85209 h 213707"/>
                  <a:gd name="connsiteX11" fmla="*/ 6242 w 136743"/>
                  <a:gd name="connsiteY11" fmla="*/ 127143 h 213707"/>
                  <a:gd name="connsiteX12" fmla="*/ 474 w 136743"/>
                  <a:gd name="connsiteY12" fmla="*/ 166068 h 213707"/>
                  <a:gd name="connsiteX13" fmla="*/ 13665 w 136743"/>
                  <a:gd name="connsiteY13" fmla="*/ 191677 h 213707"/>
                  <a:gd name="connsiteX14" fmla="*/ 36147 w 136743"/>
                  <a:gd name="connsiteY14" fmla="*/ 210514 h 213707"/>
                  <a:gd name="connsiteX15" fmla="*/ 71012 w 136743"/>
                  <a:gd name="connsiteY15" fmla="*/ 210709 h 21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743" h="213707">
                    <a:moveTo>
                      <a:pt x="71012" y="210709"/>
                    </a:moveTo>
                    <a:cubicBezTo>
                      <a:pt x="84587" y="208551"/>
                      <a:pt x="108284" y="187385"/>
                      <a:pt x="117412" y="173891"/>
                    </a:cubicBezTo>
                    <a:cubicBezTo>
                      <a:pt x="126540" y="160397"/>
                      <a:pt x="131439" y="138916"/>
                      <a:pt x="134380" y="123457"/>
                    </a:cubicBezTo>
                    <a:cubicBezTo>
                      <a:pt x="137321" y="107998"/>
                      <a:pt x="137482" y="94902"/>
                      <a:pt x="135057" y="81136"/>
                    </a:cubicBezTo>
                    <a:cubicBezTo>
                      <a:pt x="131933" y="67018"/>
                      <a:pt x="132484" y="63937"/>
                      <a:pt x="128068" y="53422"/>
                    </a:cubicBezTo>
                    <a:cubicBezTo>
                      <a:pt x="124191" y="43287"/>
                      <a:pt x="121164" y="34061"/>
                      <a:pt x="117166" y="26521"/>
                    </a:cubicBezTo>
                    <a:cubicBezTo>
                      <a:pt x="113168" y="18981"/>
                      <a:pt x="106922" y="11569"/>
                      <a:pt x="104080" y="8182"/>
                    </a:cubicBezTo>
                    <a:lnTo>
                      <a:pt x="94741" y="8"/>
                    </a:lnTo>
                    <a:cubicBezTo>
                      <a:pt x="90734" y="-382"/>
                      <a:pt x="89205" y="12181"/>
                      <a:pt x="83522" y="20715"/>
                    </a:cubicBezTo>
                    <a:cubicBezTo>
                      <a:pt x="77839" y="29249"/>
                      <a:pt x="67694" y="42389"/>
                      <a:pt x="60645" y="51210"/>
                    </a:cubicBezTo>
                    <a:cubicBezTo>
                      <a:pt x="53596" y="60031"/>
                      <a:pt x="45070" y="69962"/>
                      <a:pt x="32235" y="85209"/>
                    </a:cubicBezTo>
                    <a:cubicBezTo>
                      <a:pt x="22214" y="98648"/>
                      <a:pt x="11536" y="113667"/>
                      <a:pt x="6242" y="127143"/>
                    </a:cubicBezTo>
                    <a:cubicBezTo>
                      <a:pt x="948" y="140620"/>
                      <a:pt x="-995" y="156475"/>
                      <a:pt x="474" y="166068"/>
                    </a:cubicBezTo>
                    <a:cubicBezTo>
                      <a:pt x="1943" y="175661"/>
                      <a:pt x="8645" y="186847"/>
                      <a:pt x="13665" y="191677"/>
                    </a:cubicBezTo>
                    <a:cubicBezTo>
                      <a:pt x="18685" y="196507"/>
                      <a:pt x="26331" y="205286"/>
                      <a:pt x="36147" y="210514"/>
                    </a:cubicBezTo>
                    <a:cubicBezTo>
                      <a:pt x="49166" y="216315"/>
                      <a:pt x="57312" y="212854"/>
                      <a:pt x="71012" y="210709"/>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31" name="Freeform 50">
                <a:extLst>
                  <a:ext uri="{FF2B5EF4-FFF2-40B4-BE49-F238E27FC236}">
                    <a16:creationId xmlns:a16="http://schemas.microsoft.com/office/drawing/2014/main" id="{7C38C04C-8217-4765-9ADC-E0086CF2344C}"/>
                  </a:ext>
                </a:extLst>
              </p:cNvPr>
              <p:cNvSpPr>
                <a:spLocks noChangeAspect="1"/>
              </p:cNvSpPr>
              <p:nvPr/>
            </p:nvSpPr>
            <p:spPr>
              <a:xfrm rot="1860957">
                <a:off x="4482767" y="2915857"/>
                <a:ext cx="258632" cy="470984"/>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66106 w 116279"/>
                  <a:gd name="connsiteY0" fmla="*/ 181790 h 181795"/>
                  <a:gd name="connsiteX1" fmla="*/ 103367 w 116279"/>
                  <a:gd name="connsiteY1" fmla="*/ 147631 h 181795"/>
                  <a:gd name="connsiteX2" fmla="*/ 116252 w 116279"/>
                  <a:gd name="connsiteY2" fmla="*/ 102157 h 181795"/>
                  <a:gd name="connsiteX3" fmla="*/ 108250 w 116279"/>
                  <a:gd name="connsiteY3" fmla="*/ 61906 h 181795"/>
                  <a:gd name="connsiteX4" fmla="*/ 89201 w 116279"/>
                  <a:gd name="connsiteY4" fmla="*/ 26228 h 181795"/>
                  <a:gd name="connsiteX5" fmla="*/ 77062 w 116279"/>
                  <a:gd name="connsiteY5" fmla="*/ 9381 h 181795"/>
                  <a:gd name="connsiteX6" fmla="*/ 67053 w 116279"/>
                  <a:gd name="connsiteY6" fmla="*/ 19 h 181795"/>
                  <a:gd name="connsiteX7" fmla="*/ 53853 w 116279"/>
                  <a:gd name="connsiteY7" fmla="*/ 10161 h 181795"/>
                  <a:gd name="connsiteX8" fmla="*/ 38952 w 116279"/>
                  <a:gd name="connsiteY8" fmla="*/ 27788 h 181795"/>
                  <a:gd name="connsiteX9" fmla="*/ 18210 w 116279"/>
                  <a:gd name="connsiteY9" fmla="*/ 64828 h 181795"/>
                  <a:gd name="connsiteX10" fmla="*/ 8 w 116279"/>
                  <a:gd name="connsiteY10" fmla="*/ 93030 h 181795"/>
                  <a:gd name="connsiteX11" fmla="*/ 24786 w 116279"/>
                  <a:gd name="connsiteY11" fmla="*/ 145250 h 181795"/>
                  <a:gd name="connsiteX12" fmla="*/ 66106 w 116279"/>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24798 w 116291"/>
                  <a:gd name="connsiteY11" fmla="*/ 145250 h 181795"/>
                  <a:gd name="connsiteX12" fmla="*/ 66118 w 116291"/>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11729 w 116291"/>
                  <a:gd name="connsiteY11" fmla="*/ 143315 h 181795"/>
                  <a:gd name="connsiteX12" fmla="*/ 66118 w 116291"/>
                  <a:gd name="connsiteY12" fmla="*/ 181790 h 181795"/>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8964 w 116291"/>
                  <a:gd name="connsiteY8" fmla="*/ 48395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103201 w 116291"/>
                  <a:gd name="connsiteY5" fmla="*/ 29939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856"/>
                  <a:gd name="connsiteY0" fmla="*/ 202397 h 202402"/>
                  <a:gd name="connsiteX1" fmla="*/ 103379 w 116856"/>
                  <a:gd name="connsiteY1" fmla="*/ 168238 h 202402"/>
                  <a:gd name="connsiteX2" fmla="*/ 116264 w 116856"/>
                  <a:gd name="connsiteY2" fmla="*/ 122764 h 202402"/>
                  <a:gd name="connsiteX3" fmla="*/ 108262 w 116856"/>
                  <a:gd name="connsiteY3" fmla="*/ 82513 h 202402"/>
                  <a:gd name="connsiteX4" fmla="*/ 115351 w 116856"/>
                  <a:gd name="connsiteY4" fmla="*/ 50706 h 202402"/>
                  <a:gd name="connsiteX5" fmla="*/ 103201 w 116856"/>
                  <a:gd name="connsiteY5" fmla="*/ 29939 h 202402"/>
                  <a:gd name="connsiteX6" fmla="*/ 91816 w 116856"/>
                  <a:gd name="connsiteY6" fmla="*/ 4 h 202402"/>
                  <a:gd name="connsiteX7" fmla="*/ 53865 w 116856"/>
                  <a:gd name="connsiteY7" fmla="*/ 30768 h 202402"/>
                  <a:gd name="connsiteX8" fmla="*/ 35042 w 116856"/>
                  <a:gd name="connsiteY8" fmla="*/ 47423 h 202402"/>
                  <a:gd name="connsiteX9" fmla="*/ 10358 w 116856"/>
                  <a:gd name="connsiteY9" fmla="*/ 77611 h 202402"/>
                  <a:gd name="connsiteX10" fmla="*/ 20 w 116856"/>
                  <a:gd name="connsiteY10" fmla="*/ 113637 h 202402"/>
                  <a:gd name="connsiteX11" fmla="*/ 11729 w 116856"/>
                  <a:gd name="connsiteY11" fmla="*/ 163922 h 202402"/>
                  <a:gd name="connsiteX12" fmla="*/ 66118 w 116856"/>
                  <a:gd name="connsiteY12" fmla="*/ 202397 h 202402"/>
                  <a:gd name="connsiteX0" fmla="*/ 66118 w 134977"/>
                  <a:gd name="connsiteY0" fmla="*/ 202397 h 202402"/>
                  <a:gd name="connsiteX1" fmla="*/ 103379 w 134977"/>
                  <a:gd name="connsiteY1" fmla="*/ 168238 h 202402"/>
                  <a:gd name="connsiteX2" fmla="*/ 116264 w 134977"/>
                  <a:gd name="connsiteY2" fmla="*/ 122764 h 202402"/>
                  <a:gd name="connsiteX3" fmla="*/ 134407 w 134977"/>
                  <a:gd name="connsiteY3" fmla="*/ 88343 h 202402"/>
                  <a:gd name="connsiteX4" fmla="*/ 115351 w 134977"/>
                  <a:gd name="connsiteY4" fmla="*/ 50706 h 202402"/>
                  <a:gd name="connsiteX5" fmla="*/ 103201 w 134977"/>
                  <a:gd name="connsiteY5" fmla="*/ 29939 h 202402"/>
                  <a:gd name="connsiteX6" fmla="*/ 91816 w 134977"/>
                  <a:gd name="connsiteY6" fmla="*/ 4 h 202402"/>
                  <a:gd name="connsiteX7" fmla="*/ 53865 w 134977"/>
                  <a:gd name="connsiteY7" fmla="*/ 30768 h 202402"/>
                  <a:gd name="connsiteX8" fmla="*/ 35042 w 134977"/>
                  <a:gd name="connsiteY8" fmla="*/ 47423 h 202402"/>
                  <a:gd name="connsiteX9" fmla="*/ 10358 w 134977"/>
                  <a:gd name="connsiteY9" fmla="*/ 77611 h 202402"/>
                  <a:gd name="connsiteX10" fmla="*/ 20 w 134977"/>
                  <a:gd name="connsiteY10" fmla="*/ 113637 h 202402"/>
                  <a:gd name="connsiteX11" fmla="*/ 11729 w 134977"/>
                  <a:gd name="connsiteY11" fmla="*/ 163922 h 202402"/>
                  <a:gd name="connsiteX12" fmla="*/ 66118 w 134977"/>
                  <a:gd name="connsiteY12" fmla="*/ 202397 h 202402"/>
                  <a:gd name="connsiteX0" fmla="*/ 66118 w 135595"/>
                  <a:gd name="connsiteY0" fmla="*/ 202397 h 202402"/>
                  <a:gd name="connsiteX1" fmla="*/ 103379 w 135595"/>
                  <a:gd name="connsiteY1" fmla="*/ 168238 h 202402"/>
                  <a:gd name="connsiteX2" fmla="*/ 129340 w 135595"/>
                  <a:gd name="connsiteY2" fmla="*/ 126659 h 202402"/>
                  <a:gd name="connsiteX3" fmla="*/ 134407 w 135595"/>
                  <a:gd name="connsiteY3" fmla="*/ 88343 h 202402"/>
                  <a:gd name="connsiteX4" fmla="*/ 115351 w 135595"/>
                  <a:gd name="connsiteY4" fmla="*/ 50706 h 202402"/>
                  <a:gd name="connsiteX5" fmla="*/ 103201 w 135595"/>
                  <a:gd name="connsiteY5" fmla="*/ 29939 h 202402"/>
                  <a:gd name="connsiteX6" fmla="*/ 91816 w 135595"/>
                  <a:gd name="connsiteY6" fmla="*/ 4 h 202402"/>
                  <a:gd name="connsiteX7" fmla="*/ 53865 w 135595"/>
                  <a:gd name="connsiteY7" fmla="*/ 30768 h 202402"/>
                  <a:gd name="connsiteX8" fmla="*/ 35042 w 135595"/>
                  <a:gd name="connsiteY8" fmla="*/ 47423 h 202402"/>
                  <a:gd name="connsiteX9" fmla="*/ 10358 w 135595"/>
                  <a:gd name="connsiteY9" fmla="*/ 77611 h 202402"/>
                  <a:gd name="connsiteX10" fmla="*/ 20 w 135595"/>
                  <a:gd name="connsiteY10" fmla="*/ 113637 h 202402"/>
                  <a:gd name="connsiteX11" fmla="*/ 11729 w 135595"/>
                  <a:gd name="connsiteY11" fmla="*/ 163922 h 202402"/>
                  <a:gd name="connsiteX12" fmla="*/ 66118 w 135595"/>
                  <a:gd name="connsiteY12" fmla="*/ 202397 h 202402"/>
                  <a:gd name="connsiteX0" fmla="*/ 66106 w 135583"/>
                  <a:gd name="connsiteY0" fmla="*/ 202397 h 202402"/>
                  <a:gd name="connsiteX1" fmla="*/ 103367 w 135583"/>
                  <a:gd name="connsiteY1" fmla="*/ 168238 h 202402"/>
                  <a:gd name="connsiteX2" fmla="*/ 129328 w 135583"/>
                  <a:gd name="connsiteY2" fmla="*/ 126659 h 202402"/>
                  <a:gd name="connsiteX3" fmla="*/ 134395 w 135583"/>
                  <a:gd name="connsiteY3" fmla="*/ 88343 h 202402"/>
                  <a:gd name="connsiteX4" fmla="*/ 115339 w 135583"/>
                  <a:gd name="connsiteY4" fmla="*/ 50706 h 202402"/>
                  <a:gd name="connsiteX5" fmla="*/ 103189 w 135583"/>
                  <a:gd name="connsiteY5" fmla="*/ 29939 h 202402"/>
                  <a:gd name="connsiteX6" fmla="*/ 91804 w 135583"/>
                  <a:gd name="connsiteY6" fmla="*/ 4 h 202402"/>
                  <a:gd name="connsiteX7" fmla="*/ 53853 w 135583"/>
                  <a:gd name="connsiteY7" fmla="*/ 30768 h 202402"/>
                  <a:gd name="connsiteX8" fmla="*/ 35030 w 135583"/>
                  <a:gd name="connsiteY8" fmla="*/ 47423 h 202402"/>
                  <a:gd name="connsiteX9" fmla="*/ 20796 w 135583"/>
                  <a:gd name="connsiteY9" fmla="*/ 77591 h 202402"/>
                  <a:gd name="connsiteX10" fmla="*/ 8 w 135583"/>
                  <a:gd name="connsiteY10" fmla="*/ 113637 h 202402"/>
                  <a:gd name="connsiteX11" fmla="*/ 11717 w 135583"/>
                  <a:gd name="connsiteY11" fmla="*/ 163922 h 202402"/>
                  <a:gd name="connsiteX12" fmla="*/ 66106 w 135583"/>
                  <a:gd name="connsiteY12" fmla="*/ 202397 h 202402"/>
                  <a:gd name="connsiteX0" fmla="*/ 66106 w 135583"/>
                  <a:gd name="connsiteY0" fmla="*/ 216089 h 216094"/>
                  <a:gd name="connsiteX1" fmla="*/ 103367 w 135583"/>
                  <a:gd name="connsiteY1" fmla="*/ 181930 h 216094"/>
                  <a:gd name="connsiteX2" fmla="*/ 129328 w 135583"/>
                  <a:gd name="connsiteY2" fmla="*/ 140351 h 216094"/>
                  <a:gd name="connsiteX3" fmla="*/ 134395 w 135583"/>
                  <a:gd name="connsiteY3" fmla="*/ 102035 h 216094"/>
                  <a:gd name="connsiteX4" fmla="*/ 115339 w 135583"/>
                  <a:gd name="connsiteY4" fmla="*/ 64398 h 216094"/>
                  <a:gd name="connsiteX5" fmla="*/ 103189 w 135583"/>
                  <a:gd name="connsiteY5" fmla="*/ 43631 h 216094"/>
                  <a:gd name="connsiteX6" fmla="*/ 78695 w 135583"/>
                  <a:gd name="connsiteY6" fmla="*/ 3 h 216094"/>
                  <a:gd name="connsiteX7" fmla="*/ 53853 w 135583"/>
                  <a:gd name="connsiteY7" fmla="*/ 44460 h 216094"/>
                  <a:gd name="connsiteX8" fmla="*/ 35030 w 135583"/>
                  <a:gd name="connsiteY8" fmla="*/ 61115 h 216094"/>
                  <a:gd name="connsiteX9" fmla="*/ 20796 w 135583"/>
                  <a:gd name="connsiteY9" fmla="*/ 91283 h 216094"/>
                  <a:gd name="connsiteX10" fmla="*/ 8 w 135583"/>
                  <a:gd name="connsiteY10" fmla="*/ 127329 h 216094"/>
                  <a:gd name="connsiteX11" fmla="*/ 11717 w 135583"/>
                  <a:gd name="connsiteY11" fmla="*/ 177614 h 216094"/>
                  <a:gd name="connsiteX12" fmla="*/ 66106 w 135583"/>
                  <a:gd name="connsiteY12" fmla="*/ 216089 h 216094"/>
                  <a:gd name="connsiteX0" fmla="*/ 66106 w 135583"/>
                  <a:gd name="connsiteY0" fmla="*/ 214150 h 214155"/>
                  <a:gd name="connsiteX1" fmla="*/ 103367 w 135583"/>
                  <a:gd name="connsiteY1" fmla="*/ 179991 h 214155"/>
                  <a:gd name="connsiteX2" fmla="*/ 129328 w 135583"/>
                  <a:gd name="connsiteY2" fmla="*/ 138412 h 214155"/>
                  <a:gd name="connsiteX3" fmla="*/ 134395 w 135583"/>
                  <a:gd name="connsiteY3" fmla="*/ 100096 h 214155"/>
                  <a:gd name="connsiteX4" fmla="*/ 115339 w 135583"/>
                  <a:gd name="connsiteY4" fmla="*/ 62459 h 214155"/>
                  <a:gd name="connsiteX5" fmla="*/ 103189 w 135583"/>
                  <a:gd name="connsiteY5" fmla="*/ 41692 h 214155"/>
                  <a:gd name="connsiteX6" fmla="*/ 89153 w 135583"/>
                  <a:gd name="connsiteY6" fmla="*/ 4 h 214155"/>
                  <a:gd name="connsiteX7" fmla="*/ 53853 w 135583"/>
                  <a:gd name="connsiteY7" fmla="*/ 42521 h 214155"/>
                  <a:gd name="connsiteX8" fmla="*/ 35030 w 135583"/>
                  <a:gd name="connsiteY8" fmla="*/ 59176 h 214155"/>
                  <a:gd name="connsiteX9" fmla="*/ 20796 w 135583"/>
                  <a:gd name="connsiteY9" fmla="*/ 89344 h 214155"/>
                  <a:gd name="connsiteX10" fmla="*/ 8 w 135583"/>
                  <a:gd name="connsiteY10" fmla="*/ 125390 h 214155"/>
                  <a:gd name="connsiteX11" fmla="*/ 11717 w 135583"/>
                  <a:gd name="connsiteY11" fmla="*/ 175675 h 214155"/>
                  <a:gd name="connsiteX12" fmla="*/ 66106 w 135583"/>
                  <a:gd name="connsiteY12" fmla="*/ 214150 h 214155"/>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35030 w 135583"/>
                  <a:gd name="connsiteY8" fmla="*/ 59178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96563 w 135583"/>
                  <a:gd name="connsiteY5" fmla="*/ 13292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7000 w 136477"/>
                  <a:gd name="connsiteY0" fmla="*/ 214152 h 214157"/>
                  <a:gd name="connsiteX1" fmla="*/ 104261 w 136477"/>
                  <a:gd name="connsiteY1" fmla="*/ 179993 h 214157"/>
                  <a:gd name="connsiteX2" fmla="*/ 130222 w 136477"/>
                  <a:gd name="connsiteY2" fmla="*/ 138414 h 214157"/>
                  <a:gd name="connsiteX3" fmla="*/ 135289 w 136477"/>
                  <a:gd name="connsiteY3" fmla="*/ 100098 h 214157"/>
                  <a:gd name="connsiteX4" fmla="*/ 121445 w 136477"/>
                  <a:gd name="connsiteY4" fmla="*/ 58532 h 214157"/>
                  <a:gd name="connsiteX5" fmla="*/ 97457 w 136477"/>
                  <a:gd name="connsiteY5" fmla="*/ 13292 h 214157"/>
                  <a:gd name="connsiteX6" fmla="*/ 90047 w 136477"/>
                  <a:gd name="connsiteY6" fmla="*/ 6 h 214157"/>
                  <a:gd name="connsiteX7" fmla="*/ 76899 w 136477"/>
                  <a:gd name="connsiteY7" fmla="*/ 25825 h 214157"/>
                  <a:gd name="connsiteX8" fmla="*/ 51586 w 136477"/>
                  <a:gd name="connsiteY8" fmla="*/ 55230 h 214157"/>
                  <a:gd name="connsiteX9" fmla="*/ 21690 w 136477"/>
                  <a:gd name="connsiteY9" fmla="*/ 89346 h 214157"/>
                  <a:gd name="connsiteX10" fmla="*/ 902 w 136477"/>
                  <a:gd name="connsiteY10" fmla="*/ 125392 h 214157"/>
                  <a:gd name="connsiteX11" fmla="*/ 4761 w 136477"/>
                  <a:gd name="connsiteY11" fmla="*/ 171773 h 214157"/>
                  <a:gd name="connsiteX12" fmla="*/ 67000 w 136477"/>
                  <a:gd name="connsiteY12" fmla="*/ 214152 h 214157"/>
                  <a:gd name="connsiteX0" fmla="*/ 67759 w 137236"/>
                  <a:gd name="connsiteY0" fmla="*/ 214152 h 214157"/>
                  <a:gd name="connsiteX1" fmla="*/ 105020 w 137236"/>
                  <a:gd name="connsiteY1" fmla="*/ 179993 h 214157"/>
                  <a:gd name="connsiteX2" fmla="*/ 130981 w 137236"/>
                  <a:gd name="connsiteY2" fmla="*/ 138414 h 214157"/>
                  <a:gd name="connsiteX3" fmla="*/ 136048 w 137236"/>
                  <a:gd name="connsiteY3" fmla="*/ 100098 h 214157"/>
                  <a:gd name="connsiteX4" fmla="*/ 122204 w 137236"/>
                  <a:gd name="connsiteY4" fmla="*/ 58532 h 214157"/>
                  <a:gd name="connsiteX5" fmla="*/ 98216 w 137236"/>
                  <a:gd name="connsiteY5" fmla="*/ 13292 h 214157"/>
                  <a:gd name="connsiteX6" fmla="*/ 90806 w 137236"/>
                  <a:gd name="connsiteY6" fmla="*/ 6 h 214157"/>
                  <a:gd name="connsiteX7" fmla="*/ 77658 w 137236"/>
                  <a:gd name="connsiteY7" fmla="*/ 25825 h 214157"/>
                  <a:gd name="connsiteX8" fmla="*/ 52345 w 137236"/>
                  <a:gd name="connsiteY8" fmla="*/ 55230 h 214157"/>
                  <a:gd name="connsiteX9" fmla="*/ 22449 w 137236"/>
                  <a:gd name="connsiteY9" fmla="*/ 89346 h 214157"/>
                  <a:gd name="connsiteX10" fmla="*/ 1661 w 137236"/>
                  <a:gd name="connsiteY10" fmla="*/ 125392 h 214157"/>
                  <a:gd name="connsiteX11" fmla="*/ 4217 w 137236"/>
                  <a:gd name="connsiteY11" fmla="*/ 172755 h 214157"/>
                  <a:gd name="connsiteX12" fmla="*/ 67759 w 137236"/>
                  <a:gd name="connsiteY12" fmla="*/ 214152 h 214157"/>
                  <a:gd name="connsiteX0" fmla="*/ 68294 w 137771"/>
                  <a:gd name="connsiteY0" fmla="*/ 214152 h 214157"/>
                  <a:gd name="connsiteX1" fmla="*/ 105555 w 137771"/>
                  <a:gd name="connsiteY1" fmla="*/ 179993 h 214157"/>
                  <a:gd name="connsiteX2" fmla="*/ 131516 w 137771"/>
                  <a:gd name="connsiteY2" fmla="*/ 138414 h 214157"/>
                  <a:gd name="connsiteX3" fmla="*/ 136583 w 137771"/>
                  <a:gd name="connsiteY3" fmla="*/ 100098 h 214157"/>
                  <a:gd name="connsiteX4" fmla="*/ 122739 w 137771"/>
                  <a:gd name="connsiteY4" fmla="*/ 58532 h 214157"/>
                  <a:gd name="connsiteX5" fmla="*/ 98751 w 137771"/>
                  <a:gd name="connsiteY5" fmla="*/ 13292 h 214157"/>
                  <a:gd name="connsiteX6" fmla="*/ 91341 w 137771"/>
                  <a:gd name="connsiteY6" fmla="*/ 6 h 214157"/>
                  <a:gd name="connsiteX7" fmla="*/ 78193 w 137771"/>
                  <a:gd name="connsiteY7" fmla="*/ 25825 h 214157"/>
                  <a:gd name="connsiteX8" fmla="*/ 52880 w 137771"/>
                  <a:gd name="connsiteY8" fmla="*/ 55230 h 214157"/>
                  <a:gd name="connsiteX9" fmla="*/ 22984 w 137771"/>
                  <a:gd name="connsiteY9" fmla="*/ 89346 h 214157"/>
                  <a:gd name="connsiteX10" fmla="*/ 913 w 137771"/>
                  <a:gd name="connsiteY10" fmla="*/ 132253 h 214157"/>
                  <a:gd name="connsiteX11" fmla="*/ 4752 w 137771"/>
                  <a:gd name="connsiteY11" fmla="*/ 172755 h 214157"/>
                  <a:gd name="connsiteX12" fmla="*/ 68294 w 137771"/>
                  <a:gd name="connsiteY12" fmla="*/ 214152 h 214157"/>
                  <a:gd name="connsiteX0" fmla="*/ 67498 w 136975"/>
                  <a:gd name="connsiteY0" fmla="*/ 214152 h 214956"/>
                  <a:gd name="connsiteX1" fmla="*/ 104759 w 136975"/>
                  <a:gd name="connsiteY1" fmla="*/ 179993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6975"/>
                  <a:gd name="connsiteY0" fmla="*/ 214152 h 214956"/>
                  <a:gd name="connsiteX1" fmla="*/ 111287 w 136975"/>
                  <a:gd name="connsiteY1" fmla="*/ 179001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4872 w 137452"/>
                  <a:gd name="connsiteY0" fmla="*/ 210238 h 211395"/>
                  <a:gd name="connsiteX1" fmla="*/ 111287 w 137452"/>
                  <a:gd name="connsiteY1" fmla="*/ 179001 h 211395"/>
                  <a:gd name="connsiteX2" fmla="*/ 130720 w 137452"/>
                  <a:gd name="connsiteY2" fmla="*/ 138414 h 211395"/>
                  <a:gd name="connsiteX3" fmla="*/ 135787 w 137452"/>
                  <a:gd name="connsiteY3" fmla="*/ 100098 h 211395"/>
                  <a:gd name="connsiteX4" fmla="*/ 121943 w 137452"/>
                  <a:gd name="connsiteY4" fmla="*/ 58532 h 211395"/>
                  <a:gd name="connsiteX5" fmla="*/ 97955 w 137452"/>
                  <a:gd name="connsiteY5" fmla="*/ 13292 h 211395"/>
                  <a:gd name="connsiteX6" fmla="*/ 90545 w 137452"/>
                  <a:gd name="connsiteY6" fmla="*/ 6 h 211395"/>
                  <a:gd name="connsiteX7" fmla="*/ 77397 w 137452"/>
                  <a:gd name="connsiteY7" fmla="*/ 25825 h 211395"/>
                  <a:gd name="connsiteX8" fmla="*/ 52084 w 137452"/>
                  <a:gd name="connsiteY8" fmla="*/ 55230 h 211395"/>
                  <a:gd name="connsiteX9" fmla="*/ 22188 w 137452"/>
                  <a:gd name="connsiteY9" fmla="*/ 89346 h 211395"/>
                  <a:gd name="connsiteX10" fmla="*/ 117 w 137452"/>
                  <a:gd name="connsiteY10" fmla="*/ 132253 h 211395"/>
                  <a:gd name="connsiteX11" fmla="*/ 3956 w 137452"/>
                  <a:gd name="connsiteY11" fmla="*/ 172755 h 211395"/>
                  <a:gd name="connsiteX12" fmla="*/ 34257 w 137452"/>
                  <a:gd name="connsiteY12" fmla="*/ 201599 h 211395"/>
                  <a:gd name="connsiteX13" fmla="*/ 64872 w 137452"/>
                  <a:gd name="connsiteY13" fmla="*/ 210238 h 211395"/>
                  <a:gd name="connsiteX0" fmla="*/ 68291 w 140871"/>
                  <a:gd name="connsiteY0" fmla="*/ 210238 h 211395"/>
                  <a:gd name="connsiteX1" fmla="*/ 114706 w 140871"/>
                  <a:gd name="connsiteY1" fmla="*/ 179001 h 211395"/>
                  <a:gd name="connsiteX2" fmla="*/ 134139 w 140871"/>
                  <a:gd name="connsiteY2" fmla="*/ 138414 h 211395"/>
                  <a:gd name="connsiteX3" fmla="*/ 139206 w 140871"/>
                  <a:gd name="connsiteY3" fmla="*/ 100098 h 211395"/>
                  <a:gd name="connsiteX4" fmla="*/ 125362 w 140871"/>
                  <a:gd name="connsiteY4" fmla="*/ 58532 h 211395"/>
                  <a:gd name="connsiteX5" fmla="*/ 101374 w 140871"/>
                  <a:gd name="connsiteY5" fmla="*/ 13292 h 211395"/>
                  <a:gd name="connsiteX6" fmla="*/ 93964 w 140871"/>
                  <a:gd name="connsiteY6" fmla="*/ 6 h 211395"/>
                  <a:gd name="connsiteX7" fmla="*/ 80816 w 140871"/>
                  <a:gd name="connsiteY7" fmla="*/ 25825 h 211395"/>
                  <a:gd name="connsiteX8" fmla="*/ 55503 w 140871"/>
                  <a:gd name="connsiteY8" fmla="*/ 55230 h 211395"/>
                  <a:gd name="connsiteX9" fmla="*/ 25607 w 140871"/>
                  <a:gd name="connsiteY9" fmla="*/ 89346 h 211395"/>
                  <a:gd name="connsiteX10" fmla="*/ 3536 w 140871"/>
                  <a:gd name="connsiteY10" fmla="*/ 132253 h 211395"/>
                  <a:gd name="connsiteX11" fmla="*/ 2144 w 140871"/>
                  <a:gd name="connsiteY11" fmla="*/ 170805 h 211395"/>
                  <a:gd name="connsiteX12" fmla="*/ 37676 w 140871"/>
                  <a:gd name="connsiteY12" fmla="*/ 201599 h 211395"/>
                  <a:gd name="connsiteX13" fmla="*/ 68291 w 140871"/>
                  <a:gd name="connsiteY13" fmla="*/ 210238 h 211395"/>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5607 w 140871"/>
                  <a:gd name="connsiteY9" fmla="*/ 89346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8648 w 141580"/>
                  <a:gd name="connsiteY8" fmla="*/ 5632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260 w 141840"/>
                  <a:gd name="connsiteY0" fmla="*/ 210238 h 211396"/>
                  <a:gd name="connsiteX1" fmla="*/ 115675 w 141840"/>
                  <a:gd name="connsiteY1" fmla="*/ 179001 h 211396"/>
                  <a:gd name="connsiteX2" fmla="*/ 135108 w 141840"/>
                  <a:gd name="connsiteY2" fmla="*/ 138414 h 211396"/>
                  <a:gd name="connsiteX3" fmla="*/ 140175 w 141840"/>
                  <a:gd name="connsiteY3" fmla="*/ 100098 h 211396"/>
                  <a:gd name="connsiteX4" fmla="*/ 126331 w 141840"/>
                  <a:gd name="connsiteY4" fmla="*/ 58532 h 211396"/>
                  <a:gd name="connsiteX5" fmla="*/ 102343 w 141840"/>
                  <a:gd name="connsiteY5" fmla="*/ 13292 h 211396"/>
                  <a:gd name="connsiteX6" fmla="*/ 94933 w 141840"/>
                  <a:gd name="connsiteY6" fmla="*/ 6 h 211396"/>
                  <a:gd name="connsiteX7" fmla="*/ 81785 w 141840"/>
                  <a:gd name="connsiteY7" fmla="*/ 25825 h 211396"/>
                  <a:gd name="connsiteX8" fmla="*/ 58908 w 141840"/>
                  <a:gd name="connsiteY8" fmla="*/ 56320 h 211396"/>
                  <a:gd name="connsiteX9" fmla="*/ 30498 w 141840"/>
                  <a:gd name="connsiteY9" fmla="*/ 90319 h 211396"/>
                  <a:gd name="connsiteX10" fmla="*/ 4505 w 141840"/>
                  <a:gd name="connsiteY10" fmla="*/ 132253 h 211396"/>
                  <a:gd name="connsiteX11" fmla="*/ 3113 w 141840"/>
                  <a:gd name="connsiteY11" fmla="*/ 170805 h 211396"/>
                  <a:gd name="connsiteX12" fmla="*/ 30808 w 141840"/>
                  <a:gd name="connsiteY12" fmla="*/ 201614 h 211396"/>
                  <a:gd name="connsiteX13" fmla="*/ 69260 w 141840"/>
                  <a:gd name="connsiteY13" fmla="*/ 210238 h 211396"/>
                  <a:gd name="connsiteX0" fmla="*/ 71216 w 143796"/>
                  <a:gd name="connsiteY0" fmla="*/ 210238 h 211396"/>
                  <a:gd name="connsiteX1" fmla="*/ 117631 w 143796"/>
                  <a:gd name="connsiteY1" fmla="*/ 179001 h 211396"/>
                  <a:gd name="connsiteX2" fmla="*/ 137064 w 143796"/>
                  <a:gd name="connsiteY2" fmla="*/ 138414 h 211396"/>
                  <a:gd name="connsiteX3" fmla="*/ 142131 w 143796"/>
                  <a:gd name="connsiteY3" fmla="*/ 100098 h 211396"/>
                  <a:gd name="connsiteX4" fmla="*/ 128287 w 143796"/>
                  <a:gd name="connsiteY4" fmla="*/ 58532 h 211396"/>
                  <a:gd name="connsiteX5" fmla="*/ 104299 w 143796"/>
                  <a:gd name="connsiteY5" fmla="*/ 13292 h 211396"/>
                  <a:gd name="connsiteX6" fmla="*/ 96889 w 143796"/>
                  <a:gd name="connsiteY6" fmla="*/ 6 h 211396"/>
                  <a:gd name="connsiteX7" fmla="*/ 83741 w 143796"/>
                  <a:gd name="connsiteY7" fmla="*/ 25825 h 211396"/>
                  <a:gd name="connsiteX8" fmla="*/ 60864 w 143796"/>
                  <a:gd name="connsiteY8" fmla="*/ 56320 h 211396"/>
                  <a:gd name="connsiteX9" fmla="*/ 32454 w 143796"/>
                  <a:gd name="connsiteY9" fmla="*/ 90319 h 211396"/>
                  <a:gd name="connsiteX10" fmla="*/ 6461 w 143796"/>
                  <a:gd name="connsiteY10" fmla="*/ 132253 h 211396"/>
                  <a:gd name="connsiteX11" fmla="*/ 2643 w 143796"/>
                  <a:gd name="connsiteY11" fmla="*/ 172634 h 211396"/>
                  <a:gd name="connsiteX12" fmla="*/ 32764 w 143796"/>
                  <a:gd name="connsiteY12" fmla="*/ 201614 h 211396"/>
                  <a:gd name="connsiteX13" fmla="*/ 71216 w 143796"/>
                  <a:gd name="connsiteY13" fmla="*/ 210238 h 211396"/>
                  <a:gd name="connsiteX0" fmla="*/ 71216 w 144672"/>
                  <a:gd name="connsiteY0" fmla="*/ 210238 h 211396"/>
                  <a:gd name="connsiteX1" fmla="*/ 117631 w 144672"/>
                  <a:gd name="connsiteY1" fmla="*/ 179001 h 211396"/>
                  <a:gd name="connsiteX2" fmla="*/ 140458 w 144672"/>
                  <a:gd name="connsiteY2" fmla="*/ 135124 h 211396"/>
                  <a:gd name="connsiteX3" fmla="*/ 142131 w 144672"/>
                  <a:gd name="connsiteY3" fmla="*/ 100098 h 211396"/>
                  <a:gd name="connsiteX4" fmla="*/ 128287 w 144672"/>
                  <a:gd name="connsiteY4" fmla="*/ 58532 h 211396"/>
                  <a:gd name="connsiteX5" fmla="*/ 104299 w 144672"/>
                  <a:gd name="connsiteY5" fmla="*/ 13292 h 211396"/>
                  <a:gd name="connsiteX6" fmla="*/ 96889 w 144672"/>
                  <a:gd name="connsiteY6" fmla="*/ 6 h 211396"/>
                  <a:gd name="connsiteX7" fmla="*/ 83741 w 144672"/>
                  <a:gd name="connsiteY7" fmla="*/ 25825 h 211396"/>
                  <a:gd name="connsiteX8" fmla="*/ 60864 w 144672"/>
                  <a:gd name="connsiteY8" fmla="*/ 56320 h 211396"/>
                  <a:gd name="connsiteX9" fmla="*/ 32454 w 144672"/>
                  <a:gd name="connsiteY9" fmla="*/ 90319 h 211396"/>
                  <a:gd name="connsiteX10" fmla="*/ 6461 w 144672"/>
                  <a:gd name="connsiteY10" fmla="*/ 132253 h 211396"/>
                  <a:gd name="connsiteX11" fmla="*/ 2643 w 144672"/>
                  <a:gd name="connsiteY11" fmla="*/ 172634 h 211396"/>
                  <a:gd name="connsiteX12" fmla="*/ 32764 w 144672"/>
                  <a:gd name="connsiteY12" fmla="*/ 201614 h 211396"/>
                  <a:gd name="connsiteX13" fmla="*/ 71216 w 144672"/>
                  <a:gd name="connsiteY13" fmla="*/ 210238 h 211396"/>
                  <a:gd name="connsiteX0" fmla="*/ 71216 w 143792"/>
                  <a:gd name="connsiteY0" fmla="*/ 210238 h 211396"/>
                  <a:gd name="connsiteX1" fmla="*/ 117631 w 143792"/>
                  <a:gd name="connsiteY1" fmla="*/ 179001 h 211396"/>
                  <a:gd name="connsiteX2" fmla="*/ 137040 w 143792"/>
                  <a:gd name="connsiteY2" fmla="*/ 131117 h 211396"/>
                  <a:gd name="connsiteX3" fmla="*/ 142131 w 143792"/>
                  <a:gd name="connsiteY3" fmla="*/ 100098 h 211396"/>
                  <a:gd name="connsiteX4" fmla="*/ 128287 w 143792"/>
                  <a:gd name="connsiteY4" fmla="*/ 58532 h 211396"/>
                  <a:gd name="connsiteX5" fmla="*/ 104299 w 143792"/>
                  <a:gd name="connsiteY5" fmla="*/ 13292 h 211396"/>
                  <a:gd name="connsiteX6" fmla="*/ 96889 w 143792"/>
                  <a:gd name="connsiteY6" fmla="*/ 6 h 211396"/>
                  <a:gd name="connsiteX7" fmla="*/ 83741 w 143792"/>
                  <a:gd name="connsiteY7" fmla="*/ 25825 h 211396"/>
                  <a:gd name="connsiteX8" fmla="*/ 60864 w 143792"/>
                  <a:gd name="connsiteY8" fmla="*/ 56320 h 211396"/>
                  <a:gd name="connsiteX9" fmla="*/ 32454 w 143792"/>
                  <a:gd name="connsiteY9" fmla="*/ 90319 h 211396"/>
                  <a:gd name="connsiteX10" fmla="*/ 6461 w 143792"/>
                  <a:gd name="connsiteY10" fmla="*/ 132253 h 211396"/>
                  <a:gd name="connsiteX11" fmla="*/ 2643 w 143792"/>
                  <a:gd name="connsiteY11" fmla="*/ 172634 h 211396"/>
                  <a:gd name="connsiteX12" fmla="*/ 32764 w 143792"/>
                  <a:gd name="connsiteY12" fmla="*/ 201614 h 211396"/>
                  <a:gd name="connsiteX13" fmla="*/ 71216 w 143792"/>
                  <a:gd name="connsiteY13" fmla="*/ 210238 h 211396"/>
                  <a:gd name="connsiteX0" fmla="*/ 71216 w 141377"/>
                  <a:gd name="connsiteY0" fmla="*/ 210238 h 211396"/>
                  <a:gd name="connsiteX1" fmla="*/ 117631 w 141377"/>
                  <a:gd name="connsiteY1" fmla="*/ 179001 h 211396"/>
                  <a:gd name="connsiteX2" fmla="*/ 137040 w 141377"/>
                  <a:gd name="connsiteY2" fmla="*/ 131117 h 211396"/>
                  <a:gd name="connsiteX3" fmla="*/ 139186 w 141377"/>
                  <a:gd name="connsiteY3" fmla="*/ 92076 h 211396"/>
                  <a:gd name="connsiteX4" fmla="*/ 128287 w 141377"/>
                  <a:gd name="connsiteY4" fmla="*/ 58532 h 211396"/>
                  <a:gd name="connsiteX5" fmla="*/ 104299 w 141377"/>
                  <a:gd name="connsiteY5" fmla="*/ 13292 h 211396"/>
                  <a:gd name="connsiteX6" fmla="*/ 96889 w 141377"/>
                  <a:gd name="connsiteY6" fmla="*/ 6 h 211396"/>
                  <a:gd name="connsiteX7" fmla="*/ 83741 w 141377"/>
                  <a:gd name="connsiteY7" fmla="*/ 25825 h 211396"/>
                  <a:gd name="connsiteX8" fmla="*/ 60864 w 141377"/>
                  <a:gd name="connsiteY8" fmla="*/ 56320 h 211396"/>
                  <a:gd name="connsiteX9" fmla="*/ 32454 w 141377"/>
                  <a:gd name="connsiteY9" fmla="*/ 90319 h 211396"/>
                  <a:gd name="connsiteX10" fmla="*/ 6461 w 141377"/>
                  <a:gd name="connsiteY10" fmla="*/ 132253 h 211396"/>
                  <a:gd name="connsiteX11" fmla="*/ 2643 w 141377"/>
                  <a:gd name="connsiteY11" fmla="*/ 172634 h 211396"/>
                  <a:gd name="connsiteX12" fmla="*/ 32764 w 141377"/>
                  <a:gd name="connsiteY12" fmla="*/ 201614 h 211396"/>
                  <a:gd name="connsiteX13" fmla="*/ 71216 w 141377"/>
                  <a:gd name="connsiteY13" fmla="*/ 210238 h 211396"/>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0821"/>
                  <a:gd name="connsiteY0" fmla="*/ 202944 h 204102"/>
                  <a:gd name="connsiteX1" fmla="*/ 117631 w 140821"/>
                  <a:gd name="connsiteY1" fmla="*/ 171707 h 204102"/>
                  <a:gd name="connsiteX2" fmla="*/ 134599 w 140821"/>
                  <a:gd name="connsiteY2" fmla="*/ 121273 h 204102"/>
                  <a:gd name="connsiteX3" fmla="*/ 139186 w 140821"/>
                  <a:gd name="connsiteY3" fmla="*/ 84782 h 204102"/>
                  <a:gd name="connsiteX4" fmla="*/ 128287 w 140821"/>
                  <a:gd name="connsiteY4" fmla="*/ 51238 h 204102"/>
                  <a:gd name="connsiteX5" fmla="*/ 104299 w 140821"/>
                  <a:gd name="connsiteY5" fmla="*/ 5998 h 204102"/>
                  <a:gd name="connsiteX6" fmla="*/ 95940 w 140821"/>
                  <a:gd name="connsiteY6" fmla="*/ 11 h 204102"/>
                  <a:gd name="connsiteX7" fmla="*/ 83741 w 140821"/>
                  <a:gd name="connsiteY7" fmla="*/ 18531 h 204102"/>
                  <a:gd name="connsiteX8" fmla="*/ 60864 w 140821"/>
                  <a:gd name="connsiteY8" fmla="*/ 49026 h 204102"/>
                  <a:gd name="connsiteX9" fmla="*/ 32454 w 140821"/>
                  <a:gd name="connsiteY9" fmla="*/ 83025 h 204102"/>
                  <a:gd name="connsiteX10" fmla="*/ 6461 w 140821"/>
                  <a:gd name="connsiteY10" fmla="*/ 124959 h 204102"/>
                  <a:gd name="connsiteX11" fmla="*/ 2643 w 140821"/>
                  <a:gd name="connsiteY11" fmla="*/ 165340 h 204102"/>
                  <a:gd name="connsiteX12" fmla="*/ 32764 w 140821"/>
                  <a:gd name="connsiteY12" fmla="*/ 194320 h 204102"/>
                  <a:gd name="connsiteX13" fmla="*/ 71216 w 140821"/>
                  <a:gd name="connsiteY13" fmla="*/ 202944 h 204102"/>
                  <a:gd name="connsiteX0" fmla="*/ 71216 w 136354"/>
                  <a:gd name="connsiteY0" fmla="*/ 202944 h 204102"/>
                  <a:gd name="connsiteX1" fmla="*/ 117631 w 136354"/>
                  <a:gd name="connsiteY1" fmla="*/ 171707 h 204102"/>
                  <a:gd name="connsiteX2" fmla="*/ 134599 w 136354"/>
                  <a:gd name="connsiteY2" fmla="*/ 121273 h 204102"/>
                  <a:gd name="connsiteX3" fmla="*/ 132857 w 136354"/>
                  <a:gd name="connsiteY3" fmla="*/ 82970 h 204102"/>
                  <a:gd name="connsiteX4" fmla="*/ 128287 w 136354"/>
                  <a:gd name="connsiteY4" fmla="*/ 51238 h 204102"/>
                  <a:gd name="connsiteX5" fmla="*/ 104299 w 136354"/>
                  <a:gd name="connsiteY5" fmla="*/ 5998 h 204102"/>
                  <a:gd name="connsiteX6" fmla="*/ 95940 w 136354"/>
                  <a:gd name="connsiteY6" fmla="*/ 11 h 204102"/>
                  <a:gd name="connsiteX7" fmla="*/ 83741 w 136354"/>
                  <a:gd name="connsiteY7" fmla="*/ 18531 h 204102"/>
                  <a:gd name="connsiteX8" fmla="*/ 60864 w 136354"/>
                  <a:gd name="connsiteY8" fmla="*/ 49026 h 204102"/>
                  <a:gd name="connsiteX9" fmla="*/ 32454 w 136354"/>
                  <a:gd name="connsiteY9" fmla="*/ 83025 h 204102"/>
                  <a:gd name="connsiteX10" fmla="*/ 6461 w 136354"/>
                  <a:gd name="connsiteY10" fmla="*/ 124959 h 204102"/>
                  <a:gd name="connsiteX11" fmla="*/ 2643 w 136354"/>
                  <a:gd name="connsiteY11" fmla="*/ 165340 h 204102"/>
                  <a:gd name="connsiteX12" fmla="*/ 32764 w 136354"/>
                  <a:gd name="connsiteY12" fmla="*/ 194320 h 204102"/>
                  <a:gd name="connsiteX13" fmla="*/ 71216 w 136354"/>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6962"/>
                  <a:gd name="connsiteY0" fmla="*/ 202944 h 204102"/>
                  <a:gd name="connsiteX1" fmla="*/ 117631 w 136962"/>
                  <a:gd name="connsiteY1" fmla="*/ 171707 h 204102"/>
                  <a:gd name="connsiteX2" fmla="*/ 134599 w 136962"/>
                  <a:gd name="connsiteY2" fmla="*/ 121273 h 204102"/>
                  <a:gd name="connsiteX3" fmla="*/ 135276 w 136962"/>
                  <a:gd name="connsiteY3" fmla="*/ 78952 h 204102"/>
                  <a:gd name="connsiteX4" fmla="*/ 128287 w 136962"/>
                  <a:gd name="connsiteY4" fmla="*/ 51238 h 204102"/>
                  <a:gd name="connsiteX5" fmla="*/ 104299 w 136962"/>
                  <a:gd name="connsiteY5" fmla="*/ 5998 h 204102"/>
                  <a:gd name="connsiteX6" fmla="*/ 95940 w 136962"/>
                  <a:gd name="connsiteY6" fmla="*/ 11 h 204102"/>
                  <a:gd name="connsiteX7" fmla="*/ 83741 w 136962"/>
                  <a:gd name="connsiteY7" fmla="*/ 18531 h 204102"/>
                  <a:gd name="connsiteX8" fmla="*/ 60864 w 136962"/>
                  <a:gd name="connsiteY8" fmla="*/ 49026 h 204102"/>
                  <a:gd name="connsiteX9" fmla="*/ 32454 w 136962"/>
                  <a:gd name="connsiteY9" fmla="*/ 83025 h 204102"/>
                  <a:gd name="connsiteX10" fmla="*/ 6461 w 136962"/>
                  <a:gd name="connsiteY10" fmla="*/ 124959 h 204102"/>
                  <a:gd name="connsiteX11" fmla="*/ 2643 w 136962"/>
                  <a:gd name="connsiteY11" fmla="*/ 165340 h 204102"/>
                  <a:gd name="connsiteX12" fmla="*/ 32764 w 136962"/>
                  <a:gd name="connsiteY12" fmla="*/ 194320 h 204102"/>
                  <a:gd name="connsiteX13" fmla="*/ 71216 w 136962"/>
                  <a:gd name="connsiteY13" fmla="*/ 202944 h 204102"/>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04299 w 136962"/>
                  <a:gd name="connsiteY5" fmla="*/ 8182 h 206286"/>
                  <a:gd name="connsiteX6" fmla="*/ 94960 w 136962"/>
                  <a:gd name="connsiteY6" fmla="*/ 8 h 206286"/>
                  <a:gd name="connsiteX7" fmla="*/ 83741 w 136962"/>
                  <a:gd name="connsiteY7" fmla="*/ 20715 h 206286"/>
                  <a:gd name="connsiteX8" fmla="*/ 60864 w 136962"/>
                  <a:gd name="connsiteY8" fmla="*/ 51210 h 206286"/>
                  <a:gd name="connsiteX9" fmla="*/ 32454 w 136962"/>
                  <a:gd name="connsiteY9" fmla="*/ 85209 h 206286"/>
                  <a:gd name="connsiteX10" fmla="*/ 6461 w 136962"/>
                  <a:gd name="connsiteY10" fmla="*/ 127143 h 206286"/>
                  <a:gd name="connsiteX11" fmla="*/ 2643 w 136962"/>
                  <a:gd name="connsiteY11" fmla="*/ 167524 h 206286"/>
                  <a:gd name="connsiteX12" fmla="*/ 32764 w 136962"/>
                  <a:gd name="connsiteY12" fmla="*/ 196504 h 206286"/>
                  <a:gd name="connsiteX13" fmla="*/ 71216 w 136962"/>
                  <a:gd name="connsiteY13"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2013 w 136962"/>
                  <a:gd name="connsiteY5" fmla="*/ 20328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7385 w 136962"/>
                  <a:gd name="connsiteY5" fmla="*/ 26521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69341 w 135087"/>
                  <a:gd name="connsiteY0" fmla="*/ 205128 h 206286"/>
                  <a:gd name="connsiteX1" fmla="*/ 115756 w 135087"/>
                  <a:gd name="connsiteY1" fmla="*/ 173891 h 206286"/>
                  <a:gd name="connsiteX2" fmla="*/ 132724 w 135087"/>
                  <a:gd name="connsiteY2" fmla="*/ 123457 h 206286"/>
                  <a:gd name="connsiteX3" fmla="*/ 133401 w 135087"/>
                  <a:gd name="connsiteY3" fmla="*/ 81136 h 206286"/>
                  <a:gd name="connsiteX4" fmla="*/ 126412 w 135087"/>
                  <a:gd name="connsiteY4" fmla="*/ 53422 h 206286"/>
                  <a:gd name="connsiteX5" fmla="*/ 115510 w 135087"/>
                  <a:gd name="connsiteY5" fmla="*/ 26521 h 206286"/>
                  <a:gd name="connsiteX6" fmla="*/ 102424 w 135087"/>
                  <a:gd name="connsiteY6" fmla="*/ 8182 h 206286"/>
                  <a:gd name="connsiteX7" fmla="*/ 93085 w 135087"/>
                  <a:gd name="connsiteY7" fmla="*/ 8 h 206286"/>
                  <a:gd name="connsiteX8" fmla="*/ 81866 w 135087"/>
                  <a:gd name="connsiteY8" fmla="*/ 20715 h 206286"/>
                  <a:gd name="connsiteX9" fmla="*/ 58989 w 135087"/>
                  <a:gd name="connsiteY9" fmla="*/ 51210 h 206286"/>
                  <a:gd name="connsiteX10" fmla="*/ 30579 w 135087"/>
                  <a:gd name="connsiteY10" fmla="*/ 85209 h 206286"/>
                  <a:gd name="connsiteX11" fmla="*/ 4586 w 135087"/>
                  <a:gd name="connsiteY11" fmla="*/ 127143 h 206286"/>
                  <a:gd name="connsiteX12" fmla="*/ 768 w 135087"/>
                  <a:gd name="connsiteY12" fmla="*/ 167524 h 206286"/>
                  <a:gd name="connsiteX13" fmla="*/ 13398 w 135087"/>
                  <a:gd name="connsiteY13" fmla="*/ 184698 h 206286"/>
                  <a:gd name="connsiteX14" fmla="*/ 30889 w 135087"/>
                  <a:gd name="connsiteY14" fmla="*/ 196504 h 206286"/>
                  <a:gd name="connsiteX15" fmla="*/ 69341 w 135087"/>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5054 w 136743"/>
                  <a:gd name="connsiteY13" fmla="*/ 184698 h 206286"/>
                  <a:gd name="connsiteX14" fmla="*/ 32545 w 136743"/>
                  <a:gd name="connsiteY14" fmla="*/ 196504 h 206286"/>
                  <a:gd name="connsiteX15" fmla="*/ 70997 w 136743"/>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2135 w 136743"/>
                  <a:gd name="connsiteY13" fmla="*/ 184703 h 206286"/>
                  <a:gd name="connsiteX14" fmla="*/ 32545 w 136743"/>
                  <a:gd name="connsiteY14" fmla="*/ 196504 h 206286"/>
                  <a:gd name="connsiteX15" fmla="*/ 70997 w 136743"/>
                  <a:gd name="connsiteY15" fmla="*/ 205128 h 206286"/>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348"/>
                  <a:gd name="connsiteX1" fmla="*/ 117412 w 136743"/>
                  <a:gd name="connsiteY1" fmla="*/ 173891 h 206348"/>
                  <a:gd name="connsiteX2" fmla="*/ 134380 w 136743"/>
                  <a:gd name="connsiteY2" fmla="*/ 123457 h 206348"/>
                  <a:gd name="connsiteX3" fmla="*/ 135057 w 136743"/>
                  <a:gd name="connsiteY3" fmla="*/ 81136 h 206348"/>
                  <a:gd name="connsiteX4" fmla="*/ 128068 w 136743"/>
                  <a:gd name="connsiteY4" fmla="*/ 53422 h 206348"/>
                  <a:gd name="connsiteX5" fmla="*/ 117166 w 136743"/>
                  <a:gd name="connsiteY5" fmla="*/ 26521 h 206348"/>
                  <a:gd name="connsiteX6" fmla="*/ 104080 w 136743"/>
                  <a:gd name="connsiteY6" fmla="*/ 8182 h 206348"/>
                  <a:gd name="connsiteX7" fmla="*/ 94741 w 136743"/>
                  <a:gd name="connsiteY7" fmla="*/ 8 h 206348"/>
                  <a:gd name="connsiteX8" fmla="*/ 83522 w 136743"/>
                  <a:gd name="connsiteY8" fmla="*/ 20715 h 206348"/>
                  <a:gd name="connsiteX9" fmla="*/ 60645 w 136743"/>
                  <a:gd name="connsiteY9" fmla="*/ 51210 h 206348"/>
                  <a:gd name="connsiteX10" fmla="*/ 32235 w 136743"/>
                  <a:gd name="connsiteY10" fmla="*/ 85209 h 206348"/>
                  <a:gd name="connsiteX11" fmla="*/ 6242 w 136743"/>
                  <a:gd name="connsiteY11" fmla="*/ 127143 h 206348"/>
                  <a:gd name="connsiteX12" fmla="*/ 474 w 136743"/>
                  <a:gd name="connsiteY12" fmla="*/ 166068 h 206348"/>
                  <a:gd name="connsiteX13" fmla="*/ 12135 w 136743"/>
                  <a:gd name="connsiteY13" fmla="*/ 184703 h 206348"/>
                  <a:gd name="connsiteX14" fmla="*/ 31577 w 136743"/>
                  <a:gd name="connsiteY14" fmla="*/ 197965 h 206348"/>
                  <a:gd name="connsiteX15" fmla="*/ 70997 w 136743"/>
                  <a:gd name="connsiteY15" fmla="*/ 205128 h 206348"/>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2135 w 136743"/>
                  <a:gd name="connsiteY13" fmla="*/ 184703 h 212426"/>
                  <a:gd name="connsiteX14" fmla="*/ 36147 w 136743"/>
                  <a:gd name="connsiteY14" fmla="*/ 210514 h 212426"/>
                  <a:gd name="connsiteX15" fmla="*/ 70997 w 136743"/>
                  <a:gd name="connsiteY15" fmla="*/ 205128 h 212426"/>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3665 w 136743"/>
                  <a:gd name="connsiteY13" fmla="*/ 191677 h 212426"/>
                  <a:gd name="connsiteX14" fmla="*/ 36147 w 136743"/>
                  <a:gd name="connsiteY14" fmla="*/ 210514 h 212426"/>
                  <a:gd name="connsiteX15" fmla="*/ 70997 w 136743"/>
                  <a:gd name="connsiteY15" fmla="*/ 205128 h 212426"/>
                  <a:gd name="connsiteX0" fmla="*/ 71012 w 136743"/>
                  <a:gd name="connsiteY0" fmla="*/ 210709 h 213707"/>
                  <a:gd name="connsiteX1" fmla="*/ 117412 w 136743"/>
                  <a:gd name="connsiteY1" fmla="*/ 173891 h 213707"/>
                  <a:gd name="connsiteX2" fmla="*/ 134380 w 136743"/>
                  <a:gd name="connsiteY2" fmla="*/ 123457 h 213707"/>
                  <a:gd name="connsiteX3" fmla="*/ 135057 w 136743"/>
                  <a:gd name="connsiteY3" fmla="*/ 81136 h 213707"/>
                  <a:gd name="connsiteX4" fmla="*/ 128068 w 136743"/>
                  <a:gd name="connsiteY4" fmla="*/ 53422 h 213707"/>
                  <a:gd name="connsiteX5" fmla="*/ 117166 w 136743"/>
                  <a:gd name="connsiteY5" fmla="*/ 26521 h 213707"/>
                  <a:gd name="connsiteX6" fmla="*/ 104080 w 136743"/>
                  <a:gd name="connsiteY6" fmla="*/ 8182 h 213707"/>
                  <a:gd name="connsiteX7" fmla="*/ 94741 w 136743"/>
                  <a:gd name="connsiteY7" fmla="*/ 8 h 213707"/>
                  <a:gd name="connsiteX8" fmla="*/ 83522 w 136743"/>
                  <a:gd name="connsiteY8" fmla="*/ 20715 h 213707"/>
                  <a:gd name="connsiteX9" fmla="*/ 60645 w 136743"/>
                  <a:gd name="connsiteY9" fmla="*/ 51210 h 213707"/>
                  <a:gd name="connsiteX10" fmla="*/ 32235 w 136743"/>
                  <a:gd name="connsiteY10" fmla="*/ 85209 h 213707"/>
                  <a:gd name="connsiteX11" fmla="*/ 6242 w 136743"/>
                  <a:gd name="connsiteY11" fmla="*/ 127143 h 213707"/>
                  <a:gd name="connsiteX12" fmla="*/ 474 w 136743"/>
                  <a:gd name="connsiteY12" fmla="*/ 166068 h 213707"/>
                  <a:gd name="connsiteX13" fmla="*/ 13665 w 136743"/>
                  <a:gd name="connsiteY13" fmla="*/ 191677 h 213707"/>
                  <a:gd name="connsiteX14" fmla="*/ 36147 w 136743"/>
                  <a:gd name="connsiteY14" fmla="*/ 210514 h 213707"/>
                  <a:gd name="connsiteX15" fmla="*/ 71012 w 136743"/>
                  <a:gd name="connsiteY15" fmla="*/ 210709 h 21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743" h="213707">
                    <a:moveTo>
                      <a:pt x="71012" y="210709"/>
                    </a:moveTo>
                    <a:cubicBezTo>
                      <a:pt x="84587" y="208551"/>
                      <a:pt x="108284" y="187385"/>
                      <a:pt x="117412" y="173891"/>
                    </a:cubicBezTo>
                    <a:cubicBezTo>
                      <a:pt x="126540" y="160397"/>
                      <a:pt x="131439" y="138916"/>
                      <a:pt x="134380" y="123457"/>
                    </a:cubicBezTo>
                    <a:cubicBezTo>
                      <a:pt x="137321" y="107998"/>
                      <a:pt x="137482" y="94902"/>
                      <a:pt x="135057" y="81136"/>
                    </a:cubicBezTo>
                    <a:cubicBezTo>
                      <a:pt x="131933" y="67018"/>
                      <a:pt x="132484" y="63937"/>
                      <a:pt x="128068" y="53422"/>
                    </a:cubicBezTo>
                    <a:cubicBezTo>
                      <a:pt x="124191" y="43287"/>
                      <a:pt x="121164" y="34061"/>
                      <a:pt x="117166" y="26521"/>
                    </a:cubicBezTo>
                    <a:cubicBezTo>
                      <a:pt x="113168" y="18981"/>
                      <a:pt x="106922" y="11569"/>
                      <a:pt x="104080" y="8182"/>
                    </a:cubicBezTo>
                    <a:lnTo>
                      <a:pt x="94741" y="8"/>
                    </a:lnTo>
                    <a:cubicBezTo>
                      <a:pt x="90734" y="-382"/>
                      <a:pt x="89205" y="12181"/>
                      <a:pt x="83522" y="20715"/>
                    </a:cubicBezTo>
                    <a:cubicBezTo>
                      <a:pt x="77839" y="29249"/>
                      <a:pt x="67694" y="42389"/>
                      <a:pt x="60645" y="51210"/>
                    </a:cubicBezTo>
                    <a:cubicBezTo>
                      <a:pt x="53596" y="60031"/>
                      <a:pt x="45070" y="69962"/>
                      <a:pt x="32235" y="85209"/>
                    </a:cubicBezTo>
                    <a:cubicBezTo>
                      <a:pt x="22214" y="98648"/>
                      <a:pt x="11536" y="113667"/>
                      <a:pt x="6242" y="127143"/>
                    </a:cubicBezTo>
                    <a:cubicBezTo>
                      <a:pt x="948" y="140620"/>
                      <a:pt x="-995" y="156475"/>
                      <a:pt x="474" y="166068"/>
                    </a:cubicBezTo>
                    <a:cubicBezTo>
                      <a:pt x="1943" y="175661"/>
                      <a:pt x="8645" y="186847"/>
                      <a:pt x="13665" y="191677"/>
                    </a:cubicBezTo>
                    <a:cubicBezTo>
                      <a:pt x="18685" y="196507"/>
                      <a:pt x="26331" y="205286"/>
                      <a:pt x="36147" y="210514"/>
                    </a:cubicBezTo>
                    <a:cubicBezTo>
                      <a:pt x="49166" y="216315"/>
                      <a:pt x="57312" y="212854"/>
                      <a:pt x="71012" y="210709"/>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32" name="Freeform 54">
                <a:extLst>
                  <a:ext uri="{FF2B5EF4-FFF2-40B4-BE49-F238E27FC236}">
                    <a16:creationId xmlns:a16="http://schemas.microsoft.com/office/drawing/2014/main" id="{98C25F1A-3A84-4758-BA27-2749B9A8D621}"/>
                  </a:ext>
                </a:extLst>
              </p:cNvPr>
              <p:cNvSpPr>
                <a:spLocks noChangeAspect="1"/>
              </p:cNvSpPr>
              <p:nvPr/>
            </p:nvSpPr>
            <p:spPr>
              <a:xfrm rot="1860957">
                <a:off x="4482767" y="3183514"/>
                <a:ext cx="258632" cy="470984"/>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66106 w 116279"/>
                  <a:gd name="connsiteY0" fmla="*/ 181790 h 181795"/>
                  <a:gd name="connsiteX1" fmla="*/ 103367 w 116279"/>
                  <a:gd name="connsiteY1" fmla="*/ 147631 h 181795"/>
                  <a:gd name="connsiteX2" fmla="*/ 116252 w 116279"/>
                  <a:gd name="connsiteY2" fmla="*/ 102157 h 181795"/>
                  <a:gd name="connsiteX3" fmla="*/ 108250 w 116279"/>
                  <a:gd name="connsiteY3" fmla="*/ 61906 h 181795"/>
                  <a:gd name="connsiteX4" fmla="*/ 89201 w 116279"/>
                  <a:gd name="connsiteY4" fmla="*/ 26228 h 181795"/>
                  <a:gd name="connsiteX5" fmla="*/ 77062 w 116279"/>
                  <a:gd name="connsiteY5" fmla="*/ 9381 h 181795"/>
                  <a:gd name="connsiteX6" fmla="*/ 67053 w 116279"/>
                  <a:gd name="connsiteY6" fmla="*/ 19 h 181795"/>
                  <a:gd name="connsiteX7" fmla="*/ 53853 w 116279"/>
                  <a:gd name="connsiteY7" fmla="*/ 10161 h 181795"/>
                  <a:gd name="connsiteX8" fmla="*/ 38952 w 116279"/>
                  <a:gd name="connsiteY8" fmla="*/ 27788 h 181795"/>
                  <a:gd name="connsiteX9" fmla="*/ 18210 w 116279"/>
                  <a:gd name="connsiteY9" fmla="*/ 64828 h 181795"/>
                  <a:gd name="connsiteX10" fmla="*/ 8 w 116279"/>
                  <a:gd name="connsiteY10" fmla="*/ 93030 h 181795"/>
                  <a:gd name="connsiteX11" fmla="*/ 24786 w 116279"/>
                  <a:gd name="connsiteY11" fmla="*/ 145250 h 181795"/>
                  <a:gd name="connsiteX12" fmla="*/ 66106 w 116279"/>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24798 w 116291"/>
                  <a:gd name="connsiteY11" fmla="*/ 145250 h 181795"/>
                  <a:gd name="connsiteX12" fmla="*/ 66118 w 116291"/>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11729 w 116291"/>
                  <a:gd name="connsiteY11" fmla="*/ 143315 h 181795"/>
                  <a:gd name="connsiteX12" fmla="*/ 66118 w 116291"/>
                  <a:gd name="connsiteY12" fmla="*/ 181790 h 181795"/>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8964 w 116291"/>
                  <a:gd name="connsiteY8" fmla="*/ 48395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103201 w 116291"/>
                  <a:gd name="connsiteY5" fmla="*/ 29939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856"/>
                  <a:gd name="connsiteY0" fmla="*/ 202397 h 202402"/>
                  <a:gd name="connsiteX1" fmla="*/ 103379 w 116856"/>
                  <a:gd name="connsiteY1" fmla="*/ 168238 h 202402"/>
                  <a:gd name="connsiteX2" fmla="*/ 116264 w 116856"/>
                  <a:gd name="connsiteY2" fmla="*/ 122764 h 202402"/>
                  <a:gd name="connsiteX3" fmla="*/ 108262 w 116856"/>
                  <a:gd name="connsiteY3" fmla="*/ 82513 h 202402"/>
                  <a:gd name="connsiteX4" fmla="*/ 115351 w 116856"/>
                  <a:gd name="connsiteY4" fmla="*/ 50706 h 202402"/>
                  <a:gd name="connsiteX5" fmla="*/ 103201 w 116856"/>
                  <a:gd name="connsiteY5" fmla="*/ 29939 h 202402"/>
                  <a:gd name="connsiteX6" fmla="*/ 91816 w 116856"/>
                  <a:gd name="connsiteY6" fmla="*/ 4 h 202402"/>
                  <a:gd name="connsiteX7" fmla="*/ 53865 w 116856"/>
                  <a:gd name="connsiteY7" fmla="*/ 30768 h 202402"/>
                  <a:gd name="connsiteX8" fmla="*/ 35042 w 116856"/>
                  <a:gd name="connsiteY8" fmla="*/ 47423 h 202402"/>
                  <a:gd name="connsiteX9" fmla="*/ 10358 w 116856"/>
                  <a:gd name="connsiteY9" fmla="*/ 77611 h 202402"/>
                  <a:gd name="connsiteX10" fmla="*/ 20 w 116856"/>
                  <a:gd name="connsiteY10" fmla="*/ 113637 h 202402"/>
                  <a:gd name="connsiteX11" fmla="*/ 11729 w 116856"/>
                  <a:gd name="connsiteY11" fmla="*/ 163922 h 202402"/>
                  <a:gd name="connsiteX12" fmla="*/ 66118 w 116856"/>
                  <a:gd name="connsiteY12" fmla="*/ 202397 h 202402"/>
                  <a:gd name="connsiteX0" fmla="*/ 66118 w 134977"/>
                  <a:gd name="connsiteY0" fmla="*/ 202397 h 202402"/>
                  <a:gd name="connsiteX1" fmla="*/ 103379 w 134977"/>
                  <a:gd name="connsiteY1" fmla="*/ 168238 h 202402"/>
                  <a:gd name="connsiteX2" fmla="*/ 116264 w 134977"/>
                  <a:gd name="connsiteY2" fmla="*/ 122764 h 202402"/>
                  <a:gd name="connsiteX3" fmla="*/ 134407 w 134977"/>
                  <a:gd name="connsiteY3" fmla="*/ 88343 h 202402"/>
                  <a:gd name="connsiteX4" fmla="*/ 115351 w 134977"/>
                  <a:gd name="connsiteY4" fmla="*/ 50706 h 202402"/>
                  <a:gd name="connsiteX5" fmla="*/ 103201 w 134977"/>
                  <a:gd name="connsiteY5" fmla="*/ 29939 h 202402"/>
                  <a:gd name="connsiteX6" fmla="*/ 91816 w 134977"/>
                  <a:gd name="connsiteY6" fmla="*/ 4 h 202402"/>
                  <a:gd name="connsiteX7" fmla="*/ 53865 w 134977"/>
                  <a:gd name="connsiteY7" fmla="*/ 30768 h 202402"/>
                  <a:gd name="connsiteX8" fmla="*/ 35042 w 134977"/>
                  <a:gd name="connsiteY8" fmla="*/ 47423 h 202402"/>
                  <a:gd name="connsiteX9" fmla="*/ 10358 w 134977"/>
                  <a:gd name="connsiteY9" fmla="*/ 77611 h 202402"/>
                  <a:gd name="connsiteX10" fmla="*/ 20 w 134977"/>
                  <a:gd name="connsiteY10" fmla="*/ 113637 h 202402"/>
                  <a:gd name="connsiteX11" fmla="*/ 11729 w 134977"/>
                  <a:gd name="connsiteY11" fmla="*/ 163922 h 202402"/>
                  <a:gd name="connsiteX12" fmla="*/ 66118 w 134977"/>
                  <a:gd name="connsiteY12" fmla="*/ 202397 h 202402"/>
                  <a:gd name="connsiteX0" fmla="*/ 66118 w 135595"/>
                  <a:gd name="connsiteY0" fmla="*/ 202397 h 202402"/>
                  <a:gd name="connsiteX1" fmla="*/ 103379 w 135595"/>
                  <a:gd name="connsiteY1" fmla="*/ 168238 h 202402"/>
                  <a:gd name="connsiteX2" fmla="*/ 129340 w 135595"/>
                  <a:gd name="connsiteY2" fmla="*/ 126659 h 202402"/>
                  <a:gd name="connsiteX3" fmla="*/ 134407 w 135595"/>
                  <a:gd name="connsiteY3" fmla="*/ 88343 h 202402"/>
                  <a:gd name="connsiteX4" fmla="*/ 115351 w 135595"/>
                  <a:gd name="connsiteY4" fmla="*/ 50706 h 202402"/>
                  <a:gd name="connsiteX5" fmla="*/ 103201 w 135595"/>
                  <a:gd name="connsiteY5" fmla="*/ 29939 h 202402"/>
                  <a:gd name="connsiteX6" fmla="*/ 91816 w 135595"/>
                  <a:gd name="connsiteY6" fmla="*/ 4 h 202402"/>
                  <a:gd name="connsiteX7" fmla="*/ 53865 w 135595"/>
                  <a:gd name="connsiteY7" fmla="*/ 30768 h 202402"/>
                  <a:gd name="connsiteX8" fmla="*/ 35042 w 135595"/>
                  <a:gd name="connsiteY8" fmla="*/ 47423 h 202402"/>
                  <a:gd name="connsiteX9" fmla="*/ 10358 w 135595"/>
                  <a:gd name="connsiteY9" fmla="*/ 77611 h 202402"/>
                  <a:gd name="connsiteX10" fmla="*/ 20 w 135595"/>
                  <a:gd name="connsiteY10" fmla="*/ 113637 h 202402"/>
                  <a:gd name="connsiteX11" fmla="*/ 11729 w 135595"/>
                  <a:gd name="connsiteY11" fmla="*/ 163922 h 202402"/>
                  <a:gd name="connsiteX12" fmla="*/ 66118 w 135595"/>
                  <a:gd name="connsiteY12" fmla="*/ 202397 h 202402"/>
                  <a:gd name="connsiteX0" fmla="*/ 66106 w 135583"/>
                  <a:gd name="connsiteY0" fmla="*/ 202397 h 202402"/>
                  <a:gd name="connsiteX1" fmla="*/ 103367 w 135583"/>
                  <a:gd name="connsiteY1" fmla="*/ 168238 h 202402"/>
                  <a:gd name="connsiteX2" fmla="*/ 129328 w 135583"/>
                  <a:gd name="connsiteY2" fmla="*/ 126659 h 202402"/>
                  <a:gd name="connsiteX3" fmla="*/ 134395 w 135583"/>
                  <a:gd name="connsiteY3" fmla="*/ 88343 h 202402"/>
                  <a:gd name="connsiteX4" fmla="*/ 115339 w 135583"/>
                  <a:gd name="connsiteY4" fmla="*/ 50706 h 202402"/>
                  <a:gd name="connsiteX5" fmla="*/ 103189 w 135583"/>
                  <a:gd name="connsiteY5" fmla="*/ 29939 h 202402"/>
                  <a:gd name="connsiteX6" fmla="*/ 91804 w 135583"/>
                  <a:gd name="connsiteY6" fmla="*/ 4 h 202402"/>
                  <a:gd name="connsiteX7" fmla="*/ 53853 w 135583"/>
                  <a:gd name="connsiteY7" fmla="*/ 30768 h 202402"/>
                  <a:gd name="connsiteX8" fmla="*/ 35030 w 135583"/>
                  <a:gd name="connsiteY8" fmla="*/ 47423 h 202402"/>
                  <a:gd name="connsiteX9" fmla="*/ 20796 w 135583"/>
                  <a:gd name="connsiteY9" fmla="*/ 77591 h 202402"/>
                  <a:gd name="connsiteX10" fmla="*/ 8 w 135583"/>
                  <a:gd name="connsiteY10" fmla="*/ 113637 h 202402"/>
                  <a:gd name="connsiteX11" fmla="*/ 11717 w 135583"/>
                  <a:gd name="connsiteY11" fmla="*/ 163922 h 202402"/>
                  <a:gd name="connsiteX12" fmla="*/ 66106 w 135583"/>
                  <a:gd name="connsiteY12" fmla="*/ 202397 h 202402"/>
                  <a:gd name="connsiteX0" fmla="*/ 66106 w 135583"/>
                  <a:gd name="connsiteY0" fmla="*/ 216089 h 216094"/>
                  <a:gd name="connsiteX1" fmla="*/ 103367 w 135583"/>
                  <a:gd name="connsiteY1" fmla="*/ 181930 h 216094"/>
                  <a:gd name="connsiteX2" fmla="*/ 129328 w 135583"/>
                  <a:gd name="connsiteY2" fmla="*/ 140351 h 216094"/>
                  <a:gd name="connsiteX3" fmla="*/ 134395 w 135583"/>
                  <a:gd name="connsiteY3" fmla="*/ 102035 h 216094"/>
                  <a:gd name="connsiteX4" fmla="*/ 115339 w 135583"/>
                  <a:gd name="connsiteY4" fmla="*/ 64398 h 216094"/>
                  <a:gd name="connsiteX5" fmla="*/ 103189 w 135583"/>
                  <a:gd name="connsiteY5" fmla="*/ 43631 h 216094"/>
                  <a:gd name="connsiteX6" fmla="*/ 78695 w 135583"/>
                  <a:gd name="connsiteY6" fmla="*/ 3 h 216094"/>
                  <a:gd name="connsiteX7" fmla="*/ 53853 w 135583"/>
                  <a:gd name="connsiteY7" fmla="*/ 44460 h 216094"/>
                  <a:gd name="connsiteX8" fmla="*/ 35030 w 135583"/>
                  <a:gd name="connsiteY8" fmla="*/ 61115 h 216094"/>
                  <a:gd name="connsiteX9" fmla="*/ 20796 w 135583"/>
                  <a:gd name="connsiteY9" fmla="*/ 91283 h 216094"/>
                  <a:gd name="connsiteX10" fmla="*/ 8 w 135583"/>
                  <a:gd name="connsiteY10" fmla="*/ 127329 h 216094"/>
                  <a:gd name="connsiteX11" fmla="*/ 11717 w 135583"/>
                  <a:gd name="connsiteY11" fmla="*/ 177614 h 216094"/>
                  <a:gd name="connsiteX12" fmla="*/ 66106 w 135583"/>
                  <a:gd name="connsiteY12" fmla="*/ 216089 h 216094"/>
                  <a:gd name="connsiteX0" fmla="*/ 66106 w 135583"/>
                  <a:gd name="connsiteY0" fmla="*/ 214150 h 214155"/>
                  <a:gd name="connsiteX1" fmla="*/ 103367 w 135583"/>
                  <a:gd name="connsiteY1" fmla="*/ 179991 h 214155"/>
                  <a:gd name="connsiteX2" fmla="*/ 129328 w 135583"/>
                  <a:gd name="connsiteY2" fmla="*/ 138412 h 214155"/>
                  <a:gd name="connsiteX3" fmla="*/ 134395 w 135583"/>
                  <a:gd name="connsiteY3" fmla="*/ 100096 h 214155"/>
                  <a:gd name="connsiteX4" fmla="*/ 115339 w 135583"/>
                  <a:gd name="connsiteY4" fmla="*/ 62459 h 214155"/>
                  <a:gd name="connsiteX5" fmla="*/ 103189 w 135583"/>
                  <a:gd name="connsiteY5" fmla="*/ 41692 h 214155"/>
                  <a:gd name="connsiteX6" fmla="*/ 89153 w 135583"/>
                  <a:gd name="connsiteY6" fmla="*/ 4 h 214155"/>
                  <a:gd name="connsiteX7" fmla="*/ 53853 w 135583"/>
                  <a:gd name="connsiteY7" fmla="*/ 42521 h 214155"/>
                  <a:gd name="connsiteX8" fmla="*/ 35030 w 135583"/>
                  <a:gd name="connsiteY8" fmla="*/ 59176 h 214155"/>
                  <a:gd name="connsiteX9" fmla="*/ 20796 w 135583"/>
                  <a:gd name="connsiteY9" fmla="*/ 89344 h 214155"/>
                  <a:gd name="connsiteX10" fmla="*/ 8 w 135583"/>
                  <a:gd name="connsiteY10" fmla="*/ 125390 h 214155"/>
                  <a:gd name="connsiteX11" fmla="*/ 11717 w 135583"/>
                  <a:gd name="connsiteY11" fmla="*/ 175675 h 214155"/>
                  <a:gd name="connsiteX12" fmla="*/ 66106 w 135583"/>
                  <a:gd name="connsiteY12" fmla="*/ 214150 h 214155"/>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35030 w 135583"/>
                  <a:gd name="connsiteY8" fmla="*/ 59178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96563 w 135583"/>
                  <a:gd name="connsiteY5" fmla="*/ 13292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7000 w 136477"/>
                  <a:gd name="connsiteY0" fmla="*/ 214152 h 214157"/>
                  <a:gd name="connsiteX1" fmla="*/ 104261 w 136477"/>
                  <a:gd name="connsiteY1" fmla="*/ 179993 h 214157"/>
                  <a:gd name="connsiteX2" fmla="*/ 130222 w 136477"/>
                  <a:gd name="connsiteY2" fmla="*/ 138414 h 214157"/>
                  <a:gd name="connsiteX3" fmla="*/ 135289 w 136477"/>
                  <a:gd name="connsiteY3" fmla="*/ 100098 h 214157"/>
                  <a:gd name="connsiteX4" fmla="*/ 121445 w 136477"/>
                  <a:gd name="connsiteY4" fmla="*/ 58532 h 214157"/>
                  <a:gd name="connsiteX5" fmla="*/ 97457 w 136477"/>
                  <a:gd name="connsiteY5" fmla="*/ 13292 h 214157"/>
                  <a:gd name="connsiteX6" fmla="*/ 90047 w 136477"/>
                  <a:gd name="connsiteY6" fmla="*/ 6 h 214157"/>
                  <a:gd name="connsiteX7" fmla="*/ 76899 w 136477"/>
                  <a:gd name="connsiteY7" fmla="*/ 25825 h 214157"/>
                  <a:gd name="connsiteX8" fmla="*/ 51586 w 136477"/>
                  <a:gd name="connsiteY8" fmla="*/ 55230 h 214157"/>
                  <a:gd name="connsiteX9" fmla="*/ 21690 w 136477"/>
                  <a:gd name="connsiteY9" fmla="*/ 89346 h 214157"/>
                  <a:gd name="connsiteX10" fmla="*/ 902 w 136477"/>
                  <a:gd name="connsiteY10" fmla="*/ 125392 h 214157"/>
                  <a:gd name="connsiteX11" fmla="*/ 4761 w 136477"/>
                  <a:gd name="connsiteY11" fmla="*/ 171773 h 214157"/>
                  <a:gd name="connsiteX12" fmla="*/ 67000 w 136477"/>
                  <a:gd name="connsiteY12" fmla="*/ 214152 h 214157"/>
                  <a:gd name="connsiteX0" fmla="*/ 67759 w 137236"/>
                  <a:gd name="connsiteY0" fmla="*/ 214152 h 214157"/>
                  <a:gd name="connsiteX1" fmla="*/ 105020 w 137236"/>
                  <a:gd name="connsiteY1" fmla="*/ 179993 h 214157"/>
                  <a:gd name="connsiteX2" fmla="*/ 130981 w 137236"/>
                  <a:gd name="connsiteY2" fmla="*/ 138414 h 214157"/>
                  <a:gd name="connsiteX3" fmla="*/ 136048 w 137236"/>
                  <a:gd name="connsiteY3" fmla="*/ 100098 h 214157"/>
                  <a:gd name="connsiteX4" fmla="*/ 122204 w 137236"/>
                  <a:gd name="connsiteY4" fmla="*/ 58532 h 214157"/>
                  <a:gd name="connsiteX5" fmla="*/ 98216 w 137236"/>
                  <a:gd name="connsiteY5" fmla="*/ 13292 h 214157"/>
                  <a:gd name="connsiteX6" fmla="*/ 90806 w 137236"/>
                  <a:gd name="connsiteY6" fmla="*/ 6 h 214157"/>
                  <a:gd name="connsiteX7" fmla="*/ 77658 w 137236"/>
                  <a:gd name="connsiteY7" fmla="*/ 25825 h 214157"/>
                  <a:gd name="connsiteX8" fmla="*/ 52345 w 137236"/>
                  <a:gd name="connsiteY8" fmla="*/ 55230 h 214157"/>
                  <a:gd name="connsiteX9" fmla="*/ 22449 w 137236"/>
                  <a:gd name="connsiteY9" fmla="*/ 89346 h 214157"/>
                  <a:gd name="connsiteX10" fmla="*/ 1661 w 137236"/>
                  <a:gd name="connsiteY10" fmla="*/ 125392 h 214157"/>
                  <a:gd name="connsiteX11" fmla="*/ 4217 w 137236"/>
                  <a:gd name="connsiteY11" fmla="*/ 172755 h 214157"/>
                  <a:gd name="connsiteX12" fmla="*/ 67759 w 137236"/>
                  <a:gd name="connsiteY12" fmla="*/ 214152 h 214157"/>
                  <a:gd name="connsiteX0" fmla="*/ 68294 w 137771"/>
                  <a:gd name="connsiteY0" fmla="*/ 214152 h 214157"/>
                  <a:gd name="connsiteX1" fmla="*/ 105555 w 137771"/>
                  <a:gd name="connsiteY1" fmla="*/ 179993 h 214157"/>
                  <a:gd name="connsiteX2" fmla="*/ 131516 w 137771"/>
                  <a:gd name="connsiteY2" fmla="*/ 138414 h 214157"/>
                  <a:gd name="connsiteX3" fmla="*/ 136583 w 137771"/>
                  <a:gd name="connsiteY3" fmla="*/ 100098 h 214157"/>
                  <a:gd name="connsiteX4" fmla="*/ 122739 w 137771"/>
                  <a:gd name="connsiteY4" fmla="*/ 58532 h 214157"/>
                  <a:gd name="connsiteX5" fmla="*/ 98751 w 137771"/>
                  <a:gd name="connsiteY5" fmla="*/ 13292 h 214157"/>
                  <a:gd name="connsiteX6" fmla="*/ 91341 w 137771"/>
                  <a:gd name="connsiteY6" fmla="*/ 6 h 214157"/>
                  <a:gd name="connsiteX7" fmla="*/ 78193 w 137771"/>
                  <a:gd name="connsiteY7" fmla="*/ 25825 h 214157"/>
                  <a:gd name="connsiteX8" fmla="*/ 52880 w 137771"/>
                  <a:gd name="connsiteY8" fmla="*/ 55230 h 214157"/>
                  <a:gd name="connsiteX9" fmla="*/ 22984 w 137771"/>
                  <a:gd name="connsiteY9" fmla="*/ 89346 h 214157"/>
                  <a:gd name="connsiteX10" fmla="*/ 913 w 137771"/>
                  <a:gd name="connsiteY10" fmla="*/ 132253 h 214157"/>
                  <a:gd name="connsiteX11" fmla="*/ 4752 w 137771"/>
                  <a:gd name="connsiteY11" fmla="*/ 172755 h 214157"/>
                  <a:gd name="connsiteX12" fmla="*/ 68294 w 137771"/>
                  <a:gd name="connsiteY12" fmla="*/ 214152 h 214157"/>
                  <a:gd name="connsiteX0" fmla="*/ 67498 w 136975"/>
                  <a:gd name="connsiteY0" fmla="*/ 214152 h 214956"/>
                  <a:gd name="connsiteX1" fmla="*/ 104759 w 136975"/>
                  <a:gd name="connsiteY1" fmla="*/ 179993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6975"/>
                  <a:gd name="connsiteY0" fmla="*/ 214152 h 214956"/>
                  <a:gd name="connsiteX1" fmla="*/ 111287 w 136975"/>
                  <a:gd name="connsiteY1" fmla="*/ 179001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4872 w 137452"/>
                  <a:gd name="connsiteY0" fmla="*/ 210238 h 211395"/>
                  <a:gd name="connsiteX1" fmla="*/ 111287 w 137452"/>
                  <a:gd name="connsiteY1" fmla="*/ 179001 h 211395"/>
                  <a:gd name="connsiteX2" fmla="*/ 130720 w 137452"/>
                  <a:gd name="connsiteY2" fmla="*/ 138414 h 211395"/>
                  <a:gd name="connsiteX3" fmla="*/ 135787 w 137452"/>
                  <a:gd name="connsiteY3" fmla="*/ 100098 h 211395"/>
                  <a:gd name="connsiteX4" fmla="*/ 121943 w 137452"/>
                  <a:gd name="connsiteY4" fmla="*/ 58532 h 211395"/>
                  <a:gd name="connsiteX5" fmla="*/ 97955 w 137452"/>
                  <a:gd name="connsiteY5" fmla="*/ 13292 h 211395"/>
                  <a:gd name="connsiteX6" fmla="*/ 90545 w 137452"/>
                  <a:gd name="connsiteY6" fmla="*/ 6 h 211395"/>
                  <a:gd name="connsiteX7" fmla="*/ 77397 w 137452"/>
                  <a:gd name="connsiteY7" fmla="*/ 25825 h 211395"/>
                  <a:gd name="connsiteX8" fmla="*/ 52084 w 137452"/>
                  <a:gd name="connsiteY8" fmla="*/ 55230 h 211395"/>
                  <a:gd name="connsiteX9" fmla="*/ 22188 w 137452"/>
                  <a:gd name="connsiteY9" fmla="*/ 89346 h 211395"/>
                  <a:gd name="connsiteX10" fmla="*/ 117 w 137452"/>
                  <a:gd name="connsiteY10" fmla="*/ 132253 h 211395"/>
                  <a:gd name="connsiteX11" fmla="*/ 3956 w 137452"/>
                  <a:gd name="connsiteY11" fmla="*/ 172755 h 211395"/>
                  <a:gd name="connsiteX12" fmla="*/ 34257 w 137452"/>
                  <a:gd name="connsiteY12" fmla="*/ 201599 h 211395"/>
                  <a:gd name="connsiteX13" fmla="*/ 64872 w 137452"/>
                  <a:gd name="connsiteY13" fmla="*/ 210238 h 211395"/>
                  <a:gd name="connsiteX0" fmla="*/ 68291 w 140871"/>
                  <a:gd name="connsiteY0" fmla="*/ 210238 h 211395"/>
                  <a:gd name="connsiteX1" fmla="*/ 114706 w 140871"/>
                  <a:gd name="connsiteY1" fmla="*/ 179001 h 211395"/>
                  <a:gd name="connsiteX2" fmla="*/ 134139 w 140871"/>
                  <a:gd name="connsiteY2" fmla="*/ 138414 h 211395"/>
                  <a:gd name="connsiteX3" fmla="*/ 139206 w 140871"/>
                  <a:gd name="connsiteY3" fmla="*/ 100098 h 211395"/>
                  <a:gd name="connsiteX4" fmla="*/ 125362 w 140871"/>
                  <a:gd name="connsiteY4" fmla="*/ 58532 h 211395"/>
                  <a:gd name="connsiteX5" fmla="*/ 101374 w 140871"/>
                  <a:gd name="connsiteY5" fmla="*/ 13292 h 211395"/>
                  <a:gd name="connsiteX6" fmla="*/ 93964 w 140871"/>
                  <a:gd name="connsiteY6" fmla="*/ 6 h 211395"/>
                  <a:gd name="connsiteX7" fmla="*/ 80816 w 140871"/>
                  <a:gd name="connsiteY7" fmla="*/ 25825 h 211395"/>
                  <a:gd name="connsiteX8" fmla="*/ 55503 w 140871"/>
                  <a:gd name="connsiteY8" fmla="*/ 55230 h 211395"/>
                  <a:gd name="connsiteX9" fmla="*/ 25607 w 140871"/>
                  <a:gd name="connsiteY9" fmla="*/ 89346 h 211395"/>
                  <a:gd name="connsiteX10" fmla="*/ 3536 w 140871"/>
                  <a:gd name="connsiteY10" fmla="*/ 132253 h 211395"/>
                  <a:gd name="connsiteX11" fmla="*/ 2144 w 140871"/>
                  <a:gd name="connsiteY11" fmla="*/ 170805 h 211395"/>
                  <a:gd name="connsiteX12" fmla="*/ 37676 w 140871"/>
                  <a:gd name="connsiteY12" fmla="*/ 201599 h 211395"/>
                  <a:gd name="connsiteX13" fmla="*/ 68291 w 140871"/>
                  <a:gd name="connsiteY13" fmla="*/ 210238 h 211395"/>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5607 w 140871"/>
                  <a:gd name="connsiteY9" fmla="*/ 89346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8648 w 141580"/>
                  <a:gd name="connsiteY8" fmla="*/ 5632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260 w 141840"/>
                  <a:gd name="connsiteY0" fmla="*/ 210238 h 211396"/>
                  <a:gd name="connsiteX1" fmla="*/ 115675 w 141840"/>
                  <a:gd name="connsiteY1" fmla="*/ 179001 h 211396"/>
                  <a:gd name="connsiteX2" fmla="*/ 135108 w 141840"/>
                  <a:gd name="connsiteY2" fmla="*/ 138414 h 211396"/>
                  <a:gd name="connsiteX3" fmla="*/ 140175 w 141840"/>
                  <a:gd name="connsiteY3" fmla="*/ 100098 h 211396"/>
                  <a:gd name="connsiteX4" fmla="*/ 126331 w 141840"/>
                  <a:gd name="connsiteY4" fmla="*/ 58532 h 211396"/>
                  <a:gd name="connsiteX5" fmla="*/ 102343 w 141840"/>
                  <a:gd name="connsiteY5" fmla="*/ 13292 h 211396"/>
                  <a:gd name="connsiteX6" fmla="*/ 94933 w 141840"/>
                  <a:gd name="connsiteY6" fmla="*/ 6 h 211396"/>
                  <a:gd name="connsiteX7" fmla="*/ 81785 w 141840"/>
                  <a:gd name="connsiteY7" fmla="*/ 25825 h 211396"/>
                  <a:gd name="connsiteX8" fmla="*/ 58908 w 141840"/>
                  <a:gd name="connsiteY8" fmla="*/ 56320 h 211396"/>
                  <a:gd name="connsiteX9" fmla="*/ 30498 w 141840"/>
                  <a:gd name="connsiteY9" fmla="*/ 90319 h 211396"/>
                  <a:gd name="connsiteX10" fmla="*/ 4505 w 141840"/>
                  <a:gd name="connsiteY10" fmla="*/ 132253 h 211396"/>
                  <a:gd name="connsiteX11" fmla="*/ 3113 w 141840"/>
                  <a:gd name="connsiteY11" fmla="*/ 170805 h 211396"/>
                  <a:gd name="connsiteX12" fmla="*/ 30808 w 141840"/>
                  <a:gd name="connsiteY12" fmla="*/ 201614 h 211396"/>
                  <a:gd name="connsiteX13" fmla="*/ 69260 w 141840"/>
                  <a:gd name="connsiteY13" fmla="*/ 210238 h 211396"/>
                  <a:gd name="connsiteX0" fmla="*/ 71216 w 143796"/>
                  <a:gd name="connsiteY0" fmla="*/ 210238 h 211396"/>
                  <a:gd name="connsiteX1" fmla="*/ 117631 w 143796"/>
                  <a:gd name="connsiteY1" fmla="*/ 179001 h 211396"/>
                  <a:gd name="connsiteX2" fmla="*/ 137064 w 143796"/>
                  <a:gd name="connsiteY2" fmla="*/ 138414 h 211396"/>
                  <a:gd name="connsiteX3" fmla="*/ 142131 w 143796"/>
                  <a:gd name="connsiteY3" fmla="*/ 100098 h 211396"/>
                  <a:gd name="connsiteX4" fmla="*/ 128287 w 143796"/>
                  <a:gd name="connsiteY4" fmla="*/ 58532 h 211396"/>
                  <a:gd name="connsiteX5" fmla="*/ 104299 w 143796"/>
                  <a:gd name="connsiteY5" fmla="*/ 13292 h 211396"/>
                  <a:gd name="connsiteX6" fmla="*/ 96889 w 143796"/>
                  <a:gd name="connsiteY6" fmla="*/ 6 h 211396"/>
                  <a:gd name="connsiteX7" fmla="*/ 83741 w 143796"/>
                  <a:gd name="connsiteY7" fmla="*/ 25825 h 211396"/>
                  <a:gd name="connsiteX8" fmla="*/ 60864 w 143796"/>
                  <a:gd name="connsiteY8" fmla="*/ 56320 h 211396"/>
                  <a:gd name="connsiteX9" fmla="*/ 32454 w 143796"/>
                  <a:gd name="connsiteY9" fmla="*/ 90319 h 211396"/>
                  <a:gd name="connsiteX10" fmla="*/ 6461 w 143796"/>
                  <a:gd name="connsiteY10" fmla="*/ 132253 h 211396"/>
                  <a:gd name="connsiteX11" fmla="*/ 2643 w 143796"/>
                  <a:gd name="connsiteY11" fmla="*/ 172634 h 211396"/>
                  <a:gd name="connsiteX12" fmla="*/ 32764 w 143796"/>
                  <a:gd name="connsiteY12" fmla="*/ 201614 h 211396"/>
                  <a:gd name="connsiteX13" fmla="*/ 71216 w 143796"/>
                  <a:gd name="connsiteY13" fmla="*/ 210238 h 211396"/>
                  <a:gd name="connsiteX0" fmla="*/ 71216 w 144672"/>
                  <a:gd name="connsiteY0" fmla="*/ 210238 h 211396"/>
                  <a:gd name="connsiteX1" fmla="*/ 117631 w 144672"/>
                  <a:gd name="connsiteY1" fmla="*/ 179001 h 211396"/>
                  <a:gd name="connsiteX2" fmla="*/ 140458 w 144672"/>
                  <a:gd name="connsiteY2" fmla="*/ 135124 h 211396"/>
                  <a:gd name="connsiteX3" fmla="*/ 142131 w 144672"/>
                  <a:gd name="connsiteY3" fmla="*/ 100098 h 211396"/>
                  <a:gd name="connsiteX4" fmla="*/ 128287 w 144672"/>
                  <a:gd name="connsiteY4" fmla="*/ 58532 h 211396"/>
                  <a:gd name="connsiteX5" fmla="*/ 104299 w 144672"/>
                  <a:gd name="connsiteY5" fmla="*/ 13292 h 211396"/>
                  <a:gd name="connsiteX6" fmla="*/ 96889 w 144672"/>
                  <a:gd name="connsiteY6" fmla="*/ 6 h 211396"/>
                  <a:gd name="connsiteX7" fmla="*/ 83741 w 144672"/>
                  <a:gd name="connsiteY7" fmla="*/ 25825 h 211396"/>
                  <a:gd name="connsiteX8" fmla="*/ 60864 w 144672"/>
                  <a:gd name="connsiteY8" fmla="*/ 56320 h 211396"/>
                  <a:gd name="connsiteX9" fmla="*/ 32454 w 144672"/>
                  <a:gd name="connsiteY9" fmla="*/ 90319 h 211396"/>
                  <a:gd name="connsiteX10" fmla="*/ 6461 w 144672"/>
                  <a:gd name="connsiteY10" fmla="*/ 132253 h 211396"/>
                  <a:gd name="connsiteX11" fmla="*/ 2643 w 144672"/>
                  <a:gd name="connsiteY11" fmla="*/ 172634 h 211396"/>
                  <a:gd name="connsiteX12" fmla="*/ 32764 w 144672"/>
                  <a:gd name="connsiteY12" fmla="*/ 201614 h 211396"/>
                  <a:gd name="connsiteX13" fmla="*/ 71216 w 144672"/>
                  <a:gd name="connsiteY13" fmla="*/ 210238 h 211396"/>
                  <a:gd name="connsiteX0" fmla="*/ 71216 w 143792"/>
                  <a:gd name="connsiteY0" fmla="*/ 210238 h 211396"/>
                  <a:gd name="connsiteX1" fmla="*/ 117631 w 143792"/>
                  <a:gd name="connsiteY1" fmla="*/ 179001 h 211396"/>
                  <a:gd name="connsiteX2" fmla="*/ 137040 w 143792"/>
                  <a:gd name="connsiteY2" fmla="*/ 131117 h 211396"/>
                  <a:gd name="connsiteX3" fmla="*/ 142131 w 143792"/>
                  <a:gd name="connsiteY3" fmla="*/ 100098 h 211396"/>
                  <a:gd name="connsiteX4" fmla="*/ 128287 w 143792"/>
                  <a:gd name="connsiteY4" fmla="*/ 58532 h 211396"/>
                  <a:gd name="connsiteX5" fmla="*/ 104299 w 143792"/>
                  <a:gd name="connsiteY5" fmla="*/ 13292 h 211396"/>
                  <a:gd name="connsiteX6" fmla="*/ 96889 w 143792"/>
                  <a:gd name="connsiteY6" fmla="*/ 6 h 211396"/>
                  <a:gd name="connsiteX7" fmla="*/ 83741 w 143792"/>
                  <a:gd name="connsiteY7" fmla="*/ 25825 h 211396"/>
                  <a:gd name="connsiteX8" fmla="*/ 60864 w 143792"/>
                  <a:gd name="connsiteY8" fmla="*/ 56320 h 211396"/>
                  <a:gd name="connsiteX9" fmla="*/ 32454 w 143792"/>
                  <a:gd name="connsiteY9" fmla="*/ 90319 h 211396"/>
                  <a:gd name="connsiteX10" fmla="*/ 6461 w 143792"/>
                  <a:gd name="connsiteY10" fmla="*/ 132253 h 211396"/>
                  <a:gd name="connsiteX11" fmla="*/ 2643 w 143792"/>
                  <a:gd name="connsiteY11" fmla="*/ 172634 h 211396"/>
                  <a:gd name="connsiteX12" fmla="*/ 32764 w 143792"/>
                  <a:gd name="connsiteY12" fmla="*/ 201614 h 211396"/>
                  <a:gd name="connsiteX13" fmla="*/ 71216 w 143792"/>
                  <a:gd name="connsiteY13" fmla="*/ 210238 h 211396"/>
                  <a:gd name="connsiteX0" fmla="*/ 71216 w 141377"/>
                  <a:gd name="connsiteY0" fmla="*/ 210238 h 211396"/>
                  <a:gd name="connsiteX1" fmla="*/ 117631 w 141377"/>
                  <a:gd name="connsiteY1" fmla="*/ 179001 h 211396"/>
                  <a:gd name="connsiteX2" fmla="*/ 137040 w 141377"/>
                  <a:gd name="connsiteY2" fmla="*/ 131117 h 211396"/>
                  <a:gd name="connsiteX3" fmla="*/ 139186 w 141377"/>
                  <a:gd name="connsiteY3" fmla="*/ 92076 h 211396"/>
                  <a:gd name="connsiteX4" fmla="*/ 128287 w 141377"/>
                  <a:gd name="connsiteY4" fmla="*/ 58532 h 211396"/>
                  <a:gd name="connsiteX5" fmla="*/ 104299 w 141377"/>
                  <a:gd name="connsiteY5" fmla="*/ 13292 h 211396"/>
                  <a:gd name="connsiteX6" fmla="*/ 96889 w 141377"/>
                  <a:gd name="connsiteY6" fmla="*/ 6 h 211396"/>
                  <a:gd name="connsiteX7" fmla="*/ 83741 w 141377"/>
                  <a:gd name="connsiteY7" fmla="*/ 25825 h 211396"/>
                  <a:gd name="connsiteX8" fmla="*/ 60864 w 141377"/>
                  <a:gd name="connsiteY8" fmla="*/ 56320 h 211396"/>
                  <a:gd name="connsiteX9" fmla="*/ 32454 w 141377"/>
                  <a:gd name="connsiteY9" fmla="*/ 90319 h 211396"/>
                  <a:gd name="connsiteX10" fmla="*/ 6461 w 141377"/>
                  <a:gd name="connsiteY10" fmla="*/ 132253 h 211396"/>
                  <a:gd name="connsiteX11" fmla="*/ 2643 w 141377"/>
                  <a:gd name="connsiteY11" fmla="*/ 172634 h 211396"/>
                  <a:gd name="connsiteX12" fmla="*/ 32764 w 141377"/>
                  <a:gd name="connsiteY12" fmla="*/ 201614 h 211396"/>
                  <a:gd name="connsiteX13" fmla="*/ 71216 w 141377"/>
                  <a:gd name="connsiteY13" fmla="*/ 210238 h 211396"/>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0821"/>
                  <a:gd name="connsiteY0" fmla="*/ 202944 h 204102"/>
                  <a:gd name="connsiteX1" fmla="*/ 117631 w 140821"/>
                  <a:gd name="connsiteY1" fmla="*/ 171707 h 204102"/>
                  <a:gd name="connsiteX2" fmla="*/ 134599 w 140821"/>
                  <a:gd name="connsiteY2" fmla="*/ 121273 h 204102"/>
                  <a:gd name="connsiteX3" fmla="*/ 139186 w 140821"/>
                  <a:gd name="connsiteY3" fmla="*/ 84782 h 204102"/>
                  <a:gd name="connsiteX4" fmla="*/ 128287 w 140821"/>
                  <a:gd name="connsiteY4" fmla="*/ 51238 h 204102"/>
                  <a:gd name="connsiteX5" fmla="*/ 104299 w 140821"/>
                  <a:gd name="connsiteY5" fmla="*/ 5998 h 204102"/>
                  <a:gd name="connsiteX6" fmla="*/ 95940 w 140821"/>
                  <a:gd name="connsiteY6" fmla="*/ 11 h 204102"/>
                  <a:gd name="connsiteX7" fmla="*/ 83741 w 140821"/>
                  <a:gd name="connsiteY7" fmla="*/ 18531 h 204102"/>
                  <a:gd name="connsiteX8" fmla="*/ 60864 w 140821"/>
                  <a:gd name="connsiteY8" fmla="*/ 49026 h 204102"/>
                  <a:gd name="connsiteX9" fmla="*/ 32454 w 140821"/>
                  <a:gd name="connsiteY9" fmla="*/ 83025 h 204102"/>
                  <a:gd name="connsiteX10" fmla="*/ 6461 w 140821"/>
                  <a:gd name="connsiteY10" fmla="*/ 124959 h 204102"/>
                  <a:gd name="connsiteX11" fmla="*/ 2643 w 140821"/>
                  <a:gd name="connsiteY11" fmla="*/ 165340 h 204102"/>
                  <a:gd name="connsiteX12" fmla="*/ 32764 w 140821"/>
                  <a:gd name="connsiteY12" fmla="*/ 194320 h 204102"/>
                  <a:gd name="connsiteX13" fmla="*/ 71216 w 140821"/>
                  <a:gd name="connsiteY13" fmla="*/ 202944 h 204102"/>
                  <a:gd name="connsiteX0" fmla="*/ 71216 w 136354"/>
                  <a:gd name="connsiteY0" fmla="*/ 202944 h 204102"/>
                  <a:gd name="connsiteX1" fmla="*/ 117631 w 136354"/>
                  <a:gd name="connsiteY1" fmla="*/ 171707 h 204102"/>
                  <a:gd name="connsiteX2" fmla="*/ 134599 w 136354"/>
                  <a:gd name="connsiteY2" fmla="*/ 121273 h 204102"/>
                  <a:gd name="connsiteX3" fmla="*/ 132857 w 136354"/>
                  <a:gd name="connsiteY3" fmla="*/ 82970 h 204102"/>
                  <a:gd name="connsiteX4" fmla="*/ 128287 w 136354"/>
                  <a:gd name="connsiteY4" fmla="*/ 51238 h 204102"/>
                  <a:gd name="connsiteX5" fmla="*/ 104299 w 136354"/>
                  <a:gd name="connsiteY5" fmla="*/ 5998 h 204102"/>
                  <a:gd name="connsiteX6" fmla="*/ 95940 w 136354"/>
                  <a:gd name="connsiteY6" fmla="*/ 11 h 204102"/>
                  <a:gd name="connsiteX7" fmla="*/ 83741 w 136354"/>
                  <a:gd name="connsiteY7" fmla="*/ 18531 h 204102"/>
                  <a:gd name="connsiteX8" fmla="*/ 60864 w 136354"/>
                  <a:gd name="connsiteY8" fmla="*/ 49026 h 204102"/>
                  <a:gd name="connsiteX9" fmla="*/ 32454 w 136354"/>
                  <a:gd name="connsiteY9" fmla="*/ 83025 h 204102"/>
                  <a:gd name="connsiteX10" fmla="*/ 6461 w 136354"/>
                  <a:gd name="connsiteY10" fmla="*/ 124959 h 204102"/>
                  <a:gd name="connsiteX11" fmla="*/ 2643 w 136354"/>
                  <a:gd name="connsiteY11" fmla="*/ 165340 h 204102"/>
                  <a:gd name="connsiteX12" fmla="*/ 32764 w 136354"/>
                  <a:gd name="connsiteY12" fmla="*/ 194320 h 204102"/>
                  <a:gd name="connsiteX13" fmla="*/ 71216 w 136354"/>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6962"/>
                  <a:gd name="connsiteY0" fmla="*/ 202944 h 204102"/>
                  <a:gd name="connsiteX1" fmla="*/ 117631 w 136962"/>
                  <a:gd name="connsiteY1" fmla="*/ 171707 h 204102"/>
                  <a:gd name="connsiteX2" fmla="*/ 134599 w 136962"/>
                  <a:gd name="connsiteY2" fmla="*/ 121273 h 204102"/>
                  <a:gd name="connsiteX3" fmla="*/ 135276 w 136962"/>
                  <a:gd name="connsiteY3" fmla="*/ 78952 h 204102"/>
                  <a:gd name="connsiteX4" fmla="*/ 128287 w 136962"/>
                  <a:gd name="connsiteY4" fmla="*/ 51238 h 204102"/>
                  <a:gd name="connsiteX5" fmla="*/ 104299 w 136962"/>
                  <a:gd name="connsiteY5" fmla="*/ 5998 h 204102"/>
                  <a:gd name="connsiteX6" fmla="*/ 95940 w 136962"/>
                  <a:gd name="connsiteY6" fmla="*/ 11 h 204102"/>
                  <a:gd name="connsiteX7" fmla="*/ 83741 w 136962"/>
                  <a:gd name="connsiteY7" fmla="*/ 18531 h 204102"/>
                  <a:gd name="connsiteX8" fmla="*/ 60864 w 136962"/>
                  <a:gd name="connsiteY8" fmla="*/ 49026 h 204102"/>
                  <a:gd name="connsiteX9" fmla="*/ 32454 w 136962"/>
                  <a:gd name="connsiteY9" fmla="*/ 83025 h 204102"/>
                  <a:gd name="connsiteX10" fmla="*/ 6461 w 136962"/>
                  <a:gd name="connsiteY10" fmla="*/ 124959 h 204102"/>
                  <a:gd name="connsiteX11" fmla="*/ 2643 w 136962"/>
                  <a:gd name="connsiteY11" fmla="*/ 165340 h 204102"/>
                  <a:gd name="connsiteX12" fmla="*/ 32764 w 136962"/>
                  <a:gd name="connsiteY12" fmla="*/ 194320 h 204102"/>
                  <a:gd name="connsiteX13" fmla="*/ 71216 w 136962"/>
                  <a:gd name="connsiteY13" fmla="*/ 202944 h 204102"/>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04299 w 136962"/>
                  <a:gd name="connsiteY5" fmla="*/ 8182 h 206286"/>
                  <a:gd name="connsiteX6" fmla="*/ 94960 w 136962"/>
                  <a:gd name="connsiteY6" fmla="*/ 8 h 206286"/>
                  <a:gd name="connsiteX7" fmla="*/ 83741 w 136962"/>
                  <a:gd name="connsiteY7" fmla="*/ 20715 h 206286"/>
                  <a:gd name="connsiteX8" fmla="*/ 60864 w 136962"/>
                  <a:gd name="connsiteY8" fmla="*/ 51210 h 206286"/>
                  <a:gd name="connsiteX9" fmla="*/ 32454 w 136962"/>
                  <a:gd name="connsiteY9" fmla="*/ 85209 h 206286"/>
                  <a:gd name="connsiteX10" fmla="*/ 6461 w 136962"/>
                  <a:gd name="connsiteY10" fmla="*/ 127143 h 206286"/>
                  <a:gd name="connsiteX11" fmla="*/ 2643 w 136962"/>
                  <a:gd name="connsiteY11" fmla="*/ 167524 h 206286"/>
                  <a:gd name="connsiteX12" fmla="*/ 32764 w 136962"/>
                  <a:gd name="connsiteY12" fmla="*/ 196504 h 206286"/>
                  <a:gd name="connsiteX13" fmla="*/ 71216 w 136962"/>
                  <a:gd name="connsiteY13"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2013 w 136962"/>
                  <a:gd name="connsiteY5" fmla="*/ 20328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7385 w 136962"/>
                  <a:gd name="connsiteY5" fmla="*/ 26521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69341 w 135087"/>
                  <a:gd name="connsiteY0" fmla="*/ 205128 h 206286"/>
                  <a:gd name="connsiteX1" fmla="*/ 115756 w 135087"/>
                  <a:gd name="connsiteY1" fmla="*/ 173891 h 206286"/>
                  <a:gd name="connsiteX2" fmla="*/ 132724 w 135087"/>
                  <a:gd name="connsiteY2" fmla="*/ 123457 h 206286"/>
                  <a:gd name="connsiteX3" fmla="*/ 133401 w 135087"/>
                  <a:gd name="connsiteY3" fmla="*/ 81136 h 206286"/>
                  <a:gd name="connsiteX4" fmla="*/ 126412 w 135087"/>
                  <a:gd name="connsiteY4" fmla="*/ 53422 h 206286"/>
                  <a:gd name="connsiteX5" fmla="*/ 115510 w 135087"/>
                  <a:gd name="connsiteY5" fmla="*/ 26521 h 206286"/>
                  <a:gd name="connsiteX6" fmla="*/ 102424 w 135087"/>
                  <a:gd name="connsiteY6" fmla="*/ 8182 h 206286"/>
                  <a:gd name="connsiteX7" fmla="*/ 93085 w 135087"/>
                  <a:gd name="connsiteY7" fmla="*/ 8 h 206286"/>
                  <a:gd name="connsiteX8" fmla="*/ 81866 w 135087"/>
                  <a:gd name="connsiteY8" fmla="*/ 20715 h 206286"/>
                  <a:gd name="connsiteX9" fmla="*/ 58989 w 135087"/>
                  <a:gd name="connsiteY9" fmla="*/ 51210 h 206286"/>
                  <a:gd name="connsiteX10" fmla="*/ 30579 w 135087"/>
                  <a:gd name="connsiteY10" fmla="*/ 85209 h 206286"/>
                  <a:gd name="connsiteX11" fmla="*/ 4586 w 135087"/>
                  <a:gd name="connsiteY11" fmla="*/ 127143 h 206286"/>
                  <a:gd name="connsiteX12" fmla="*/ 768 w 135087"/>
                  <a:gd name="connsiteY12" fmla="*/ 167524 h 206286"/>
                  <a:gd name="connsiteX13" fmla="*/ 13398 w 135087"/>
                  <a:gd name="connsiteY13" fmla="*/ 184698 h 206286"/>
                  <a:gd name="connsiteX14" fmla="*/ 30889 w 135087"/>
                  <a:gd name="connsiteY14" fmla="*/ 196504 h 206286"/>
                  <a:gd name="connsiteX15" fmla="*/ 69341 w 135087"/>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5054 w 136743"/>
                  <a:gd name="connsiteY13" fmla="*/ 184698 h 206286"/>
                  <a:gd name="connsiteX14" fmla="*/ 32545 w 136743"/>
                  <a:gd name="connsiteY14" fmla="*/ 196504 h 206286"/>
                  <a:gd name="connsiteX15" fmla="*/ 70997 w 136743"/>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2135 w 136743"/>
                  <a:gd name="connsiteY13" fmla="*/ 184703 h 206286"/>
                  <a:gd name="connsiteX14" fmla="*/ 32545 w 136743"/>
                  <a:gd name="connsiteY14" fmla="*/ 196504 h 206286"/>
                  <a:gd name="connsiteX15" fmla="*/ 70997 w 136743"/>
                  <a:gd name="connsiteY15" fmla="*/ 205128 h 206286"/>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348"/>
                  <a:gd name="connsiteX1" fmla="*/ 117412 w 136743"/>
                  <a:gd name="connsiteY1" fmla="*/ 173891 h 206348"/>
                  <a:gd name="connsiteX2" fmla="*/ 134380 w 136743"/>
                  <a:gd name="connsiteY2" fmla="*/ 123457 h 206348"/>
                  <a:gd name="connsiteX3" fmla="*/ 135057 w 136743"/>
                  <a:gd name="connsiteY3" fmla="*/ 81136 h 206348"/>
                  <a:gd name="connsiteX4" fmla="*/ 128068 w 136743"/>
                  <a:gd name="connsiteY4" fmla="*/ 53422 h 206348"/>
                  <a:gd name="connsiteX5" fmla="*/ 117166 w 136743"/>
                  <a:gd name="connsiteY5" fmla="*/ 26521 h 206348"/>
                  <a:gd name="connsiteX6" fmla="*/ 104080 w 136743"/>
                  <a:gd name="connsiteY6" fmla="*/ 8182 h 206348"/>
                  <a:gd name="connsiteX7" fmla="*/ 94741 w 136743"/>
                  <a:gd name="connsiteY7" fmla="*/ 8 h 206348"/>
                  <a:gd name="connsiteX8" fmla="*/ 83522 w 136743"/>
                  <a:gd name="connsiteY8" fmla="*/ 20715 h 206348"/>
                  <a:gd name="connsiteX9" fmla="*/ 60645 w 136743"/>
                  <a:gd name="connsiteY9" fmla="*/ 51210 h 206348"/>
                  <a:gd name="connsiteX10" fmla="*/ 32235 w 136743"/>
                  <a:gd name="connsiteY10" fmla="*/ 85209 h 206348"/>
                  <a:gd name="connsiteX11" fmla="*/ 6242 w 136743"/>
                  <a:gd name="connsiteY11" fmla="*/ 127143 h 206348"/>
                  <a:gd name="connsiteX12" fmla="*/ 474 w 136743"/>
                  <a:gd name="connsiteY12" fmla="*/ 166068 h 206348"/>
                  <a:gd name="connsiteX13" fmla="*/ 12135 w 136743"/>
                  <a:gd name="connsiteY13" fmla="*/ 184703 h 206348"/>
                  <a:gd name="connsiteX14" fmla="*/ 31577 w 136743"/>
                  <a:gd name="connsiteY14" fmla="*/ 197965 h 206348"/>
                  <a:gd name="connsiteX15" fmla="*/ 70997 w 136743"/>
                  <a:gd name="connsiteY15" fmla="*/ 205128 h 206348"/>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2135 w 136743"/>
                  <a:gd name="connsiteY13" fmla="*/ 184703 h 212426"/>
                  <a:gd name="connsiteX14" fmla="*/ 36147 w 136743"/>
                  <a:gd name="connsiteY14" fmla="*/ 210514 h 212426"/>
                  <a:gd name="connsiteX15" fmla="*/ 70997 w 136743"/>
                  <a:gd name="connsiteY15" fmla="*/ 205128 h 212426"/>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3665 w 136743"/>
                  <a:gd name="connsiteY13" fmla="*/ 191677 h 212426"/>
                  <a:gd name="connsiteX14" fmla="*/ 36147 w 136743"/>
                  <a:gd name="connsiteY14" fmla="*/ 210514 h 212426"/>
                  <a:gd name="connsiteX15" fmla="*/ 70997 w 136743"/>
                  <a:gd name="connsiteY15" fmla="*/ 205128 h 212426"/>
                  <a:gd name="connsiteX0" fmla="*/ 71012 w 136743"/>
                  <a:gd name="connsiteY0" fmla="*/ 210709 h 213707"/>
                  <a:gd name="connsiteX1" fmla="*/ 117412 w 136743"/>
                  <a:gd name="connsiteY1" fmla="*/ 173891 h 213707"/>
                  <a:gd name="connsiteX2" fmla="*/ 134380 w 136743"/>
                  <a:gd name="connsiteY2" fmla="*/ 123457 h 213707"/>
                  <a:gd name="connsiteX3" fmla="*/ 135057 w 136743"/>
                  <a:gd name="connsiteY3" fmla="*/ 81136 h 213707"/>
                  <a:gd name="connsiteX4" fmla="*/ 128068 w 136743"/>
                  <a:gd name="connsiteY4" fmla="*/ 53422 h 213707"/>
                  <a:gd name="connsiteX5" fmla="*/ 117166 w 136743"/>
                  <a:gd name="connsiteY5" fmla="*/ 26521 h 213707"/>
                  <a:gd name="connsiteX6" fmla="*/ 104080 w 136743"/>
                  <a:gd name="connsiteY6" fmla="*/ 8182 h 213707"/>
                  <a:gd name="connsiteX7" fmla="*/ 94741 w 136743"/>
                  <a:gd name="connsiteY7" fmla="*/ 8 h 213707"/>
                  <a:gd name="connsiteX8" fmla="*/ 83522 w 136743"/>
                  <a:gd name="connsiteY8" fmla="*/ 20715 h 213707"/>
                  <a:gd name="connsiteX9" fmla="*/ 60645 w 136743"/>
                  <a:gd name="connsiteY9" fmla="*/ 51210 h 213707"/>
                  <a:gd name="connsiteX10" fmla="*/ 32235 w 136743"/>
                  <a:gd name="connsiteY10" fmla="*/ 85209 h 213707"/>
                  <a:gd name="connsiteX11" fmla="*/ 6242 w 136743"/>
                  <a:gd name="connsiteY11" fmla="*/ 127143 h 213707"/>
                  <a:gd name="connsiteX12" fmla="*/ 474 w 136743"/>
                  <a:gd name="connsiteY12" fmla="*/ 166068 h 213707"/>
                  <a:gd name="connsiteX13" fmla="*/ 13665 w 136743"/>
                  <a:gd name="connsiteY13" fmla="*/ 191677 h 213707"/>
                  <a:gd name="connsiteX14" fmla="*/ 36147 w 136743"/>
                  <a:gd name="connsiteY14" fmla="*/ 210514 h 213707"/>
                  <a:gd name="connsiteX15" fmla="*/ 71012 w 136743"/>
                  <a:gd name="connsiteY15" fmla="*/ 210709 h 21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743" h="213707">
                    <a:moveTo>
                      <a:pt x="71012" y="210709"/>
                    </a:moveTo>
                    <a:cubicBezTo>
                      <a:pt x="84587" y="208551"/>
                      <a:pt x="108284" y="187385"/>
                      <a:pt x="117412" y="173891"/>
                    </a:cubicBezTo>
                    <a:cubicBezTo>
                      <a:pt x="126540" y="160397"/>
                      <a:pt x="131439" y="138916"/>
                      <a:pt x="134380" y="123457"/>
                    </a:cubicBezTo>
                    <a:cubicBezTo>
                      <a:pt x="137321" y="107998"/>
                      <a:pt x="137482" y="94902"/>
                      <a:pt x="135057" y="81136"/>
                    </a:cubicBezTo>
                    <a:cubicBezTo>
                      <a:pt x="131933" y="67018"/>
                      <a:pt x="132484" y="63937"/>
                      <a:pt x="128068" y="53422"/>
                    </a:cubicBezTo>
                    <a:cubicBezTo>
                      <a:pt x="124191" y="43287"/>
                      <a:pt x="121164" y="34061"/>
                      <a:pt x="117166" y="26521"/>
                    </a:cubicBezTo>
                    <a:cubicBezTo>
                      <a:pt x="113168" y="18981"/>
                      <a:pt x="106922" y="11569"/>
                      <a:pt x="104080" y="8182"/>
                    </a:cubicBezTo>
                    <a:lnTo>
                      <a:pt x="94741" y="8"/>
                    </a:lnTo>
                    <a:cubicBezTo>
                      <a:pt x="90734" y="-382"/>
                      <a:pt x="89205" y="12181"/>
                      <a:pt x="83522" y="20715"/>
                    </a:cubicBezTo>
                    <a:cubicBezTo>
                      <a:pt x="77839" y="29249"/>
                      <a:pt x="67694" y="42389"/>
                      <a:pt x="60645" y="51210"/>
                    </a:cubicBezTo>
                    <a:cubicBezTo>
                      <a:pt x="53596" y="60031"/>
                      <a:pt x="45070" y="69962"/>
                      <a:pt x="32235" y="85209"/>
                    </a:cubicBezTo>
                    <a:cubicBezTo>
                      <a:pt x="22214" y="98648"/>
                      <a:pt x="11536" y="113667"/>
                      <a:pt x="6242" y="127143"/>
                    </a:cubicBezTo>
                    <a:cubicBezTo>
                      <a:pt x="948" y="140620"/>
                      <a:pt x="-995" y="156475"/>
                      <a:pt x="474" y="166068"/>
                    </a:cubicBezTo>
                    <a:cubicBezTo>
                      <a:pt x="1943" y="175661"/>
                      <a:pt x="8645" y="186847"/>
                      <a:pt x="13665" y="191677"/>
                    </a:cubicBezTo>
                    <a:cubicBezTo>
                      <a:pt x="18685" y="196507"/>
                      <a:pt x="26331" y="205286"/>
                      <a:pt x="36147" y="210514"/>
                    </a:cubicBezTo>
                    <a:cubicBezTo>
                      <a:pt x="49166" y="216315"/>
                      <a:pt x="57312" y="212854"/>
                      <a:pt x="71012" y="210709"/>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33" name="Freeform 57">
                <a:extLst>
                  <a:ext uri="{FF2B5EF4-FFF2-40B4-BE49-F238E27FC236}">
                    <a16:creationId xmlns:a16="http://schemas.microsoft.com/office/drawing/2014/main" id="{D7ECD3B0-51DC-41BD-95DD-B60DDBA56E5D}"/>
                  </a:ext>
                </a:extLst>
              </p:cNvPr>
              <p:cNvSpPr>
                <a:spLocks noChangeAspect="1"/>
              </p:cNvSpPr>
              <p:nvPr/>
            </p:nvSpPr>
            <p:spPr>
              <a:xfrm rot="1860957">
                <a:off x="4482767" y="3451171"/>
                <a:ext cx="258632" cy="470984"/>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66106 w 116279"/>
                  <a:gd name="connsiteY0" fmla="*/ 181790 h 181795"/>
                  <a:gd name="connsiteX1" fmla="*/ 103367 w 116279"/>
                  <a:gd name="connsiteY1" fmla="*/ 147631 h 181795"/>
                  <a:gd name="connsiteX2" fmla="*/ 116252 w 116279"/>
                  <a:gd name="connsiteY2" fmla="*/ 102157 h 181795"/>
                  <a:gd name="connsiteX3" fmla="*/ 108250 w 116279"/>
                  <a:gd name="connsiteY3" fmla="*/ 61906 h 181795"/>
                  <a:gd name="connsiteX4" fmla="*/ 89201 w 116279"/>
                  <a:gd name="connsiteY4" fmla="*/ 26228 h 181795"/>
                  <a:gd name="connsiteX5" fmla="*/ 77062 w 116279"/>
                  <a:gd name="connsiteY5" fmla="*/ 9381 h 181795"/>
                  <a:gd name="connsiteX6" fmla="*/ 67053 w 116279"/>
                  <a:gd name="connsiteY6" fmla="*/ 19 h 181795"/>
                  <a:gd name="connsiteX7" fmla="*/ 53853 w 116279"/>
                  <a:gd name="connsiteY7" fmla="*/ 10161 h 181795"/>
                  <a:gd name="connsiteX8" fmla="*/ 38952 w 116279"/>
                  <a:gd name="connsiteY8" fmla="*/ 27788 h 181795"/>
                  <a:gd name="connsiteX9" fmla="*/ 18210 w 116279"/>
                  <a:gd name="connsiteY9" fmla="*/ 64828 h 181795"/>
                  <a:gd name="connsiteX10" fmla="*/ 8 w 116279"/>
                  <a:gd name="connsiteY10" fmla="*/ 93030 h 181795"/>
                  <a:gd name="connsiteX11" fmla="*/ 24786 w 116279"/>
                  <a:gd name="connsiteY11" fmla="*/ 145250 h 181795"/>
                  <a:gd name="connsiteX12" fmla="*/ 66106 w 116279"/>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24798 w 116291"/>
                  <a:gd name="connsiteY11" fmla="*/ 145250 h 181795"/>
                  <a:gd name="connsiteX12" fmla="*/ 66118 w 116291"/>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11729 w 116291"/>
                  <a:gd name="connsiteY11" fmla="*/ 143315 h 181795"/>
                  <a:gd name="connsiteX12" fmla="*/ 66118 w 116291"/>
                  <a:gd name="connsiteY12" fmla="*/ 181790 h 181795"/>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8964 w 116291"/>
                  <a:gd name="connsiteY8" fmla="*/ 48395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103201 w 116291"/>
                  <a:gd name="connsiteY5" fmla="*/ 29939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856"/>
                  <a:gd name="connsiteY0" fmla="*/ 202397 h 202402"/>
                  <a:gd name="connsiteX1" fmla="*/ 103379 w 116856"/>
                  <a:gd name="connsiteY1" fmla="*/ 168238 h 202402"/>
                  <a:gd name="connsiteX2" fmla="*/ 116264 w 116856"/>
                  <a:gd name="connsiteY2" fmla="*/ 122764 h 202402"/>
                  <a:gd name="connsiteX3" fmla="*/ 108262 w 116856"/>
                  <a:gd name="connsiteY3" fmla="*/ 82513 h 202402"/>
                  <a:gd name="connsiteX4" fmla="*/ 115351 w 116856"/>
                  <a:gd name="connsiteY4" fmla="*/ 50706 h 202402"/>
                  <a:gd name="connsiteX5" fmla="*/ 103201 w 116856"/>
                  <a:gd name="connsiteY5" fmla="*/ 29939 h 202402"/>
                  <a:gd name="connsiteX6" fmla="*/ 91816 w 116856"/>
                  <a:gd name="connsiteY6" fmla="*/ 4 h 202402"/>
                  <a:gd name="connsiteX7" fmla="*/ 53865 w 116856"/>
                  <a:gd name="connsiteY7" fmla="*/ 30768 h 202402"/>
                  <a:gd name="connsiteX8" fmla="*/ 35042 w 116856"/>
                  <a:gd name="connsiteY8" fmla="*/ 47423 h 202402"/>
                  <a:gd name="connsiteX9" fmla="*/ 10358 w 116856"/>
                  <a:gd name="connsiteY9" fmla="*/ 77611 h 202402"/>
                  <a:gd name="connsiteX10" fmla="*/ 20 w 116856"/>
                  <a:gd name="connsiteY10" fmla="*/ 113637 h 202402"/>
                  <a:gd name="connsiteX11" fmla="*/ 11729 w 116856"/>
                  <a:gd name="connsiteY11" fmla="*/ 163922 h 202402"/>
                  <a:gd name="connsiteX12" fmla="*/ 66118 w 116856"/>
                  <a:gd name="connsiteY12" fmla="*/ 202397 h 202402"/>
                  <a:gd name="connsiteX0" fmla="*/ 66118 w 134977"/>
                  <a:gd name="connsiteY0" fmla="*/ 202397 h 202402"/>
                  <a:gd name="connsiteX1" fmla="*/ 103379 w 134977"/>
                  <a:gd name="connsiteY1" fmla="*/ 168238 h 202402"/>
                  <a:gd name="connsiteX2" fmla="*/ 116264 w 134977"/>
                  <a:gd name="connsiteY2" fmla="*/ 122764 h 202402"/>
                  <a:gd name="connsiteX3" fmla="*/ 134407 w 134977"/>
                  <a:gd name="connsiteY3" fmla="*/ 88343 h 202402"/>
                  <a:gd name="connsiteX4" fmla="*/ 115351 w 134977"/>
                  <a:gd name="connsiteY4" fmla="*/ 50706 h 202402"/>
                  <a:gd name="connsiteX5" fmla="*/ 103201 w 134977"/>
                  <a:gd name="connsiteY5" fmla="*/ 29939 h 202402"/>
                  <a:gd name="connsiteX6" fmla="*/ 91816 w 134977"/>
                  <a:gd name="connsiteY6" fmla="*/ 4 h 202402"/>
                  <a:gd name="connsiteX7" fmla="*/ 53865 w 134977"/>
                  <a:gd name="connsiteY7" fmla="*/ 30768 h 202402"/>
                  <a:gd name="connsiteX8" fmla="*/ 35042 w 134977"/>
                  <a:gd name="connsiteY8" fmla="*/ 47423 h 202402"/>
                  <a:gd name="connsiteX9" fmla="*/ 10358 w 134977"/>
                  <a:gd name="connsiteY9" fmla="*/ 77611 h 202402"/>
                  <a:gd name="connsiteX10" fmla="*/ 20 w 134977"/>
                  <a:gd name="connsiteY10" fmla="*/ 113637 h 202402"/>
                  <a:gd name="connsiteX11" fmla="*/ 11729 w 134977"/>
                  <a:gd name="connsiteY11" fmla="*/ 163922 h 202402"/>
                  <a:gd name="connsiteX12" fmla="*/ 66118 w 134977"/>
                  <a:gd name="connsiteY12" fmla="*/ 202397 h 202402"/>
                  <a:gd name="connsiteX0" fmla="*/ 66118 w 135595"/>
                  <a:gd name="connsiteY0" fmla="*/ 202397 h 202402"/>
                  <a:gd name="connsiteX1" fmla="*/ 103379 w 135595"/>
                  <a:gd name="connsiteY1" fmla="*/ 168238 h 202402"/>
                  <a:gd name="connsiteX2" fmla="*/ 129340 w 135595"/>
                  <a:gd name="connsiteY2" fmla="*/ 126659 h 202402"/>
                  <a:gd name="connsiteX3" fmla="*/ 134407 w 135595"/>
                  <a:gd name="connsiteY3" fmla="*/ 88343 h 202402"/>
                  <a:gd name="connsiteX4" fmla="*/ 115351 w 135595"/>
                  <a:gd name="connsiteY4" fmla="*/ 50706 h 202402"/>
                  <a:gd name="connsiteX5" fmla="*/ 103201 w 135595"/>
                  <a:gd name="connsiteY5" fmla="*/ 29939 h 202402"/>
                  <a:gd name="connsiteX6" fmla="*/ 91816 w 135595"/>
                  <a:gd name="connsiteY6" fmla="*/ 4 h 202402"/>
                  <a:gd name="connsiteX7" fmla="*/ 53865 w 135595"/>
                  <a:gd name="connsiteY7" fmla="*/ 30768 h 202402"/>
                  <a:gd name="connsiteX8" fmla="*/ 35042 w 135595"/>
                  <a:gd name="connsiteY8" fmla="*/ 47423 h 202402"/>
                  <a:gd name="connsiteX9" fmla="*/ 10358 w 135595"/>
                  <a:gd name="connsiteY9" fmla="*/ 77611 h 202402"/>
                  <a:gd name="connsiteX10" fmla="*/ 20 w 135595"/>
                  <a:gd name="connsiteY10" fmla="*/ 113637 h 202402"/>
                  <a:gd name="connsiteX11" fmla="*/ 11729 w 135595"/>
                  <a:gd name="connsiteY11" fmla="*/ 163922 h 202402"/>
                  <a:gd name="connsiteX12" fmla="*/ 66118 w 135595"/>
                  <a:gd name="connsiteY12" fmla="*/ 202397 h 202402"/>
                  <a:gd name="connsiteX0" fmla="*/ 66106 w 135583"/>
                  <a:gd name="connsiteY0" fmla="*/ 202397 h 202402"/>
                  <a:gd name="connsiteX1" fmla="*/ 103367 w 135583"/>
                  <a:gd name="connsiteY1" fmla="*/ 168238 h 202402"/>
                  <a:gd name="connsiteX2" fmla="*/ 129328 w 135583"/>
                  <a:gd name="connsiteY2" fmla="*/ 126659 h 202402"/>
                  <a:gd name="connsiteX3" fmla="*/ 134395 w 135583"/>
                  <a:gd name="connsiteY3" fmla="*/ 88343 h 202402"/>
                  <a:gd name="connsiteX4" fmla="*/ 115339 w 135583"/>
                  <a:gd name="connsiteY4" fmla="*/ 50706 h 202402"/>
                  <a:gd name="connsiteX5" fmla="*/ 103189 w 135583"/>
                  <a:gd name="connsiteY5" fmla="*/ 29939 h 202402"/>
                  <a:gd name="connsiteX6" fmla="*/ 91804 w 135583"/>
                  <a:gd name="connsiteY6" fmla="*/ 4 h 202402"/>
                  <a:gd name="connsiteX7" fmla="*/ 53853 w 135583"/>
                  <a:gd name="connsiteY7" fmla="*/ 30768 h 202402"/>
                  <a:gd name="connsiteX8" fmla="*/ 35030 w 135583"/>
                  <a:gd name="connsiteY8" fmla="*/ 47423 h 202402"/>
                  <a:gd name="connsiteX9" fmla="*/ 20796 w 135583"/>
                  <a:gd name="connsiteY9" fmla="*/ 77591 h 202402"/>
                  <a:gd name="connsiteX10" fmla="*/ 8 w 135583"/>
                  <a:gd name="connsiteY10" fmla="*/ 113637 h 202402"/>
                  <a:gd name="connsiteX11" fmla="*/ 11717 w 135583"/>
                  <a:gd name="connsiteY11" fmla="*/ 163922 h 202402"/>
                  <a:gd name="connsiteX12" fmla="*/ 66106 w 135583"/>
                  <a:gd name="connsiteY12" fmla="*/ 202397 h 202402"/>
                  <a:gd name="connsiteX0" fmla="*/ 66106 w 135583"/>
                  <a:gd name="connsiteY0" fmla="*/ 216089 h 216094"/>
                  <a:gd name="connsiteX1" fmla="*/ 103367 w 135583"/>
                  <a:gd name="connsiteY1" fmla="*/ 181930 h 216094"/>
                  <a:gd name="connsiteX2" fmla="*/ 129328 w 135583"/>
                  <a:gd name="connsiteY2" fmla="*/ 140351 h 216094"/>
                  <a:gd name="connsiteX3" fmla="*/ 134395 w 135583"/>
                  <a:gd name="connsiteY3" fmla="*/ 102035 h 216094"/>
                  <a:gd name="connsiteX4" fmla="*/ 115339 w 135583"/>
                  <a:gd name="connsiteY4" fmla="*/ 64398 h 216094"/>
                  <a:gd name="connsiteX5" fmla="*/ 103189 w 135583"/>
                  <a:gd name="connsiteY5" fmla="*/ 43631 h 216094"/>
                  <a:gd name="connsiteX6" fmla="*/ 78695 w 135583"/>
                  <a:gd name="connsiteY6" fmla="*/ 3 h 216094"/>
                  <a:gd name="connsiteX7" fmla="*/ 53853 w 135583"/>
                  <a:gd name="connsiteY7" fmla="*/ 44460 h 216094"/>
                  <a:gd name="connsiteX8" fmla="*/ 35030 w 135583"/>
                  <a:gd name="connsiteY8" fmla="*/ 61115 h 216094"/>
                  <a:gd name="connsiteX9" fmla="*/ 20796 w 135583"/>
                  <a:gd name="connsiteY9" fmla="*/ 91283 h 216094"/>
                  <a:gd name="connsiteX10" fmla="*/ 8 w 135583"/>
                  <a:gd name="connsiteY10" fmla="*/ 127329 h 216094"/>
                  <a:gd name="connsiteX11" fmla="*/ 11717 w 135583"/>
                  <a:gd name="connsiteY11" fmla="*/ 177614 h 216094"/>
                  <a:gd name="connsiteX12" fmla="*/ 66106 w 135583"/>
                  <a:gd name="connsiteY12" fmla="*/ 216089 h 216094"/>
                  <a:gd name="connsiteX0" fmla="*/ 66106 w 135583"/>
                  <a:gd name="connsiteY0" fmla="*/ 214150 h 214155"/>
                  <a:gd name="connsiteX1" fmla="*/ 103367 w 135583"/>
                  <a:gd name="connsiteY1" fmla="*/ 179991 h 214155"/>
                  <a:gd name="connsiteX2" fmla="*/ 129328 w 135583"/>
                  <a:gd name="connsiteY2" fmla="*/ 138412 h 214155"/>
                  <a:gd name="connsiteX3" fmla="*/ 134395 w 135583"/>
                  <a:gd name="connsiteY3" fmla="*/ 100096 h 214155"/>
                  <a:gd name="connsiteX4" fmla="*/ 115339 w 135583"/>
                  <a:gd name="connsiteY4" fmla="*/ 62459 h 214155"/>
                  <a:gd name="connsiteX5" fmla="*/ 103189 w 135583"/>
                  <a:gd name="connsiteY5" fmla="*/ 41692 h 214155"/>
                  <a:gd name="connsiteX6" fmla="*/ 89153 w 135583"/>
                  <a:gd name="connsiteY6" fmla="*/ 4 h 214155"/>
                  <a:gd name="connsiteX7" fmla="*/ 53853 w 135583"/>
                  <a:gd name="connsiteY7" fmla="*/ 42521 h 214155"/>
                  <a:gd name="connsiteX8" fmla="*/ 35030 w 135583"/>
                  <a:gd name="connsiteY8" fmla="*/ 59176 h 214155"/>
                  <a:gd name="connsiteX9" fmla="*/ 20796 w 135583"/>
                  <a:gd name="connsiteY9" fmla="*/ 89344 h 214155"/>
                  <a:gd name="connsiteX10" fmla="*/ 8 w 135583"/>
                  <a:gd name="connsiteY10" fmla="*/ 125390 h 214155"/>
                  <a:gd name="connsiteX11" fmla="*/ 11717 w 135583"/>
                  <a:gd name="connsiteY11" fmla="*/ 175675 h 214155"/>
                  <a:gd name="connsiteX12" fmla="*/ 66106 w 135583"/>
                  <a:gd name="connsiteY12" fmla="*/ 214150 h 214155"/>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35030 w 135583"/>
                  <a:gd name="connsiteY8" fmla="*/ 59178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96563 w 135583"/>
                  <a:gd name="connsiteY5" fmla="*/ 13292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7000 w 136477"/>
                  <a:gd name="connsiteY0" fmla="*/ 214152 h 214157"/>
                  <a:gd name="connsiteX1" fmla="*/ 104261 w 136477"/>
                  <a:gd name="connsiteY1" fmla="*/ 179993 h 214157"/>
                  <a:gd name="connsiteX2" fmla="*/ 130222 w 136477"/>
                  <a:gd name="connsiteY2" fmla="*/ 138414 h 214157"/>
                  <a:gd name="connsiteX3" fmla="*/ 135289 w 136477"/>
                  <a:gd name="connsiteY3" fmla="*/ 100098 h 214157"/>
                  <a:gd name="connsiteX4" fmla="*/ 121445 w 136477"/>
                  <a:gd name="connsiteY4" fmla="*/ 58532 h 214157"/>
                  <a:gd name="connsiteX5" fmla="*/ 97457 w 136477"/>
                  <a:gd name="connsiteY5" fmla="*/ 13292 h 214157"/>
                  <a:gd name="connsiteX6" fmla="*/ 90047 w 136477"/>
                  <a:gd name="connsiteY6" fmla="*/ 6 h 214157"/>
                  <a:gd name="connsiteX7" fmla="*/ 76899 w 136477"/>
                  <a:gd name="connsiteY7" fmla="*/ 25825 h 214157"/>
                  <a:gd name="connsiteX8" fmla="*/ 51586 w 136477"/>
                  <a:gd name="connsiteY8" fmla="*/ 55230 h 214157"/>
                  <a:gd name="connsiteX9" fmla="*/ 21690 w 136477"/>
                  <a:gd name="connsiteY9" fmla="*/ 89346 h 214157"/>
                  <a:gd name="connsiteX10" fmla="*/ 902 w 136477"/>
                  <a:gd name="connsiteY10" fmla="*/ 125392 h 214157"/>
                  <a:gd name="connsiteX11" fmla="*/ 4761 w 136477"/>
                  <a:gd name="connsiteY11" fmla="*/ 171773 h 214157"/>
                  <a:gd name="connsiteX12" fmla="*/ 67000 w 136477"/>
                  <a:gd name="connsiteY12" fmla="*/ 214152 h 214157"/>
                  <a:gd name="connsiteX0" fmla="*/ 67759 w 137236"/>
                  <a:gd name="connsiteY0" fmla="*/ 214152 h 214157"/>
                  <a:gd name="connsiteX1" fmla="*/ 105020 w 137236"/>
                  <a:gd name="connsiteY1" fmla="*/ 179993 h 214157"/>
                  <a:gd name="connsiteX2" fmla="*/ 130981 w 137236"/>
                  <a:gd name="connsiteY2" fmla="*/ 138414 h 214157"/>
                  <a:gd name="connsiteX3" fmla="*/ 136048 w 137236"/>
                  <a:gd name="connsiteY3" fmla="*/ 100098 h 214157"/>
                  <a:gd name="connsiteX4" fmla="*/ 122204 w 137236"/>
                  <a:gd name="connsiteY4" fmla="*/ 58532 h 214157"/>
                  <a:gd name="connsiteX5" fmla="*/ 98216 w 137236"/>
                  <a:gd name="connsiteY5" fmla="*/ 13292 h 214157"/>
                  <a:gd name="connsiteX6" fmla="*/ 90806 w 137236"/>
                  <a:gd name="connsiteY6" fmla="*/ 6 h 214157"/>
                  <a:gd name="connsiteX7" fmla="*/ 77658 w 137236"/>
                  <a:gd name="connsiteY7" fmla="*/ 25825 h 214157"/>
                  <a:gd name="connsiteX8" fmla="*/ 52345 w 137236"/>
                  <a:gd name="connsiteY8" fmla="*/ 55230 h 214157"/>
                  <a:gd name="connsiteX9" fmla="*/ 22449 w 137236"/>
                  <a:gd name="connsiteY9" fmla="*/ 89346 h 214157"/>
                  <a:gd name="connsiteX10" fmla="*/ 1661 w 137236"/>
                  <a:gd name="connsiteY10" fmla="*/ 125392 h 214157"/>
                  <a:gd name="connsiteX11" fmla="*/ 4217 w 137236"/>
                  <a:gd name="connsiteY11" fmla="*/ 172755 h 214157"/>
                  <a:gd name="connsiteX12" fmla="*/ 67759 w 137236"/>
                  <a:gd name="connsiteY12" fmla="*/ 214152 h 214157"/>
                  <a:gd name="connsiteX0" fmla="*/ 68294 w 137771"/>
                  <a:gd name="connsiteY0" fmla="*/ 214152 h 214157"/>
                  <a:gd name="connsiteX1" fmla="*/ 105555 w 137771"/>
                  <a:gd name="connsiteY1" fmla="*/ 179993 h 214157"/>
                  <a:gd name="connsiteX2" fmla="*/ 131516 w 137771"/>
                  <a:gd name="connsiteY2" fmla="*/ 138414 h 214157"/>
                  <a:gd name="connsiteX3" fmla="*/ 136583 w 137771"/>
                  <a:gd name="connsiteY3" fmla="*/ 100098 h 214157"/>
                  <a:gd name="connsiteX4" fmla="*/ 122739 w 137771"/>
                  <a:gd name="connsiteY4" fmla="*/ 58532 h 214157"/>
                  <a:gd name="connsiteX5" fmla="*/ 98751 w 137771"/>
                  <a:gd name="connsiteY5" fmla="*/ 13292 h 214157"/>
                  <a:gd name="connsiteX6" fmla="*/ 91341 w 137771"/>
                  <a:gd name="connsiteY6" fmla="*/ 6 h 214157"/>
                  <a:gd name="connsiteX7" fmla="*/ 78193 w 137771"/>
                  <a:gd name="connsiteY7" fmla="*/ 25825 h 214157"/>
                  <a:gd name="connsiteX8" fmla="*/ 52880 w 137771"/>
                  <a:gd name="connsiteY8" fmla="*/ 55230 h 214157"/>
                  <a:gd name="connsiteX9" fmla="*/ 22984 w 137771"/>
                  <a:gd name="connsiteY9" fmla="*/ 89346 h 214157"/>
                  <a:gd name="connsiteX10" fmla="*/ 913 w 137771"/>
                  <a:gd name="connsiteY10" fmla="*/ 132253 h 214157"/>
                  <a:gd name="connsiteX11" fmla="*/ 4752 w 137771"/>
                  <a:gd name="connsiteY11" fmla="*/ 172755 h 214157"/>
                  <a:gd name="connsiteX12" fmla="*/ 68294 w 137771"/>
                  <a:gd name="connsiteY12" fmla="*/ 214152 h 214157"/>
                  <a:gd name="connsiteX0" fmla="*/ 67498 w 136975"/>
                  <a:gd name="connsiteY0" fmla="*/ 214152 h 214956"/>
                  <a:gd name="connsiteX1" fmla="*/ 104759 w 136975"/>
                  <a:gd name="connsiteY1" fmla="*/ 179993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6975"/>
                  <a:gd name="connsiteY0" fmla="*/ 214152 h 214956"/>
                  <a:gd name="connsiteX1" fmla="*/ 111287 w 136975"/>
                  <a:gd name="connsiteY1" fmla="*/ 179001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4872 w 137452"/>
                  <a:gd name="connsiteY0" fmla="*/ 210238 h 211395"/>
                  <a:gd name="connsiteX1" fmla="*/ 111287 w 137452"/>
                  <a:gd name="connsiteY1" fmla="*/ 179001 h 211395"/>
                  <a:gd name="connsiteX2" fmla="*/ 130720 w 137452"/>
                  <a:gd name="connsiteY2" fmla="*/ 138414 h 211395"/>
                  <a:gd name="connsiteX3" fmla="*/ 135787 w 137452"/>
                  <a:gd name="connsiteY3" fmla="*/ 100098 h 211395"/>
                  <a:gd name="connsiteX4" fmla="*/ 121943 w 137452"/>
                  <a:gd name="connsiteY4" fmla="*/ 58532 h 211395"/>
                  <a:gd name="connsiteX5" fmla="*/ 97955 w 137452"/>
                  <a:gd name="connsiteY5" fmla="*/ 13292 h 211395"/>
                  <a:gd name="connsiteX6" fmla="*/ 90545 w 137452"/>
                  <a:gd name="connsiteY6" fmla="*/ 6 h 211395"/>
                  <a:gd name="connsiteX7" fmla="*/ 77397 w 137452"/>
                  <a:gd name="connsiteY7" fmla="*/ 25825 h 211395"/>
                  <a:gd name="connsiteX8" fmla="*/ 52084 w 137452"/>
                  <a:gd name="connsiteY8" fmla="*/ 55230 h 211395"/>
                  <a:gd name="connsiteX9" fmla="*/ 22188 w 137452"/>
                  <a:gd name="connsiteY9" fmla="*/ 89346 h 211395"/>
                  <a:gd name="connsiteX10" fmla="*/ 117 w 137452"/>
                  <a:gd name="connsiteY10" fmla="*/ 132253 h 211395"/>
                  <a:gd name="connsiteX11" fmla="*/ 3956 w 137452"/>
                  <a:gd name="connsiteY11" fmla="*/ 172755 h 211395"/>
                  <a:gd name="connsiteX12" fmla="*/ 34257 w 137452"/>
                  <a:gd name="connsiteY12" fmla="*/ 201599 h 211395"/>
                  <a:gd name="connsiteX13" fmla="*/ 64872 w 137452"/>
                  <a:gd name="connsiteY13" fmla="*/ 210238 h 211395"/>
                  <a:gd name="connsiteX0" fmla="*/ 68291 w 140871"/>
                  <a:gd name="connsiteY0" fmla="*/ 210238 h 211395"/>
                  <a:gd name="connsiteX1" fmla="*/ 114706 w 140871"/>
                  <a:gd name="connsiteY1" fmla="*/ 179001 h 211395"/>
                  <a:gd name="connsiteX2" fmla="*/ 134139 w 140871"/>
                  <a:gd name="connsiteY2" fmla="*/ 138414 h 211395"/>
                  <a:gd name="connsiteX3" fmla="*/ 139206 w 140871"/>
                  <a:gd name="connsiteY3" fmla="*/ 100098 h 211395"/>
                  <a:gd name="connsiteX4" fmla="*/ 125362 w 140871"/>
                  <a:gd name="connsiteY4" fmla="*/ 58532 h 211395"/>
                  <a:gd name="connsiteX5" fmla="*/ 101374 w 140871"/>
                  <a:gd name="connsiteY5" fmla="*/ 13292 h 211395"/>
                  <a:gd name="connsiteX6" fmla="*/ 93964 w 140871"/>
                  <a:gd name="connsiteY6" fmla="*/ 6 h 211395"/>
                  <a:gd name="connsiteX7" fmla="*/ 80816 w 140871"/>
                  <a:gd name="connsiteY7" fmla="*/ 25825 h 211395"/>
                  <a:gd name="connsiteX8" fmla="*/ 55503 w 140871"/>
                  <a:gd name="connsiteY8" fmla="*/ 55230 h 211395"/>
                  <a:gd name="connsiteX9" fmla="*/ 25607 w 140871"/>
                  <a:gd name="connsiteY9" fmla="*/ 89346 h 211395"/>
                  <a:gd name="connsiteX10" fmla="*/ 3536 w 140871"/>
                  <a:gd name="connsiteY10" fmla="*/ 132253 h 211395"/>
                  <a:gd name="connsiteX11" fmla="*/ 2144 w 140871"/>
                  <a:gd name="connsiteY11" fmla="*/ 170805 h 211395"/>
                  <a:gd name="connsiteX12" fmla="*/ 37676 w 140871"/>
                  <a:gd name="connsiteY12" fmla="*/ 201599 h 211395"/>
                  <a:gd name="connsiteX13" fmla="*/ 68291 w 140871"/>
                  <a:gd name="connsiteY13" fmla="*/ 210238 h 211395"/>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5607 w 140871"/>
                  <a:gd name="connsiteY9" fmla="*/ 89346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8648 w 141580"/>
                  <a:gd name="connsiteY8" fmla="*/ 5632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260 w 141840"/>
                  <a:gd name="connsiteY0" fmla="*/ 210238 h 211396"/>
                  <a:gd name="connsiteX1" fmla="*/ 115675 w 141840"/>
                  <a:gd name="connsiteY1" fmla="*/ 179001 h 211396"/>
                  <a:gd name="connsiteX2" fmla="*/ 135108 w 141840"/>
                  <a:gd name="connsiteY2" fmla="*/ 138414 h 211396"/>
                  <a:gd name="connsiteX3" fmla="*/ 140175 w 141840"/>
                  <a:gd name="connsiteY3" fmla="*/ 100098 h 211396"/>
                  <a:gd name="connsiteX4" fmla="*/ 126331 w 141840"/>
                  <a:gd name="connsiteY4" fmla="*/ 58532 h 211396"/>
                  <a:gd name="connsiteX5" fmla="*/ 102343 w 141840"/>
                  <a:gd name="connsiteY5" fmla="*/ 13292 h 211396"/>
                  <a:gd name="connsiteX6" fmla="*/ 94933 w 141840"/>
                  <a:gd name="connsiteY6" fmla="*/ 6 h 211396"/>
                  <a:gd name="connsiteX7" fmla="*/ 81785 w 141840"/>
                  <a:gd name="connsiteY7" fmla="*/ 25825 h 211396"/>
                  <a:gd name="connsiteX8" fmla="*/ 58908 w 141840"/>
                  <a:gd name="connsiteY8" fmla="*/ 56320 h 211396"/>
                  <a:gd name="connsiteX9" fmla="*/ 30498 w 141840"/>
                  <a:gd name="connsiteY9" fmla="*/ 90319 h 211396"/>
                  <a:gd name="connsiteX10" fmla="*/ 4505 w 141840"/>
                  <a:gd name="connsiteY10" fmla="*/ 132253 h 211396"/>
                  <a:gd name="connsiteX11" fmla="*/ 3113 w 141840"/>
                  <a:gd name="connsiteY11" fmla="*/ 170805 h 211396"/>
                  <a:gd name="connsiteX12" fmla="*/ 30808 w 141840"/>
                  <a:gd name="connsiteY12" fmla="*/ 201614 h 211396"/>
                  <a:gd name="connsiteX13" fmla="*/ 69260 w 141840"/>
                  <a:gd name="connsiteY13" fmla="*/ 210238 h 211396"/>
                  <a:gd name="connsiteX0" fmla="*/ 71216 w 143796"/>
                  <a:gd name="connsiteY0" fmla="*/ 210238 h 211396"/>
                  <a:gd name="connsiteX1" fmla="*/ 117631 w 143796"/>
                  <a:gd name="connsiteY1" fmla="*/ 179001 h 211396"/>
                  <a:gd name="connsiteX2" fmla="*/ 137064 w 143796"/>
                  <a:gd name="connsiteY2" fmla="*/ 138414 h 211396"/>
                  <a:gd name="connsiteX3" fmla="*/ 142131 w 143796"/>
                  <a:gd name="connsiteY3" fmla="*/ 100098 h 211396"/>
                  <a:gd name="connsiteX4" fmla="*/ 128287 w 143796"/>
                  <a:gd name="connsiteY4" fmla="*/ 58532 h 211396"/>
                  <a:gd name="connsiteX5" fmla="*/ 104299 w 143796"/>
                  <a:gd name="connsiteY5" fmla="*/ 13292 h 211396"/>
                  <a:gd name="connsiteX6" fmla="*/ 96889 w 143796"/>
                  <a:gd name="connsiteY6" fmla="*/ 6 h 211396"/>
                  <a:gd name="connsiteX7" fmla="*/ 83741 w 143796"/>
                  <a:gd name="connsiteY7" fmla="*/ 25825 h 211396"/>
                  <a:gd name="connsiteX8" fmla="*/ 60864 w 143796"/>
                  <a:gd name="connsiteY8" fmla="*/ 56320 h 211396"/>
                  <a:gd name="connsiteX9" fmla="*/ 32454 w 143796"/>
                  <a:gd name="connsiteY9" fmla="*/ 90319 h 211396"/>
                  <a:gd name="connsiteX10" fmla="*/ 6461 w 143796"/>
                  <a:gd name="connsiteY10" fmla="*/ 132253 h 211396"/>
                  <a:gd name="connsiteX11" fmla="*/ 2643 w 143796"/>
                  <a:gd name="connsiteY11" fmla="*/ 172634 h 211396"/>
                  <a:gd name="connsiteX12" fmla="*/ 32764 w 143796"/>
                  <a:gd name="connsiteY12" fmla="*/ 201614 h 211396"/>
                  <a:gd name="connsiteX13" fmla="*/ 71216 w 143796"/>
                  <a:gd name="connsiteY13" fmla="*/ 210238 h 211396"/>
                  <a:gd name="connsiteX0" fmla="*/ 71216 w 144672"/>
                  <a:gd name="connsiteY0" fmla="*/ 210238 h 211396"/>
                  <a:gd name="connsiteX1" fmla="*/ 117631 w 144672"/>
                  <a:gd name="connsiteY1" fmla="*/ 179001 h 211396"/>
                  <a:gd name="connsiteX2" fmla="*/ 140458 w 144672"/>
                  <a:gd name="connsiteY2" fmla="*/ 135124 h 211396"/>
                  <a:gd name="connsiteX3" fmla="*/ 142131 w 144672"/>
                  <a:gd name="connsiteY3" fmla="*/ 100098 h 211396"/>
                  <a:gd name="connsiteX4" fmla="*/ 128287 w 144672"/>
                  <a:gd name="connsiteY4" fmla="*/ 58532 h 211396"/>
                  <a:gd name="connsiteX5" fmla="*/ 104299 w 144672"/>
                  <a:gd name="connsiteY5" fmla="*/ 13292 h 211396"/>
                  <a:gd name="connsiteX6" fmla="*/ 96889 w 144672"/>
                  <a:gd name="connsiteY6" fmla="*/ 6 h 211396"/>
                  <a:gd name="connsiteX7" fmla="*/ 83741 w 144672"/>
                  <a:gd name="connsiteY7" fmla="*/ 25825 h 211396"/>
                  <a:gd name="connsiteX8" fmla="*/ 60864 w 144672"/>
                  <a:gd name="connsiteY8" fmla="*/ 56320 h 211396"/>
                  <a:gd name="connsiteX9" fmla="*/ 32454 w 144672"/>
                  <a:gd name="connsiteY9" fmla="*/ 90319 h 211396"/>
                  <a:gd name="connsiteX10" fmla="*/ 6461 w 144672"/>
                  <a:gd name="connsiteY10" fmla="*/ 132253 h 211396"/>
                  <a:gd name="connsiteX11" fmla="*/ 2643 w 144672"/>
                  <a:gd name="connsiteY11" fmla="*/ 172634 h 211396"/>
                  <a:gd name="connsiteX12" fmla="*/ 32764 w 144672"/>
                  <a:gd name="connsiteY12" fmla="*/ 201614 h 211396"/>
                  <a:gd name="connsiteX13" fmla="*/ 71216 w 144672"/>
                  <a:gd name="connsiteY13" fmla="*/ 210238 h 211396"/>
                  <a:gd name="connsiteX0" fmla="*/ 71216 w 143792"/>
                  <a:gd name="connsiteY0" fmla="*/ 210238 h 211396"/>
                  <a:gd name="connsiteX1" fmla="*/ 117631 w 143792"/>
                  <a:gd name="connsiteY1" fmla="*/ 179001 h 211396"/>
                  <a:gd name="connsiteX2" fmla="*/ 137040 w 143792"/>
                  <a:gd name="connsiteY2" fmla="*/ 131117 h 211396"/>
                  <a:gd name="connsiteX3" fmla="*/ 142131 w 143792"/>
                  <a:gd name="connsiteY3" fmla="*/ 100098 h 211396"/>
                  <a:gd name="connsiteX4" fmla="*/ 128287 w 143792"/>
                  <a:gd name="connsiteY4" fmla="*/ 58532 h 211396"/>
                  <a:gd name="connsiteX5" fmla="*/ 104299 w 143792"/>
                  <a:gd name="connsiteY5" fmla="*/ 13292 h 211396"/>
                  <a:gd name="connsiteX6" fmla="*/ 96889 w 143792"/>
                  <a:gd name="connsiteY6" fmla="*/ 6 h 211396"/>
                  <a:gd name="connsiteX7" fmla="*/ 83741 w 143792"/>
                  <a:gd name="connsiteY7" fmla="*/ 25825 h 211396"/>
                  <a:gd name="connsiteX8" fmla="*/ 60864 w 143792"/>
                  <a:gd name="connsiteY8" fmla="*/ 56320 h 211396"/>
                  <a:gd name="connsiteX9" fmla="*/ 32454 w 143792"/>
                  <a:gd name="connsiteY9" fmla="*/ 90319 h 211396"/>
                  <a:gd name="connsiteX10" fmla="*/ 6461 w 143792"/>
                  <a:gd name="connsiteY10" fmla="*/ 132253 h 211396"/>
                  <a:gd name="connsiteX11" fmla="*/ 2643 w 143792"/>
                  <a:gd name="connsiteY11" fmla="*/ 172634 h 211396"/>
                  <a:gd name="connsiteX12" fmla="*/ 32764 w 143792"/>
                  <a:gd name="connsiteY12" fmla="*/ 201614 h 211396"/>
                  <a:gd name="connsiteX13" fmla="*/ 71216 w 143792"/>
                  <a:gd name="connsiteY13" fmla="*/ 210238 h 211396"/>
                  <a:gd name="connsiteX0" fmla="*/ 71216 w 141377"/>
                  <a:gd name="connsiteY0" fmla="*/ 210238 h 211396"/>
                  <a:gd name="connsiteX1" fmla="*/ 117631 w 141377"/>
                  <a:gd name="connsiteY1" fmla="*/ 179001 h 211396"/>
                  <a:gd name="connsiteX2" fmla="*/ 137040 w 141377"/>
                  <a:gd name="connsiteY2" fmla="*/ 131117 h 211396"/>
                  <a:gd name="connsiteX3" fmla="*/ 139186 w 141377"/>
                  <a:gd name="connsiteY3" fmla="*/ 92076 h 211396"/>
                  <a:gd name="connsiteX4" fmla="*/ 128287 w 141377"/>
                  <a:gd name="connsiteY4" fmla="*/ 58532 h 211396"/>
                  <a:gd name="connsiteX5" fmla="*/ 104299 w 141377"/>
                  <a:gd name="connsiteY5" fmla="*/ 13292 h 211396"/>
                  <a:gd name="connsiteX6" fmla="*/ 96889 w 141377"/>
                  <a:gd name="connsiteY6" fmla="*/ 6 h 211396"/>
                  <a:gd name="connsiteX7" fmla="*/ 83741 w 141377"/>
                  <a:gd name="connsiteY7" fmla="*/ 25825 h 211396"/>
                  <a:gd name="connsiteX8" fmla="*/ 60864 w 141377"/>
                  <a:gd name="connsiteY8" fmla="*/ 56320 h 211396"/>
                  <a:gd name="connsiteX9" fmla="*/ 32454 w 141377"/>
                  <a:gd name="connsiteY9" fmla="*/ 90319 h 211396"/>
                  <a:gd name="connsiteX10" fmla="*/ 6461 w 141377"/>
                  <a:gd name="connsiteY10" fmla="*/ 132253 h 211396"/>
                  <a:gd name="connsiteX11" fmla="*/ 2643 w 141377"/>
                  <a:gd name="connsiteY11" fmla="*/ 172634 h 211396"/>
                  <a:gd name="connsiteX12" fmla="*/ 32764 w 141377"/>
                  <a:gd name="connsiteY12" fmla="*/ 201614 h 211396"/>
                  <a:gd name="connsiteX13" fmla="*/ 71216 w 141377"/>
                  <a:gd name="connsiteY13" fmla="*/ 210238 h 211396"/>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0821"/>
                  <a:gd name="connsiteY0" fmla="*/ 202944 h 204102"/>
                  <a:gd name="connsiteX1" fmla="*/ 117631 w 140821"/>
                  <a:gd name="connsiteY1" fmla="*/ 171707 h 204102"/>
                  <a:gd name="connsiteX2" fmla="*/ 134599 w 140821"/>
                  <a:gd name="connsiteY2" fmla="*/ 121273 h 204102"/>
                  <a:gd name="connsiteX3" fmla="*/ 139186 w 140821"/>
                  <a:gd name="connsiteY3" fmla="*/ 84782 h 204102"/>
                  <a:gd name="connsiteX4" fmla="*/ 128287 w 140821"/>
                  <a:gd name="connsiteY4" fmla="*/ 51238 h 204102"/>
                  <a:gd name="connsiteX5" fmla="*/ 104299 w 140821"/>
                  <a:gd name="connsiteY5" fmla="*/ 5998 h 204102"/>
                  <a:gd name="connsiteX6" fmla="*/ 95940 w 140821"/>
                  <a:gd name="connsiteY6" fmla="*/ 11 h 204102"/>
                  <a:gd name="connsiteX7" fmla="*/ 83741 w 140821"/>
                  <a:gd name="connsiteY7" fmla="*/ 18531 h 204102"/>
                  <a:gd name="connsiteX8" fmla="*/ 60864 w 140821"/>
                  <a:gd name="connsiteY8" fmla="*/ 49026 h 204102"/>
                  <a:gd name="connsiteX9" fmla="*/ 32454 w 140821"/>
                  <a:gd name="connsiteY9" fmla="*/ 83025 h 204102"/>
                  <a:gd name="connsiteX10" fmla="*/ 6461 w 140821"/>
                  <a:gd name="connsiteY10" fmla="*/ 124959 h 204102"/>
                  <a:gd name="connsiteX11" fmla="*/ 2643 w 140821"/>
                  <a:gd name="connsiteY11" fmla="*/ 165340 h 204102"/>
                  <a:gd name="connsiteX12" fmla="*/ 32764 w 140821"/>
                  <a:gd name="connsiteY12" fmla="*/ 194320 h 204102"/>
                  <a:gd name="connsiteX13" fmla="*/ 71216 w 140821"/>
                  <a:gd name="connsiteY13" fmla="*/ 202944 h 204102"/>
                  <a:gd name="connsiteX0" fmla="*/ 71216 w 136354"/>
                  <a:gd name="connsiteY0" fmla="*/ 202944 h 204102"/>
                  <a:gd name="connsiteX1" fmla="*/ 117631 w 136354"/>
                  <a:gd name="connsiteY1" fmla="*/ 171707 h 204102"/>
                  <a:gd name="connsiteX2" fmla="*/ 134599 w 136354"/>
                  <a:gd name="connsiteY2" fmla="*/ 121273 h 204102"/>
                  <a:gd name="connsiteX3" fmla="*/ 132857 w 136354"/>
                  <a:gd name="connsiteY3" fmla="*/ 82970 h 204102"/>
                  <a:gd name="connsiteX4" fmla="*/ 128287 w 136354"/>
                  <a:gd name="connsiteY4" fmla="*/ 51238 h 204102"/>
                  <a:gd name="connsiteX5" fmla="*/ 104299 w 136354"/>
                  <a:gd name="connsiteY5" fmla="*/ 5998 h 204102"/>
                  <a:gd name="connsiteX6" fmla="*/ 95940 w 136354"/>
                  <a:gd name="connsiteY6" fmla="*/ 11 h 204102"/>
                  <a:gd name="connsiteX7" fmla="*/ 83741 w 136354"/>
                  <a:gd name="connsiteY7" fmla="*/ 18531 h 204102"/>
                  <a:gd name="connsiteX8" fmla="*/ 60864 w 136354"/>
                  <a:gd name="connsiteY8" fmla="*/ 49026 h 204102"/>
                  <a:gd name="connsiteX9" fmla="*/ 32454 w 136354"/>
                  <a:gd name="connsiteY9" fmla="*/ 83025 h 204102"/>
                  <a:gd name="connsiteX10" fmla="*/ 6461 w 136354"/>
                  <a:gd name="connsiteY10" fmla="*/ 124959 h 204102"/>
                  <a:gd name="connsiteX11" fmla="*/ 2643 w 136354"/>
                  <a:gd name="connsiteY11" fmla="*/ 165340 h 204102"/>
                  <a:gd name="connsiteX12" fmla="*/ 32764 w 136354"/>
                  <a:gd name="connsiteY12" fmla="*/ 194320 h 204102"/>
                  <a:gd name="connsiteX13" fmla="*/ 71216 w 136354"/>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6962"/>
                  <a:gd name="connsiteY0" fmla="*/ 202944 h 204102"/>
                  <a:gd name="connsiteX1" fmla="*/ 117631 w 136962"/>
                  <a:gd name="connsiteY1" fmla="*/ 171707 h 204102"/>
                  <a:gd name="connsiteX2" fmla="*/ 134599 w 136962"/>
                  <a:gd name="connsiteY2" fmla="*/ 121273 h 204102"/>
                  <a:gd name="connsiteX3" fmla="*/ 135276 w 136962"/>
                  <a:gd name="connsiteY3" fmla="*/ 78952 h 204102"/>
                  <a:gd name="connsiteX4" fmla="*/ 128287 w 136962"/>
                  <a:gd name="connsiteY4" fmla="*/ 51238 h 204102"/>
                  <a:gd name="connsiteX5" fmla="*/ 104299 w 136962"/>
                  <a:gd name="connsiteY5" fmla="*/ 5998 h 204102"/>
                  <a:gd name="connsiteX6" fmla="*/ 95940 w 136962"/>
                  <a:gd name="connsiteY6" fmla="*/ 11 h 204102"/>
                  <a:gd name="connsiteX7" fmla="*/ 83741 w 136962"/>
                  <a:gd name="connsiteY7" fmla="*/ 18531 h 204102"/>
                  <a:gd name="connsiteX8" fmla="*/ 60864 w 136962"/>
                  <a:gd name="connsiteY8" fmla="*/ 49026 h 204102"/>
                  <a:gd name="connsiteX9" fmla="*/ 32454 w 136962"/>
                  <a:gd name="connsiteY9" fmla="*/ 83025 h 204102"/>
                  <a:gd name="connsiteX10" fmla="*/ 6461 w 136962"/>
                  <a:gd name="connsiteY10" fmla="*/ 124959 h 204102"/>
                  <a:gd name="connsiteX11" fmla="*/ 2643 w 136962"/>
                  <a:gd name="connsiteY11" fmla="*/ 165340 h 204102"/>
                  <a:gd name="connsiteX12" fmla="*/ 32764 w 136962"/>
                  <a:gd name="connsiteY12" fmla="*/ 194320 h 204102"/>
                  <a:gd name="connsiteX13" fmla="*/ 71216 w 136962"/>
                  <a:gd name="connsiteY13" fmla="*/ 202944 h 204102"/>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04299 w 136962"/>
                  <a:gd name="connsiteY5" fmla="*/ 8182 h 206286"/>
                  <a:gd name="connsiteX6" fmla="*/ 94960 w 136962"/>
                  <a:gd name="connsiteY6" fmla="*/ 8 h 206286"/>
                  <a:gd name="connsiteX7" fmla="*/ 83741 w 136962"/>
                  <a:gd name="connsiteY7" fmla="*/ 20715 h 206286"/>
                  <a:gd name="connsiteX8" fmla="*/ 60864 w 136962"/>
                  <a:gd name="connsiteY8" fmla="*/ 51210 h 206286"/>
                  <a:gd name="connsiteX9" fmla="*/ 32454 w 136962"/>
                  <a:gd name="connsiteY9" fmla="*/ 85209 h 206286"/>
                  <a:gd name="connsiteX10" fmla="*/ 6461 w 136962"/>
                  <a:gd name="connsiteY10" fmla="*/ 127143 h 206286"/>
                  <a:gd name="connsiteX11" fmla="*/ 2643 w 136962"/>
                  <a:gd name="connsiteY11" fmla="*/ 167524 h 206286"/>
                  <a:gd name="connsiteX12" fmla="*/ 32764 w 136962"/>
                  <a:gd name="connsiteY12" fmla="*/ 196504 h 206286"/>
                  <a:gd name="connsiteX13" fmla="*/ 71216 w 136962"/>
                  <a:gd name="connsiteY13"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2013 w 136962"/>
                  <a:gd name="connsiteY5" fmla="*/ 20328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7385 w 136962"/>
                  <a:gd name="connsiteY5" fmla="*/ 26521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69341 w 135087"/>
                  <a:gd name="connsiteY0" fmla="*/ 205128 h 206286"/>
                  <a:gd name="connsiteX1" fmla="*/ 115756 w 135087"/>
                  <a:gd name="connsiteY1" fmla="*/ 173891 h 206286"/>
                  <a:gd name="connsiteX2" fmla="*/ 132724 w 135087"/>
                  <a:gd name="connsiteY2" fmla="*/ 123457 h 206286"/>
                  <a:gd name="connsiteX3" fmla="*/ 133401 w 135087"/>
                  <a:gd name="connsiteY3" fmla="*/ 81136 h 206286"/>
                  <a:gd name="connsiteX4" fmla="*/ 126412 w 135087"/>
                  <a:gd name="connsiteY4" fmla="*/ 53422 h 206286"/>
                  <a:gd name="connsiteX5" fmla="*/ 115510 w 135087"/>
                  <a:gd name="connsiteY5" fmla="*/ 26521 h 206286"/>
                  <a:gd name="connsiteX6" fmla="*/ 102424 w 135087"/>
                  <a:gd name="connsiteY6" fmla="*/ 8182 h 206286"/>
                  <a:gd name="connsiteX7" fmla="*/ 93085 w 135087"/>
                  <a:gd name="connsiteY7" fmla="*/ 8 h 206286"/>
                  <a:gd name="connsiteX8" fmla="*/ 81866 w 135087"/>
                  <a:gd name="connsiteY8" fmla="*/ 20715 h 206286"/>
                  <a:gd name="connsiteX9" fmla="*/ 58989 w 135087"/>
                  <a:gd name="connsiteY9" fmla="*/ 51210 h 206286"/>
                  <a:gd name="connsiteX10" fmla="*/ 30579 w 135087"/>
                  <a:gd name="connsiteY10" fmla="*/ 85209 h 206286"/>
                  <a:gd name="connsiteX11" fmla="*/ 4586 w 135087"/>
                  <a:gd name="connsiteY11" fmla="*/ 127143 h 206286"/>
                  <a:gd name="connsiteX12" fmla="*/ 768 w 135087"/>
                  <a:gd name="connsiteY12" fmla="*/ 167524 h 206286"/>
                  <a:gd name="connsiteX13" fmla="*/ 13398 w 135087"/>
                  <a:gd name="connsiteY13" fmla="*/ 184698 h 206286"/>
                  <a:gd name="connsiteX14" fmla="*/ 30889 w 135087"/>
                  <a:gd name="connsiteY14" fmla="*/ 196504 h 206286"/>
                  <a:gd name="connsiteX15" fmla="*/ 69341 w 135087"/>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5054 w 136743"/>
                  <a:gd name="connsiteY13" fmla="*/ 184698 h 206286"/>
                  <a:gd name="connsiteX14" fmla="*/ 32545 w 136743"/>
                  <a:gd name="connsiteY14" fmla="*/ 196504 h 206286"/>
                  <a:gd name="connsiteX15" fmla="*/ 70997 w 136743"/>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2135 w 136743"/>
                  <a:gd name="connsiteY13" fmla="*/ 184703 h 206286"/>
                  <a:gd name="connsiteX14" fmla="*/ 32545 w 136743"/>
                  <a:gd name="connsiteY14" fmla="*/ 196504 h 206286"/>
                  <a:gd name="connsiteX15" fmla="*/ 70997 w 136743"/>
                  <a:gd name="connsiteY15" fmla="*/ 205128 h 206286"/>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348"/>
                  <a:gd name="connsiteX1" fmla="*/ 117412 w 136743"/>
                  <a:gd name="connsiteY1" fmla="*/ 173891 h 206348"/>
                  <a:gd name="connsiteX2" fmla="*/ 134380 w 136743"/>
                  <a:gd name="connsiteY2" fmla="*/ 123457 h 206348"/>
                  <a:gd name="connsiteX3" fmla="*/ 135057 w 136743"/>
                  <a:gd name="connsiteY3" fmla="*/ 81136 h 206348"/>
                  <a:gd name="connsiteX4" fmla="*/ 128068 w 136743"/>
                  <a:gd name="connsiteY4" fmla="*/ 53422 h 206348"/>
                  <a:gd name="connsiteX5" fmla="*/ 117166 w 136743"/>
                  <a:gd name="connsiteY5" fmla="*/ 26521 h 206348"/>
                  <a:gd name="connsiteX6" fmla="*/ 104080 w 136743"/>
                  <a:gd name="connsiteY6" fmla="*/ 8182 h 206348"/>
                  <a:gd name="connsiteX7" fmla="*/ 94741 w 136743"/>
                  <a:gd name="connsiteY7" fmla="*/ 8 h 206348"/>
                  <a:gd name="connsiteX8" fmla="*/ 83522 w 136743"/>
                  <a:gd name="connsiteY8" fmla="*/ 20715 h 206348"/>
                  <a:gd name="connsiteX9" fmla="*/ 60645 w 136743"/>
                  <a:gd name="connsiteY9" fmla="*/ 51210 h 206348"/>
                  <a:gd name="connsiteX10" fmla="*/ 32235 w 136743"/>
                  <a:gd name="connsiteY10" fmla="*/ 85209 h 206348"/>
                  <a:gd name="connsiteX11" fmla="*/ 6242 w 136743"/>
                  <a:gd name="connsiteY11" fmla="*/ 127143 h 206348"/>
                  <a:gd name="connsiteX12" fmla="*/ 474 w 136743"/>
                  <a:gd name="connsiteY12" fmla="*/ 166068 h 206348"/>
                  <a:gd name="connsiteX13" fmla="*/ 12135 w 136743"/>
                  <a:gd name="connsiteY13" fmla="*/ 184703 h 206348"/>
                  <a:gd name="connsiteX14" fmla="*/ 31577 w 136743"/>
                  <a:gd name="connsiteY14" fmla="*/ 197965 h 206348"/>
                  <a:gd name="connsiteX15" fmla="*/ 70997 w 136743"/>
                  <a:gd name="connsiteY15" fmla="*/ 205128 h 206348"/>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2135 w 136743"/>
                  <a:gd name="connsiteY13" fmla="*/ 184703 h 212426"/>
                  <a:gd name="connsiteX14" fmla="*/ 36147 w 136743"/>
                  <a:gd name="connsiteY14" fmla="*/ 210514 h 212426"/>
                  <a:gd name="connsiteX15" fmla="*/ 70997 w 136743"/>
                  <a:gd name="connsiteY15" fmla="*/ 205128 h 212426"/>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3665 w 136743"/>
                  <a:gd name="connsiteY13" fmla="*/ 191677 h 212426"/>
                  <a:gd name="connsiteX14" fmla="*/ 36147 w 136743"/>
                  <a:gd name="connsiteY14" fmla="*/ 210514 h 212426"/>
                  <a:gd name="connsiteX15" fmla="*/ 70997 w 136743"/>
                  <a:gd name="connsiteY15" fmla="*/ 205128 h 212426"/>
                  <a:gd name="connsiteX0" fmla="*/ 71012 w 136743"/>
                  <a:gd name="connsiteY0" fmla="*/ 210709 h 213707"/>
                  <a:gd name="connsiteX1" fmla="*/ 117412 w 136743"/>
                  <a:gd name="connsiteY1" fmla="*/ 173891 h 213707"/>
                  <a:gd name="connsiteX2" fmla="*/ 134380 w 136743"/>
                  <a:gd name="connsiteY2" fmla="*/ 123457 h 213707"/>
                  <a:gd name="connsiteX3" fmla="*/ 135057 w 136743"/>
                  <a:gd name="connsiteY3" fmla="*/ 81136 h 213707"/>
                  <a:gd name="connsiteX4" fmla="*/ 128068 w 136743"/>
                  <a:gd name="connsiteY4" fmla="*/ 53422 h 213707"/>
                  <a:gd name="connsiteX5" fmla="*/ 117166 w 136743"/>
                  <a:gd name="connsiteY5" fmla="*/ 26521 h 213707"/>
                  <a:gd name="connsiteX6" fmla="*/ 104080 w 136743"/>
                  <a:gd name="connsiteY6" fmla="*/ 8182 h 213707"/>
                  <a:gd name="connsiteX7" fmla="*/ 94741 w 136743"/>
                  <a:gd name="connsiteY7" fmla="*/ 8 h 213707"/>
                  <a:gd name="connsiteX8" fmla="*/ 83522 w 136743"/>
                  <a:gd name="connsiteY8" fmla="*/ 20715 h 213707"/>
                  <a:gd name="connsiteX9" fmla="*/ 60645 w 136743"/>
                  <a:gd name="connsiteY9" fmla="*/ 51210 h 213707"/>
                  <a:gd name="connsiteX10" fmla="*/ 32235 w 136743"/>
                  <a:gd name="connsiteY10" fmla="*/ 85209 h 213707"/>
                  <a:gd name="connsiteX11" fmla="*/ 6242 w 136743"/>
                  <a:gd name="connsiteY11" fmla="*/ 127143 h 213707"/>
                  <a:gd name="connsiteX12" fmla="*/ 474 w 136743"/>
                  <a:gd name="connsiteY12" fmla="*/ 166068 h 213707"/>
                  <a:gd name="connsiteX13" fmla="*/ 13665 w 136743"/>
                  <a:gd name="connsiteY13" fmla="*/ 191677 h 213707"/>
                  <a:gd name="connsiteX14" fmla="*/ 36147 w 136743"/>
                  <a:gd name="connsiteY14" fmla="*/ 210514 h 213707"/>
                  <a:gd name="connsiteX15" fmla="*/ 71012 w 136743"/>
                  <a:gd name="connsiteY15" fmla="*/ 210709 h 21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743" h="213707">
                    <a:moveTo>
                      <a:pt x="71012" y="210709"/>
                    </a:moveTo>
                    <a:cubicBezTo>
                      <a:pt x="84587" y="208551"/>
                      <a:pt x="108284" y="187385"/>
                      <a:pt x="117412" y="173891"/>
                    </a:cubicBezTo>
                    <a:cubicBezTo>
                      <a:pt x="126540" y="160397"/>
                      <a:pt x="131439" y="138916"/>
                      <a:pt x="134380" y="123457"/>
                    </a:cubicBezTo>
                    <a:cubicBezTo>
                      <a:pt x="137321" y="107998"/>
                      <a:pt x="137482" y="94902"/>
                      <a:pt x="135057" y="81136"/>
                    </a:cubicBezTo>
                    <a:cubicBezTo>
                      <a:pt x="131933" y="67018"/>
                      <a:pt x="132484" y="63937"/>
                      <a:pt x="128068" y="53422"/>
                    </a:cubicBezTo>
                    <a:cubicBezTo>
                      <a:pt x="124191" y="43287"/>
                      <a:pt x="121164" y="34061"/>
                      <a:pt x="117166" y="26521"/>
                    </a:cubicBezTo>
                    <a:cubicBezTo>
                      <a:pt x="113168" y="18981"/>
                      <a:pt x="106922" y="11569"/>
                      <a:pt x="104080" y="8182"/>
                    </a:cubicBezTo>
                    <a:lnTo>
                      <a:pt x="94741" y="8"/>
                    </a:lnTo>
                    <a:cubicBezTo>
                      <a:pt x="90734" y="-382"/>
                      <a:pt x="89205" y="12181"/>
                      <a:pt x="83522" y="20715"/>
                    </a:cubicBezTo>
                    <a:cubicBezTo>
                      <a:pt x="77839" y="29249"/>
                      <a:pt x="67694" y="42389"/>
                      <a:pt x="60645" y="51210"/>
                    </a:cubicBezTo>
                    <a:cubicBezTo>
                      <a:pt x="53596" y="60031"/>
                      <a:pt x="45070" y="69962"/>
                      <a:pt x="32235" y="85209"/>
                    </a:cubicBezTo>
                    <a:cubicBezTo>
                      <a:pt x="22214" y="98648"/>
                      <a:pt x="11536" y="113667"/>
                      <a:pt x="6242" y="127143"/>
                    </a:cubicBezTo>
                    <a:cubicBezTo>
                      <a:pt x="948" y="140620"/>
                      <a:pt x="-995" y="156475"/>
                      <a:pt x="474" y="166068"/>
                    </a:cubicBezTo>
                    <a:cubicBezTo>
                      <a:pt x="1943" y="175661"/>
                      <a:pt x="8645" y="186847"/>
                      <a:pt x="13665" y="191677"/>
                    </a:cubicBezTo>
                    <a:cubicBezTo>
                      <a:pt x="18685" y="196507"/>
                      <a:pt x="26331" y="205286"/>
                      <a:pt x="36147" y="210514"/>
                    </a:cubicBezTo>
                    <a:cubicBezTo>
                      <a:pt x="49166" y="216315"/>
                      <a:pt x="57312" y="212854"/>
                      <a:pt x="71012" y="210709"/>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34" name="Freeform 61">
                <a:extLst>
                  <a:ext uri="{FF2B5EF4-FFF2-40B4-BE49-F238E27FC236}">
                    <a16:creationId xmlns:a16="http://schemas.microsoft.com/office/drawing/2014/main" id="{8ACA8E75-7FE7-4018-A888-106B33805AEC}"/>
                  </a:ext>
                </a:extLst>
              </p:cNvPr>
              <p:cNvSpPr>
                <a:spLocks noChangeAspect="1"/>
              </p:cNvSpPr>
              <p:nvPr/>
            </p:nvSpPr>
            <p:spPr>
              <a:xfrm rot="1860957">
                <a:off x="4482767" y="3718828"/>
                <a:ext cx="258632" cy="470984"/>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66106 w 116279"/>
                  <a:gd name="connsiteY0" fmla="*/ 181790 h 181795"/>
                  <a:gd name="connsiteX1" fmla="*/ 103367 w 116279"/>
                  <a:gd name="connsiteY1" fmla="*/ 147631 h 181795"/>
                  <a:gd name="connsiteX2" fmla="*/ 116252 w 116279"/>
                  <a:gd name="connsiteY2" fmla="*/ 102157 h 181795"/>
                  <a:gd name="connsiteX3" fmla="*/ 108250 w 116279"/>
                  <a:gd name="connsiteY3" fmla="*/ 61906 h 181795"/>
                  <a:gd name="connsiteX4" fmla="*/ 89201 w 116279"/>
                  <a:gd name="connsiteY4" fmla="*/ 26228 h 181795"/>
                  <a:gd name="connsiteX5" fmla="*/ 77062 w 116279"/>
                  <a:gd name="connsiteY5" fmla="*/ 9381 h 181795"/>
                  <a:gd name="connsiteX6" fmla="*/ 67053 w 116279"/>
                  <a:gd name="connsiteY6" fmla="*/ 19 h 181795"/>
                  <a:gd name="connsiteX7" fmla="*/ 53853 w 116279"/>
                  <a:gd name="connsiteY7" fmla="*/ 10161 h 181795"/>
                  <a:gd name="connsiteX8" fmla="*/ 38952 w 116279"/>
                  <a:gd name="connsiteY8" fmla="*/ 27788 h 181795"/>
                  <a:gd name="connsiteX9" fmla="*/ 18210 w 116279"/>
                  <a:gd name="connsiteY9" fmla="*/ 64828 h 181795"/>
                  <a:gd name="connsiteX10" fmla="*/ 8 w 116279"/>
                  <a:gd name="connsiteY10" fmla="*/ 93030 h 181795"/>
                  <a:gd name="connsiteX11" fmla="*/ 24786 w 116279"/>
                  <a:gd name="connsiteY11" fmla="*/ 145250 h 181795"/>
                  <a:gd name="connsiteX12" fmla="*/ 66106 w 116279"/>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24798 w 116291"/>
                  <a:gd name="connsiteY11" fmla="*/ 145250 h 181795"/>
                  <a:gd name="connsiteX12" fmla="*/ 66118 w 116291"/>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11729 w 116291"/>
                  <a:gd name="connsiteY11" fmla="*/ 143315 h 181795"/>
                  <a:gd name="connsiteX12" fmla="*/ 66118 w 116291"/>
                  <a:gd name="connsiteY12" fmla="*/ 181790 h 181795"/>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8964 w 116291"/>
                  <a:gd name="connsiteY8" fmla="*/ 48395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103201 w 116291"/>
                  <a:gd name="connsiteY5" fmla="*/ 29939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856"/>
                  <a:gd name="connsiteY0" fmla="*/ 202397 h 202402"/>
                  <a:gd name="connsiteX1" fmla="*/ 103379 w 116856"/>
                  <a:gd name="connsiteY1" fmla="*/ 168238 h 202402"/>
                  <a:gd name="connsiteX2" fmla="*/ 116264 w 116856"/>
                  <a:gd name="connsiteY2" fmla="*/ 122764 h 202402"/>
                  <a:gd name="connsiteX3" fmla="*/ 108262 w 116856"/>
                  <a:gd name="connsiteY3" fmla="*/ 82513 h 202402"/>
                  <a:gd name="connsiteX4" fmla="*/ 115351 w 116856"/>
                  <a:gd name="connsiteY4" fmla="*/ 50706 h 202402"/>
                  <a:gd name="connsiteX5" fmla="*/ 103201 w 116856"/>
                  <a:gd name="connsiteY5" fmla="*/ 29939 h 202402"/>
                  <a:gd name="connsiteX6" fmla="*/ 91816 w 116856"/>
                  <a:gd name="connsiteY6" fmla="*/ 4 h 202402"/>
                  <a:gd name="connsiteX7" fmla="*/ 53865 w 116856"/>
                  <a:gd name="connsiteY7" fmla="*/ 30768 h 202402"/>
                  <a:gd name="connsiteX8" fmla="*/ 35042 w 116856"/>
                  <a:gd name="connsiteY8" fmla="*/ 47423 h 202402"/>
                  <a:gd name="connsiteX9" fmla="*/ 10358 w 116856"/>
                  <a:gd name="connsiteY9" fmla="*/ 77611 h 202402"/>
                  <a:gd name="connsiteX10" fmla="*/ 20 w 116856"/>
                  <a:gd name="connsiteY10" fmla="*/ 113637 h 202402"/>
                  <a:gd name="connsiteX11" fmla="*/ 11729 w 116856"/>
                  <a:gd name="connsiteY11" fmla="*/ 163922 h 202402"/>
                  <a:gd name="connsiteX12" fmla="*/ 66118 w 116856"/>
                  <a:gd name="connsiteY12" fmla="*/ 202397 h 202402"/>
                  <a:gd name="connsiteX0" fmla="*/ 66118 w 134977"/>
                  <a:gd name="connsiteY0" fmla="*/ 202397 h 202402"/>
                  <a:gd name="connsiteX1" fmla="*/ 103379 w 134977"/>
                  <a:gd name="connsiteY1" fmla="*/ 168238 h 202402"/>
                  <a:gd name="connsiteX2" fmla="*/ 116264 w 134977"/>
                  <a:gd name="connsiteY2" fmla="*/ 122764 h 202402"/>
                  <a:gd name="connsiteX3" fmla="*/ 134407 w 134977"/>
                  <a:gd name="connsiteY3" fmla="*/ 88343 h 202402"/>
                  <a:gd name="connsiteX4" fmla="*/ 115351 w 134977"/>
                  <a:gd name="connsiteY4" fmla="*/ 50706 h 202402"/>
                  <a:gd name="connsiteX5" fmla="*/ 103201 w 134977"/>
                  <a:gd name="connsiteY5" fmla="*/ 29939 h 202402"/>
                  <a:gd name="connsiteX6" fmla="*/ 91816 w 134977"/>
                  <a:gd name="connsiteY6" fmla="*/ 4 h 202402"/>
                  <a:gd name="connsiteX7" fmla="*/ 53865 w 134977"/>
                  <a:gd name="connsiteY7" fmla="*/ 30768 h 202402"/>
                  <a:gd name="connsiteX8" fmla="*/ 35042 w 134977"/>
                  <a:gd name="connsiteY8" fmla="*/ 47423 h 202402"/>
                  <a:gd name="connsiteX9" fmla="*/ 10358 w 134977"/>
                  <a:gd name="connsiteY9" fmla="*/ 77611 h 202402"/>
                  <a:gd name="connsiteX10" fmla="*/ 20 w 134977"/>
                  <a:gd name="connsiteY10" fmla="*/ 113637 h 202402"/>
                  <a:gd name="connsiteX11" fmla="*/ 11729 w 134977"/>
                  <a:gd name="connsiteY11" fmla="*/ 163922 h 202402"/>
                  <a:gd name="connsiteX12" fmla="*/ 66118 w 134977"/>
                  <a:gd name="connsiteY12" fmla="*/ 202397 h 202402"/>
                  <a:gd name="connsiteX0" fmla="*/ 66118 w 135595"/>
                  <a:gd name="connsiteY0" fmla="*/ 202397 h 202402"/>
                  <a:gd name="connsiteX1" fmla="*/ 103379 w 135595"/>
                  <a:gd name="connsiteY1" fmla="*/ 168238 h 202402"/>
                  <a:gd name="connsiteX2" fmla="*/ 129340 w 135595"/>
                  <a:gd name="connsiteY2" fmla="*/ 126659 h 202402"/>
                  <a:gd name="connsiteX3" fmla="*/ 134407 w 135595"/>
                  <a:gd name="connsiteY3" fmla="*/ 88343 h 202402"/>
                  <a:gd name="connsiteX4" fmla="*/ 115351 w 135595"/>
                  <a:gd name="connsiteY4" fmla="*/ 50706 h 202402"/>
                  <a:gd name="connsiteX5" fmla="*/ 103201 w 135595"/>
                  <a:gd name="connsiteY5" fmla="*/ 29939 h 202402"/>
                  <a:gd name="connsiteX6" fmla="*/ 91816 w 135595"/>
                  <a:gd name="connsiteY6" fmla="*/ 4 h 202402"/>
                  <a:gd name="connsiteX7" fmla="*/ 53865 w 135595"/>
                  <a:gd name="connsiteY7" fmla="*/ 30768 h 202402"/>
                  <a:gd name="connsiteX8" fmla="*/ 35042 w 135595"/>
                  <a:gd name="connsiteY8" fmla="*/ 47423 h 202402"/>
                  <a:gd name="connsiteX9" fmla="*/ 10358 w 135595"/>
                  <a:gd name="connsiteY9" fmla="*/ 77611 h 202402"/>
                  <a:gd name="connsiteX10" fmla="*/ 20 w 135595"/>
                  <a:gd name="connsiteY10" fmla="*/ 113637 h 202402"/>
                  <a:gd name="connsiteX11" fmla="*/ 11729 w 135595"/>
                  <a:gd name="connsiteY11" fmla="*/ 163922 h 202402"/>
                  <a:gd name="connsiteX12" fmla="*/ 66118 w 135595"/>
                  <a:gd name="connsiteY12" fmla="*/ 202397 h 202402"/>
                  <a:gd name="connsiteX0" fmla="*/ 66106 w 135583"/>
                  <a:gd name="connsiteY0" fmla="*/ 202397 h 202402"/>
                  <a:gd name="connsiteX1" fmla="*/ 103367 w 135583"/>
                  <a:gd name="connsiteY1" fmla="*/ 168238 h 202402"/>
                  <a:gd name="connsiteX2" fmla="*/ 129328 w 135583"/>
                  <a:gd name="connsiteY2" fmla="*/ 126659 h 202402"/>
                  <a:gd name="connsiteX3" fmla="*/ 134395 w 135583"/>
                  <a:gd name="connsiteY3" fmla="*/ 88343 h 202402"/>
                  <a:gd name="connsiteX4" fmla="*/ 115339 w 135583"/>
                  <a:gd name="connsiteY4" fmla="*/ 50706 h 202402"/>
                  <a:gd name="connsiteX5" fmla="*/ 103189 w 135583"/>
                  <a:gd name="connsiteY5" fmla="*/ 29939 h 202402"/>
                  <a:gd name="connsiteX6" fmla="*/ 91804 w 135583"/>
                  <a:gd name="connsiteY6" fmla="*/ 4 h 202402"/>
                  <a:gd name="connsiteX7" fmla="*/ 53853 w 135583"/>
                  <a:gd name="connsiteY7" fmla="*/ 30768 h 202402"/>
                  <a:gd name="connsiteX8" fmla="*/ 35030 w 135583"/>
                  <a:gd name="connsiteY8" fmla="*/ 47423 h 202402"/>
                  <a:gd name="connsiteX9" fmla="*/ 20796 w 135583"/>
                  <a:gd name="connsiteY9" fmla="*/ 77591 h 202402"/>
                  <a:gd name="connsiteX10" fmla="*/ 8 w 135583"/>
                  <a:gd name="connsiteY10" fmla="*/ 113637 h 202402"/>
                  <a:gd name="connsiteX11" fmla="*/ 11717 w 135583"/>
                  <a:gd name="connsiteY11" fmla="*/ 163922 h 202402"/>
                  <a:gd name="connsiteX12" fmla="*/ 66106 w 135583"/>
                  <a:gd name="connsiteY12" fmla="*/ 202397 h 202402"/>
                  <a:gd name="connsiteX0" fmla="*/ 66106 w 135583"/>
                  <a:gd name="connsiteY0" fmla="*/ 216089 h 216094"/>
                  <a:gd name="connsiteX1" fmla="*/ 103367 w 135583"/>
                  <a:gd name="connsiteY1" fmla="*/ 181930 h 216094"/>
                  <a:gd name="connsiteX2" fmla="*/ 129328 w 135583"/>
                  <a:gd name="connsiteY2" fmla="*/ 140351 h 216094"/>
                  <a:gd name="connsiteX3" fmla="*/ 134395 w 135583"/>
                  <a:gd name="connsiteY3" fmla="*/ 102035 h 216094"/>
                  <a:gd name="connsiteX4" fmla="*/ 115339 w 135583"/>
                  <a:gd name="connsiteY4" fmla="*/ 64398 h 216094"/>
                  <a:gd name="connsiteX5" fmla="*/ 103189 w 135583"/>
                  <a:gd name="connsiteY5" fmla="*/ 43631 h 216094"/>
                  <a:gd name="connsiteX6" fmla="*/ 78695 w 135583"/>
                  <a:gd name="connsiteY6" fmla="*/ 3 h 216094"/>
                  <a:gd name="connsiteX7" fmla="*/ 53853 w 135583"/>
                  <a:gd name="connsiteY7" fmla="*/ 44460 h 216094"/>
                  <a:gd name="connsiteX8" fmla="*/ 35030 w 135583"/>
                  <a:gd name="connsiteY8" fmla="*/ 61115 h 216094"/>
                  <a:gd name="connsiteX9" fmla="*/ 20796 w 135583"/>
                  <a:gd name="connsiteY9" fmla="*/ 91283 h 216094"/>
                  <a:gd name="connsiteX10" fmla="*/ 8 w 135583"/>
                  <a:gd name="connsiteY10" fmla="*/ 127329 h 216094"/>
                  <a:gd name="connsiteX11" fmla="*/ 11717 w 135583"/>
                  <a:gd name="connsiteY11" fmla="*/ 177614 h 216094"/>
                  <a:gd name="connsiteX12" fmla="*/ 66106 w 135583"/>
                  <a:gd name="connsiteY12" fmla="*/ 216089 h 216094"/>
                  <a:gd name="connsiteX0" fmla="*/ 66106 w 135583"/>
                  <a:gd name="connsiteY0" fmla="*/ 214150 h 214155"/>
                  <a:gd name="connsiteX1" fmla="*/ 103367 w 135583"/>
                  <a:gd name="connsiteY1" fmla="*/ 179991 h 214155"/>
                  <a:gd name="connsiteX2" fmla="*/ 129328 w 135583"/>
                  <a:gd name="connsiteY2" fmla="*/ 138412 h 214155"/>
                  <a:gd name="connsiteX3" fmla="*/ 134395 w 135583"/>
                  <a:gd name="connsiteY3" fmla="*/ 100096 h 214155"/>
                  <a:gd name="connsiteX4" fmla="*/ 115339 w 135583"/>
                  <a:gd name="connsiteY4" fmla="*/ 62459 h 214155"/>
                  <a:gd name="connsiteX5" fmla="*/ 103189 w 135583"/>
                  <a:gd name="connsiteY5" fmla="*/ 41692 h 214155"/>
                  <a:gd name="connsiteX6" fmla="*/ 89153 w 135583"/>
                  <a:gd name="connsiteY6" fmla="*/ 4 h 214155"/>
                  <a:gd name="connsiteX7" fmla="*/ 53853 w 135583"/>
                  <a:gd name="connsiteY7" fmla="*/ 42521 h 214155"/>
                  <a:gd name="connsiteX8" fmla="*/ 35030 w 135583"/>
                  <a:gd name="connsiteY8" fmla="*/ 59176 h 214155"/>
                  <a:gd name="connsiteX9" fmla="*/ 20796 w 135583"/>
                  <a:gd name="connsiteY9" fmla="*/ 89344 h 214155"/>
                  <a:gd name="connsiteX10" fmla="*/ 8 w 135583"/>
                  <a:gd name="connsiteY10" fmla="*/ 125390 h 214155"/>
                  <a:gd name="connsiteX11" fmla="*/ 11717 w 135583"/>
                  <a:gd name="connsiteY11" fmla="*/ 175675 h 214155"/>
                  <a:gd name="connsiteX12" fmla="*/ 66106 w 135583"/>
                  <a:gd name="connsiteY12" fmla="*/ 214150 h 214155"/>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35030 w 135583"/>
                  <a:gd name="connsiteY8" fmla="*/ 59178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96563 w 135583"/>
                  <a:gd name="connsiteY5" fmla="*/ 13292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7000 w 136477"/>
                  <a:gd name="connsiteY0" fmla="*/ 214152 h 214157"/>
                  <a:gd name="connsiteX1" fmla="*/ 104261 w 136477"/>
                  <a:gd name="connsiteY1" fmla="*/ 179993 h 214157"/>
                  <a:gd name="connsiteX2" fmla="*/ 130222 w 136477"/>
                  <a:gd name="connsiteY2" fmla="*/ 138414 h 214157"/>
                  <a:gd name="connsiteX3" fmla="*/ 135289 w 136477"/>
                  <a:gd name="connsiteY3" fmla="*/ 100098 h 214157"/>
                  <a:gd name="connsiteX4" fmla="*/ 121445 w 136477"/>
                  <a:gd name="connsiteY4" fmla="*/ 58532 h 214157"/>
                  <a:gd name="connsiteX5" fmla="*/ 97457 w 136477"/>
                  <a:gd name="connsiteY5" fmla="*/ 13292 h 214157"/>
                  <a:gd name="connsiteX6" fmla="*/ 90047 w 136477"/>
                  <a:gd name="connsiteY6" fmla="*/ 6 h 214157"/>
                  <a:gd name="connsiteX7" fmla="*/ 76899 w 136477"/>
                  <a:gd name="connsiteY7" fmla="*/ 25825 h 214157"/>
                  <a:gd name="connsiteX8" fmla="*/ 51586 w 136477"/>
                  <a:gd name="connsiteY8" fmla="*/ 55230 h 214157"/>
                  <a:gd name="connsiteX9" fmla="*/ 21690 w 136477"/>
                  <a:gd name="connsiteY9" fmla="*/ 89346 h 214157"/>
                  <a:gd name="connsiteX10" fmla="*/ 902 w 136477"/>
                  <a:gd name="connsiteY10" fmla="*/ 125392 h 214157"/>
                  <a:gd name="connsiteX11" fmla="*/ 4761 w 136477"/>
                  <a:gd name="connsiteY11" fmla="*/ 171773 h 214157"/>
                  <a:gd name="connsiteX12" fmla="*/ 67000 w 136477"/>
                  <a:gd name="connsiteY12" fmla="*/ 214152 h 214157"/>
                  <a:gd name="connsiteX0" fmla="*/ 67759 w 137236"/>
                  <a:gd name="connsiteY0" fmla="*/ 214152 h 214157"/>
                  <a:gd name="connsiteX1" fmla="*/ 105020 w 137236"/>
                  <a:gd name="connsiteY1" fmla="*/ 179993 h 214157"/>
                  <a:gd name="connsiteX2" fmla="*/ 130981 w 137236"/>
                  <a:gd name="connsiteY2" fmla="*/ 138414 h 214157"/>
                  <a:gd name="connsiteX3" fmla="*/ 136048 w 137236"/>
                  <a:gd name="connsiteY3" fmla="*/ 100098 h 214157"/>
                  <a:gd name="connsiteX4" fmla="*/ 122204 w 137236"/>
                  <a:gd name="connsiteY4" fmla="*/ 58532 h 214157"/>
                  <a:gd name="connsiteX5" fmla="*/ 98216 w 137236"/>
                  <a:gd name="connsiteY5" fmla="*/ 13292 h 214157"/>
                  <a:gd name="connsiteX6" fmla="*/ 90806 w 137236"/>
                  <a:gd name="connsiteY6" fmla="*/ 6 h 214157"/>
                  <a:gd name="connsiteX7" fmla="*/ 77658 w 137236"/>
                  <a:gd name="connsiteY7" fmla="*/ 25825 h 214157"/>
                  <a:gd name="connsiteX8" fmla="*/ 52345 w 137236"/>
                  <a:gd name="connsiteY8" fmla="*/ 55230 h 214157"/>
                  <a:gd name="connsiteX9" fmla="*/ 22449 w 137236"/>
                  <a:gd name="connsiteY9" fmla="*/ 89346 h 214157"/>
                  <a:gd name="connsiteX10" fmla="*/ 1661 w 137236"/>
                  <a:gd name="connsiteY10" fmla="*/ 125392 h 214157"/>
                  <a:gd name="connsiteX11" fmla="*/ 4217 w 137236"/>
                  <a:gd name="connsiteY11" fmla="*/ 172755 h 214157"/>
                  <a:gd name="connsiteX12" fmla="*/ 67759 w 137236"/>
                  <a:gd name="connsiteY12" fmla="*/ 214152 h 214157"/>
                  <a:gd name="connsiteX0" fmla="*/ 68294 w 137771"/>
                  <a:gd name="connsiteY0" fmla="*/ 214152 h 214157"/>
                  <a:gd name="connsiteX1" fmla="*/ 105555 w 137771"/>
                  <a:gd name="connsiteY1" fmla="*/ 179993 h 214157"/>
                  <a:gd name="connsiteX2" fmla="*/ 131516 w 137771"/>
                  <a:gd name="connsiteY2" fmla="*/ 138414 h 214157"/>
                  <a:gd name="connsiteX3" fmla="*/ 136583 w 137771"/>
                  <a:gd name="connsiteY3" fmla="*/ 100098 h 214157"/>
                  <a:gd name="connsiteX4" fmla="*/ 122739 w 137771"/>
                  <a:gd name="connsiteY4" fmla="*/ 58532 h 214157"/>
                  <a:gd name="connsiteX5" fmla="*/ 98751 w 137771"/>
                  <a:gd name="connsiteY5" fmla="*/ 13292 h 214157"/>
                  <a:gd name="connsiteX6" fmla="*/ 91341 w 137771"/>
                  <a:gd name="connsiteY6" fmla="*/ 6 h 214157"/>
                  <a:gd name="connsiteX7" fmla="*/ 78193 w 137771"/>
                  <a:gd name="connsiteY7" fmla="*/ 25825 h 214157"/>
                  <a:gd name="connsiteX8" fmla="*/ 52880 w 137771"/>
                  <a:gd name="connsiteY8" fmla="*/ 55230 h 214157"/>
                  <a:gd name="connsiteX9" fmla="*/ 22984 w 137771"/>
                  <a:gd name="connsiteY9" fmla="*/ 89346 h 214157"/>
                  <a:gd name="connsiteX10" fmla="*/ 913 w 137771"/>
                  <a:gd name="connsiteY10" fmla="*/ 132253 h 214157"/>
                  <a:gd name="connsiteX11" fmla="*/ 4752 w 137771"/>
                  <a:gd name="connsiteY11" fmla="*/ 172755 h 214157"/>
                  <a:gd name="connsiteX12" fmla="*/ 68294 w 137771"/>
                  <a:gd name="connsiteY12" fmla="*/ 214152 h 214157"/>
                  <a:gd name="connsiteX0" fmla="*/ 67498 w 136975"/>
                  <a:gd name="connsiteY0" fmla="*/ 214152 h 214956"/>
                  <a:gd name="connsiteX1" fmla="*/ 104759 w 136975"/>
                  <a:gd name="connsiteY1" fmla="*/ 179993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6975"/>
                  <a:gd name="connsiteY0" fmla="*/ 214152 h 214956"/>
                  <a:gd name="connsiteX1" fmla="*/ 111287 w 136975"/>
                  <a:gd name="connsiteY1" fmla="*/ 179001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4872 w 137452"/>
                  <a:gd name="connsiteY0" fmla="*/ 210238 h 211395"/>
                  <a:gd name="connsiteX1" fmla="*/ 111287 w 137452"/>
                  <a:gd name="connsiteY1" fmla="*/ 179001 h 211395"/>
                  <a:gd name="connsiteX2" fmla="*/ 130720 w 137452"/>
                  <a:gd name="connsiteY2" fmla="*/ 138414 h 211395"/>
                  <a:gd name="connsiteX3" fmla="*/ 135787 w 137452"/>
                  <a:gd name="connsiteY3" fmla="*/ 100098 h 211395"/>
                  <a:gd name="connsiteX4" fmla="*/ 121943 w 137452"/>
                  <a:gd name="connsiteY4" fmla="*/ 58532 h 211395"/>
                  <a:gd name="connsiteX5" fmla="*/ 97955 w 137452"/>
                  <a:gd name="connsiteY5" fmla="*/ 13292 h 211395"/>
                  <a:gd name="connsiteX6" fmla="*/ 90545 w 137452"/>
                  <a:gd name="connsiteY6" fmla="*/ 6 h 211395"/>
                  <a:gd name="connsiteX7" fmla="*/ 77397 w 137452"/>
                  <a:gd name="connsiteY7" fmla="*/ 25825 h 211395"/>
                  <a:gd name="connsiteX8" fmla="*/ 52084 w 137452"/>
                  <a:gd name="connsiteY8" fmla="*/ 55230 h 211395"/>
                  <a:gd name="connsiteX9" fmla="*/ 22188 w 137452"/>
                  <a:gd name="connsiteY9" fmla="*/ 89346 h 211395"/>
                  <a:gd name="connsiteX10" fmla="*/ 117 w 137452"/>
                  <a:gd name="connsiteY10" fmla="*/ 132253 h 211395"/>
                  <a:gd name="connsiteX11" fmla="*/ 3956 w 137452"/>
                  <a:gd name="connsiteY11" fmla="*/ 172755 h 211395"/>
                  <a:gd name="connsiteX12" fmla="*/ 34257 w 137452"/>
                  <a:gd name="connsiteY12" fmla="*/ 201599 h 211395"/>
                  <a:gd name="connsiteX13" fmla="*/ 64872 w 137452"/>
                  <a:gd name="connsiteY13" fmla="*/ 210238 h 211395"/>
                  <a:gd name="connsiteX0" fmla="*/ 68291 w 140871"/>
                  <a:gd name="connsiteY0" fmla="*/ 210238 h 211395"/>
                  <a:gd name="connsiteX1" fmla="*/ 114706 w 140871"/>
                  <a:gd name="connsiteY1" fmla="*/ 179001 h 211395"/>
                  <a:gd name="connsiteX2" fmla="*/ 134139 w 140871"/>
                  <a:gd name="connsiteY2" fmla="*/ 138414 h 211395"/>
                  <a:gd name="connsiteX3" fmla="*/ 139206 w 140871"/>
                  <a:gd name="connsiteY3" fmla="*/ 100098 h 211395"/>
                  <a:gd name="connsiteX4" fmla="*/ 125362 w 140871"/>
                  <a:gd name="connsiteY4" fmla="*/ 58532 h 211395"/>
                  <a:gd name="connsiteX5" fmla="*/ 101374 w 140871"/>
                  <a:gd name="connsiteY5" fmla="*/ 13292 h 211395"/>
                  <a:gd name="connsiteX6" fmla="*/ 93964 w 140871"/>
                  <a:gd name="connsiteY6" fmla="*/ 6 h 211395"/>
                  <a:gd name="connsiteX7" fmla="*/ 80816 w 140871"/>
                  <a:gd name="connsiteY7" fmla="*/ 25825 h 211395"/>
                  <a:gd name="connsiteX8" fmla="*/ 55503 w 140871"/>
                  <a:gd name="connsiteY8" fmla="*/ 55230 h 211395"/>
                  <a:gd name="connsiteX9" fmla="*/ 25607 w 140871"/>
                  <a:gd name="connsiteY9" fmla="*/ 89346 h 211395"/>
                  <a:gd name="connsiteX10" fmla="*/ 3536 w 140871"/>
                  <a:gd name="connsiteY10" fmla="*/ 132253 h 211395"/>
                  <a:gd name="connsiteX11" fmla="*/ 2144 w 140871"/>
                  <a:gd name="connsiteY11" fmla="*/ 170805 h 211395"/>
                  <a:gd name="connsiteX12" fmla="*/ 37676 w 140871"/>
                  <a:gd name="connsiteY12" fmla="*/ 201599 h 211395"/>
                  <a:gd name="connsiteX13" fmla="*/ 68291 w 140871"/>
                  <a:gd name="connsiteY13" fmla="*/ 210238 h 211395"/>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5607 w 140871"/>
                  <a:gd name="connsiteY9" fmla="*/ 89346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8648 w 141580"/>
                  <a:gd name="connsiteY8" fmla="*/ 5632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260 w 141840"/>
                  <a:gd name="connsiteY0" fmla="*/ 210238 h 211396"/>
                  <a:gd name="connsiteX1" fmla="*/ 115675 w 141840"/>
                  <a:gd name="connsiteY1" fmla="*/ 179001 h 211396"/>
                  <a:gd name="connsiteX2" fmla="*/ 135108 w 141840"/>
                  <a:gd name="connsiteY2" fmla="*/ 138414 h 211396"/>
                  <a:gd name="connsiteX3" fmla="*/ 140175 w 141840"/>
                  <a:gd name="connsiteY3" fmla="*/ 100098 h 211396"/>
                  <a:gd name="connsiteX4" fmla="*/ 126331 w 141840"/>
                  <a:gd name="connsiteY4" fmla="*/ 58532 h 211396"/>
                  <a:gd name="connsiteX5" fmla="*/ 102343 w 141840"/>
                  <a:gd name="connsiteY5" fmla="*/ 13292 h 211396"/>
                  <a:gd name="connsiteX6" fmla="*/ 94933 w 141840"/>
                  <a:gd name="connsiteY6" fmla="*/ 6 h 211396"/>
                  <a:gd name="connsiteX7" fmla="*/ 81785 w 141840"/>
                  <a:gd name="connsiteY7" fmla="*/ 25825 h 211396"/>
                  <a:gd name="connsiteX8" fmla="*/ 58908 w 141840"/>
                  <a:gd name="connsiteY8" fmla="*/ 56320 h 211396"/>
                  <a:gd name="connsiteX9" fmla="*/ 30498 w 141840"/>
                  <a:gd name="connsiteY9" fmla="*/ 90319 h 211396"/>
                  <a:gd name="connsiteX10" fmla="*/ 4505 w 141840"/>
                  <a:gd name="connsiteY10" fmla="*/ 132253 h 211396"/>
                  <a:gd name="connsiteX11" fmla="*/ 3113 w 141840"/>
                  <a:gd name="connsiteY11" fmla="*/ 170805 h 211396"/>
                  <a:gd name="connsiteX12" fmla="*/ 30808 w 141840"/>
                  <a:gd name="connsiteY12" fmla="*/ 201614 h 211396"/>
                  <a:gd name="connsiteX13" fmla="*/ 69260 w 141840"/>
                  <a:gd name="connsiteY13" fmla="*/ 210238 h 211396"/>
                  <a:gd name="connsiteX0" fmla="*/ 71216 w 143796"/>
                  <a:gd name="connsiteY0" fmla="*/ 210238 h 211396"/>
                  <a:gd name="connsiteX1" fmla="*/ 117631 w 143796"/>
                  <a:gd name="connsiteY1" fmla="*/ 179001 h 211396"/>
                  <a:gd name="connsiteX2" fmla="*/ 137064 w 143796"/>
                  <a:gd name="connsiteY2" fmla="*/ 138414 h 211396"/>
                  <a:gd name="connsiteX3" fmla="*/ 142131 w 143796"/>
                  <a:gd name="connsiteY3" fmla="*/ 100098 h 211396"/>
                  <a:gd name="connsiteX4" fmla="*/ 128287 w 143796"/>
                  <a:gd name="connsiteY4" fmla="*/ 58532 h 211396"/>
                  <a:gd name="connsiteX5" fmla="*/ 104299 w 143796"/>
                  <a:gd name="connsiteY5" fmla="*/ 13292 h 211396"/>
                  <a:gd name="connsiteX6" fmla="*/ 96889 w 143796"/>
                  <a:gd name="connsiteY6" fmla="*/ 6 h 211396"/>
                  <a:gd name="connsiteX7" fmla="*/ 83741 w 143796"/>
                  <a:gd name="connsiteY7" fmla="*/ 25825 h 211396"/>
                  <a:gd name="connsiteX8" fmla="*/ 60864 w 143796"/>
                  <a:gd name="connsiteY8" fmla="*/ 56320 h 211396"/>
                  <a:gd name="connsiteX9" fmla="*/ 32454 w 143796"/>
                  <a:gd name="connsiteY9" fmla="*/ 90319 h 211396"/>
                  <a:gd name="connsiteX10" fmla="*/ 6461 w 143796"/>
                  <a:gd name="connsiteY10" fmla="*/ 132253 h 211396"/>
                  <a:gd name="connsiteX11" fmla="*/ 2643 w 143796"/>
                  <a:gd name="connsiteY11" fmla="*/ 172634 h 211396"/>
                  <a:gd name="connsiteX12" fmla="*/ 32764 w 143796"/>
                  <a:gd name="connsiteY12" fmla="*/ 201614 h 211396"/>
                  <a:gd name="connsiteX13" fmla="*/ 71216 w 143796"/>
                  <a:gd name="connsiteY13" fmla="*/ 210238 h 211396"/>
                  <a:gd name="connsiteX0" fmla="*/ 71216 w 144672"/>
                  <a:gd name="connsiteY0" fmla="*/ 210238 h 211396"/>
                  <a:gd name="connsiteX1" fmla="*/ 117631 w 144672"/>
                  <a:gd name="connsiteY1" fmla="*/ 179001 h 211396"/>
                  <a:gd name="connsiteX2" fmla="*/ 140458 w 144672"/>
                  <a:gd name="connsiteY2" fmla="*/ 135124 h 211396"/>
                  <a:gd name="connsiteX3" fmla="*/ 142131 w 144672"/>
                  <a:gd name="connsiteY3" fmla="*/ 100098 h 211396"/>
                  <a:gd name="connsiteX4" fmla="*/ 128287 w 144672"/>
                  <a:gd name="connsiteY4" fmla="*/ 58532 h 211396"/>
                  <a:gd name="connsiteX5" fmla="*/ 104299 w 144672"/>
                  <a:gd name="connsiteY5" fmla="*/ 13292 h 211396"/>
                  <a:gd name="connsiteX6" fmla="*/ 96889 w 144672"/>
                  <a:gd name="connsiteY6" fmla="*/ 6 h 211396"/>
                  <a:gd name="connsiteX7" fmla="*/ 83741 w 144672"/>
                  <a:gd name="connsiteY7" fmla="*/ 25825 h 211396"/>
                  <a:gd name="connsiteX8" fmla="*/ 60864 w 144672"/>
                  <a:gd name="connsiteY8" fmla="*/ 56320 h 211396"/>
                  <a:gd name="connsiteX9" fmla="*/ 32454 w 144672"/>
                  <a:gd name="connsiteY9" fmla="*/ 90319 h 211396"/>
                  <a:gd name="connsiteX10" fmla="*/ 6461 w 144672"/>
                  <a:gd name="connsiteY10" fmla="*/ 132253 h 211396"/>
                  <a:gd name="connsiteX11" fmla="*/ 2643 w 144672"/>
                  <a:gd name="connsiteY11" fmla="*/ 172634 h 211396"/>
                  <a:gd name="connsiteX12" fmla="*/ 32764 w 144672"/>
                  <a:gd name="connsiteY12" fmla="*/ 201614 h 211396"/>
                  <a:gd name="connsiteX13" fmla="*/ 71216 w 144672"/>
                  <a:gd name="connsiteY13" fmla="*/ 210238 h 211396"/>
                  <a:gd name="connsiteX0" fmla="*/ 71216 w 143792"/>
                  <a:gd name="connsiteY0" fmla="*/ 210238 h 211396"/>
                  <a:gd name="connsiteX1" fmla="*/ 117631 w 143792"/>
                  <a:gd name="connsiteY1" fmla="*/ 179001 h 211396"/>
                  <a:gd name="connsiteX2" fmla="*/ 137040 w 143792"/>
                  <a:gd name="connsiteY2" fmla="*/ 131117 h 211396"/>
                  <a:gd name="connsiteX3" fmla="*/ 142131 w 143792"/>
                  <a:gd name="connsiteY3" fmla="*/ 100098 h 211396"/>
                  <a:gd name="connsiteX4" fmla="*/ 128287 w 143792"/>
                  <a:gd name="connsiteY4" fmla="*/ 58532 h 211396"/>
                  <a:gd name="connsiteX5" fmla="*/ 104299 w 143792"/>
                  <a:gd name="connsiteY5" fmla="*/ 13292 h 211396"/>
                  <a:gd name="connsiteX6" fmla="*/ 96889 w 143792"/>
                  <a:gd name="connsiteY6" fmla="*/ 6 h 211396"/>
                  <a:gd name="connsiteX7" fmla="*/ 83741 w 143792"/>
                  <a:gd name="connsiteY7" fmla="*/ 25825 h 211396"/>
                  <a:gd name="connsiteX8" fmla="*/ 60864 w 143792"/>
                  <a:gd name="connsiteY8" fmla="*/ 56320 h 211396"/>
                  <a:gd name="connsiteX9" fmla="*/ 32454 w 143792"/>
                  <a:gd name="connsiteY9" fmla="*/ 90319 h 211396"/>
                  <a:gd name="connsiteX10" fmla="*/ 6461 w 143792"/>
                  <a:gd name="connsiteY10" fmla="*/ 132253 h 211396"/>
                  <a:gd name="connsiteX11" fmla="*/ 2643 w 143792"/>
                  <a:gd name="connsiteY11" fmla="*/ 172634 h 211396"/>
                  <a:gd name="connsiteX12" fmla="*/ 32764 w 143792"/>
                  <a:gd name="connsiteY12" fmla="*/ 201614 h 211396"/>
                  <a:gd name="connsiteX13" fmla="*/ 71216 w 143792"/>
                  <a:gd name="connsiteY13" fmla="*/ 210238 h 211396"/>
                  <a:gd name="connsiteX0" fmla="*/ 71216 w 141377"/>
                  <a:gd name="connsiteY0" fmla="*/ 210238 h 211396"/>
                  <a:gd name="connsiteX1" fmla="*/ 117631 w 141377"/>
                  <a:gd name="connsiteY1" fmla="*/ 179001 h 211396"/>
                  <a:gd name="connsiteX2" fmla="*/ 137040 w 141377"/>
                  <a:gd name="connsiteY2" fmla="*/ 131117 h 211396"/>
                  <a:gd name="connsiteX3" fmla="*/ 139186 w 141377"/>
                  <a:gd name="connsiteY3" fmla="*/ 92076 h 211396"/>
                  <a:gd name="connsiteX4" fmla="*/ 128287 w 141377"/>
                  <a:gd name="connsiteY4" fmla="*/ 58532 h 211396"/>
                  <a:gd name="connsiteX5" fmla="*/ 104299 w 141377"/>
                  <a:gd name="connsiteY5" fmla="*/ 13292 h 211396"/>
                  <a:gd name="connsiteX6" fmla="*/ 96889 w 141377"/>
                  <a:gd name="connsiteY6" fmla="*/ 6 h 211396"/>
                  <a:gd name="connsiteX7" fmla="*/ 83741 w 141377"/>
                  <a:gd name="connsiteY7" fmla="*/ 25825 h 211396"/>
                  <a:gd name="connsiteX8" fmla="*/ 60864 w 141377"/>
                  <a:gd name="connsiteY8" fmla="*/ 56320 h 211396"/>
                  <a:gd name="connsiteX9" fmla="*/ 32454 w 141377"/>
                  <a:gd name="connsiteY9" fmla="*/ 90319 h 211396"/>
                  <a:gd name="connsiteX10" fmla="*/ 6461 w 141377"/>
                  <a:gd name="connsiteY10" fmla="*/ 132253 h 211396"/>
                  <a:gd name="connsiteX11" fmla="*/ 2643 w 141377"/>
                  <a:gd name="connsiteY11" fmla="*/ 172634 h 211396"/>
                  <a:gd name="connsiteX12" fmla="*/ 32764 w 141377"/>
                  <a:gd name="connsiteY12" fmla="*/ 201614 h 211396"/>
                  <a:gd name="connsiteX13" fmla="*/ 71216 w 141377"/>
                  <a:gd name="connsiteY13" fmla="*/ 210238 h 211396"/>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0821"/>
                  <a:gd name="connsiteY0" fmla="*/ 202944 h 204102"/>
                  <a:gd name="connsiteX1" fmla="*/ 117631 w 140821"/>
                  <a:gd name="connsiteY1" fmla="*/ 171707 h 204102"/>
                  <a:gd name="connsiteX2" fmla="*/ 134599 w 140821"/>
                  <a:gd name="connsiteY2" fmla="*/ 121273 h 204102"/>
                  <a:gd name="connsiteX3" fmla="*/ 139186 w 140821"/>
                  <a:gd name="connsiteY3" fmla="*/ 84782 h 204102"/>
                  <a:gd name="connsiteX4" fmla="*/ 128287 w 140821"/>
                  <a:gd name="connsiteY4" fmla="*/ 51238 h 204102"/>
                  <a:gd name="connsiteX5" fmla="*/ 104299 w 140821"/>
                  <a:gd name="connsiteY5" fmla="*/ 5998 h 204102"/>
                  <a:gd name="connsiteX6" fmla="*/ 95940 w 140821"/>
                  <a:gd name="connsiteY6" fmla="*/ 11 h 204102"/>
                  <a:gd name="connsiteX7" fmla="*/ 83741 w 140821"/>
                  <a:gd name="connsiteY7" fmla="*/ 18531 h 204102"/>
                  <a:gd name="connsiteX8" fmla="*/ 60864 w 140821"/>
                  <a:gd name="connsiteY8" fmla="*/ 49026 h 204102"/>
                  <a:gd name="connsiteX9" fmla="*/ 32454 w 140821"/>
                  <a:gd name="connsiteY9" fmla="*/ 83025 h 204102"/>
                  <a:gd name="connsiteX10" fmla="*/ 6461 w 140821"/>
                  <a:gd name="connsiteY10" fmla="*/ 124959 h 204102"/>
                  <a:gd name="connsiteX11" fmla="*/ 2643 w 140821"/>
                  <a:gd name="connsiteY11" fmla="*/ 165340 h 204102"/>
                  <a:gd name="connsiteX12" fmla="*/ 32764 w 140821"/>
                  <a:gd name="connsiteY12" fmla="*/ 194320 h 204102"/>
                  <a:gd name="connsiteX13" fmla="*/ 71216 w 140821"/>
                  <a:gd name="connsiteY13" fmla="*/ 202944 h 204102"/>
                  <a:gd name="connsiteX0" fmla="*/ 71216 w 136354"/>
                  <a:gd name="connsiteY0" fmla="*/ 202944 h 204102"/>
                  <a:gd name="connsiteX1" fmla="*/ 117631 w 136354"/>
                  <a:gd name="connsiteY1" fmla="*/ 171707 h 204102"/>
                  <a:gd name="connsiteX2" fmla="*/ 134599 w 136354"/>
                  <a:gd name="connsiteY2" fmla="*/ 121273 h 204102"/>
                  <a:gd name="connsiteX3" fmla="*/ 132857 w 136354"/>
                  <a:gd name="connsiteY3" fmla="*/ 82970 h 204102"/>
                  <a:gd name="connsiteX4" fmla="*/ 128287 w 136354"/>
                  <a:gd name="connsiteY4" fmla="*/ 51238 h 204102"/>
                  <a:gd name="connsiteX5" fmla="*/ 104299 w 136354"/>
                  <a:gd name="connsiteY5" fmla="*/ 5998 h 204102"/>
                  <a:gd name="connsiteX6" fmla="*/ 95940 w 136354"/>
                  <a:gd name="connsiteY6" fmla="*/ 11 h 204102"/>
                  <a:gd name="connsiteX7" fmla="*/ 83741 w 136354"/>
                  <a:gd name="connsiteY7" fmla="*/ 18531 h 204102"/>
                  <a:gd name="connsiteX8" fmla="*/ 60864 w 136354"/>
                  <a:gd name="connsiteY8" fmla="*/ 49026 h 204102"/>
                  <a:gd name="connsiteX9" fmla="*/ 32454 w 136354"/>
                  <a:gd name="connsiteY9" fmla="*/ 83025 h 204102"/>
                  <a:gd name="connsiteX10" fmla="*/ 6461 w 136354"/>
                  <a:gd name="connsiteY10" fmla="*/ 124959 h 204102"/>
                  <a:gd name="connsiteX11" fmla="*/ 2643 w 136354"/>
                  <a:gd name="connsiteY11" fmla="*/ 165340 h 204102"/>
                  <a:gd name="connsiteX12" fmla="*/ 32764 w 136354"/>
                  <a:gd name="connsiteY12" fmla="*/ 194320 h 204102"/>
                  <a:gd name="connsiteX13" fmla="*/ 71216 w 136354"/>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6962"/>
                  <a:gd name="connsiteY0" fmla="*/ 202944 h 204102"/>
                  <a:gd name="connsiteX1" fmla="*/ 117631 w 136962"/>
                  <a:gd name="connsiteY1" fmla="*/ 171707 h 204102"/>
                  <a:gd name="connsiteX2" fmla="*/ 134599 w 136962"/>
                  <a:gd name="connsiteY2" fmla="*/ 121273 h 204102"/>
                  <a:gd name="connsiteX3" fmla="*/ 135276 w 136962"/>
                  <a:gd name="connsiteY3" fmla="*/ 78952 h 204102"/>
                  <a:gd name="connsiteX4" fmla="*/ 128287 w 136962"/>
                  <a:gd name="connsiteY4" fmla="*/ 51238 h 204102"/>
                  <a:gd name="connsiteX5" fmla="*/ 104299 w 136962"/>
                  <a:gd name="connsiteY5" fmla="*/ 5998 h 204102"/>
                  <a:gd name="connsiteX6" fmla="*/ 95940 w 136962"/>
                  <a:gd name="connsiteY6" fmla="*/ 11 h 204102"/>
                  <a:gd name="connsiteX7" fmla="*/ 83741 w 136962"/>
                  <a:gd name="connsiteY7" fmla="*/ 18531 h 204102"/>
                  <a:gd name="connsiteX8" fmla="*/ 60864 w 136962"/>
                  <a:gd name="connsiteY8" fmla="*/ 49026 h 204102"/>
                  <a:gd name="connsiteX9" fmla="*/ 32454 w 136962"/>
                  <a:gd name="connsiteY9" fmla="*/ 83025 h 204102"/>
                  <a:gd name="connsiteX10" fmla="*/ 6461 w 136962"/>
                  <a:gd name="connsiteY10" fmla="*/ 124959 h 204102"/>
                  <a:gd name="connsiteX11" fmla="*/ 2643 w 136962"/>
                  <a:gd name="connsiteY11" fmla="*/ 165340 h 204102"/>
                  <a:gd name="connsiteX12" fmla="*/ 32764 w 136962"/>
                  <a:gd name="connsiteY12" fmla="*/ 194320 h 204102"/>
                  <a:gd name="connsiteX13" fmla="*/ 71216 w 136962"/>
                  <a:gd name="connsiteY13" fmla="*/ 202944 h 204102"/>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04299 w 136962"/>
                  <a:gd name="connsiteY5" fmla="*/ 8182 h 206286"/>
                  <a:gd name="connsiteX6" fmla="*/ 94960 w 136962"/>
                  <a:gd name="connsiteY6" fmla="*/ 8 h 206286"/>
                  <a:gd name="connsiteX7" fmla="*/ 83741 w 136962"/>
                  <a:gd name="connsiteY7" fmla="*/ 20715 h 206286"/>
                  <a:gd name="connsiteX8" fmla="*/ 60864 w 136962"/>
                  <a:gd name="connsiteY8" fmla="*/ 51210 h 206286"/>
                  <a:gd name="connsiteX9" fmla="*/ 32454 w 136962"/>
                  <a:gd name="connsiteY9" fmla="*/ 85209 h 206286"/>
                  <a:gd name="connsiteX10" fmla="*/ 6461 w 136962"/>
                  <a:gd name="connsiteY10" fmla="*/ 127143 h 206286"/>
                  <a:gd name="connsiteX11" fmla="*/ 2643 w 136962"/>
                  <a:gd name="connsiteY11" fmla="*/ 167524 h 206286"/>
                  <a:gd name="connsiteX12" fmla="*/ 32764 w 136962"/>
                  <a:gd name="connsiteY12" fmla="*/ 196504 h 206286"/>
                  <a:gd name="connsiteX13" fmla="*/ 71216 w 136962"/>
                  <a:gd name="connsiteY13"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2013 w 136962"/>
                  <a:gd name="connsiteY5" fmla="*/ 20328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7385 w 136962"/>
                  <a:gd name="connsiteY5" fmla="*/ 26521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69341 w 135087"/>
                  <a:gd name="connsiteY0" fmla="*/ 205128 h 206286"/>
                  <a:gd name="connsiteX1" fmla="*/ 115756 w 135087"/>
                  <a:gd name="connsiteY1" fmla="*/ 173891 h 206286"/>
                  <a:gd name="connsiteX2" fmla="*/ 132724 w 135087"/>
                  <a:gd name="connsiteY2" fmla="*/ 123457 h 206286"/>
                  <a:gd name="connsiteX3" fmla="*/ 133401 w 135087"/>
                  <a:gd name="connsiteY3" fmla="*/ 81136 h 206286"/>
                  <a:gd name="connsiteX4" fmla="*/ 126412 w 135087"/>
                  <a:gd name="connsiteY4" fmla="*/ 53422 h 206286"/>
                  <a:gd name="connsiteX5" fmla="*/ 115510 w 135087"/>
                  <a:gd name="connsiteY5" fmla="*/ 26521 h 206286"/>
                  <a:gd name="connsiteX6" fmla="*/ 102424 w 135087"/>
                  <a:gd name="connsiteY6" fmla="*/ 8182 h 206286"/>
                  <a:gd name="connsiteX7" fmla="*/ 93085 w 135087"/>
                  <a:gd name="connsiteY7" fmla="*/ 8 h 206286"/>
                  <a:gd name="connsiteX8" fmla="*/ 81866 w 135087"/>
                  <a:gd name="connsiteY8" fmla="*/ 20715 h 206286"/>
                  <a:gd name="connsiteX9" fmla="*/ 58989 w 135087"/>
                  <a:gd name="connsiteY9" fmla="*/ 51210 h 206286"/>
                  <a:gd name="connsiteX10" fmla="*/ 30579 w 135087"/>
                  <a:gd name="connsiteY10" fmla="*/ 85209 h 206286"/>
                  <a:gd name="connsiteX11" fmla="*/ 4586 w 135087"/>
                  <a:gd name="connsiteY11" fmla="*/ 127143 h 206286"/>
                  <a:gd name="connsiteX12" fmla="*/ 768 w 135087"/>
                  <a:gd name="connsiteY12" fmla="*/ 167524 h 206286"/>
                  <a:gd name="connsiteX13" fmla="*/ 13398 w 135087"/>
                  <a:gd name="connsiteY13" fmla="*/ 184698 h 206286"/>
                  <a:gd name="connsiteX14" fmla="*/ 30889 w 135087"/>
                  <a:gd name="connsiteY14" fmla="*/ 196504 h 206286"/>
                  <a:gd name="connsiteX15" fmla="*/ 69341 w 135087"/>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5054 w 136743"/>
                  <a:gd name="connsiteY13" fmla="*/ 184698 h 206286"/>
                  <a:gd name="connsiteX14" fmla="*/ 32545 w 136743"/>
                  <a:gd name="connsiteY14" fmla="*/ 196504 h 206286"/>
                  <a:gd name="connsiteX15" fmla="*/ 70997 w 136743"/>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2135 w 136743"/>
                  <a:gd name="connsiteY13" fmla="*/ 184703 h 206286"/>
                  <a:gd name="connsiteX14" fmla="*/ 32545 w 136743"/>
                  <a:gd name="connsiteY14" fmla="*/ 196504 h 206286"/>
                  <a:gd name="connsiteX15" fmla="*/ 70997 w 136743"/>
                  <a:gd name="connsiteY15" fmla="*/ 205128 h 206286"/>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348"/>
                  <a:gd name="connsiteX1" fmla="*/ 117412 w 136743"/>
                  <a:gd name="connsiteY1" fmla="*/ 173891 h 206348"/>
                  <a:gd name="connsiteX2" fmla="*/ 134380 w 136743"/>
                  <a:gd name="connsiteY2" fmla="*/ 123457 h 206348"/>
                  <a:gd name="connsiteX3" fmla="*/ 135057 w 136743"/>
                  <a:gd name="connsiteY3" fmla="*/ 81136 h 206348"/>
                  <a:gd name="connsiteX4" fmla="*/ 128068 w 136743"/>
                  <a:gd name="connsiteY4" fmla="*/ 53422 h 206348"/>
                  <a:gd name="connsiteX5" fmla="*/ 117166 w 136743"/>
                  <a:gd name="connsiteY5" fmla="*/ 26521 h 206348"/>
                  <a:gd name="connsiteX6" fmla="*/ 104080 w 136743"/>
                  <a:gd name="connsiteY6" fmla="*/ 8182 h 206348"/>
                  <a:gd name="connsiteX7" fmla="*/ 94741 w 136743"/>
                  <a:gd name="connsiteY7" fmla="*/ 8 h 206348"/>
                  <a:gd name="connsiteX8" fmla="*/ 83522 w 136743"/>
                  <a:gd name="connsiteY8" fmla="*/ 20715 h 206348"/>
                  <a:gd name="connsiteX9" fmla="*/ 60645 w 136743"/>
                  <a:gd name="connsiteY9" fmla="*/ 51210 h 206348"/>
                  <a:gd name="connsiteX10" fmla="*/ 32235 w 136743"/>
                  <a:gd name="connsiteY10" fmla="*/ 85209 h 206348"/>
                  <a:gd name="connsiteX11" fmla="*/ 6242 w 136743"/>
                  <a:gd name="connsiteY11" fmla="*/ 127143 h 206348"/>
                  <a:gd name="connsiteX12" fmla="*/ 474 w 136743"/>
                  <a:gd name="connsiteY12" fmla="*/ 166068 h 206348"/>
                  <a:gd name="connsiteX13" fmla="*/ 12135 w 136743"/>
                  <a:gd name="connsiteY13" fmla="*/ 184703 h 206348"/>
                  <a:gd name="connsiteX14" fmla="*/ 31577 w 136743"/>
                  <a:gd name="connsiteY14" fmla="*/ 197965 h 206348"/>
                  <a:gd name="connsiteX15" fmla="*/ 70997 w 136743"/>
                  <a:gd name="connsiteY15" fmla="*/ 205128 h 206348"/>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2135 w 136743"/>
                  <a:gd name="connsiteY13" fmla="*/ 184703 h 212426"/>
                  <a:gd name="connsiteX14" fmla="*/ 36147 w 136743"/>
                  <a:gd name="connsiteY14" fmla="*/ 210514 h 212426"/>
                  <a:gd name="connsiteX15" fmla="*/ 70997 w 136743"/>
                  <a:gd name="connsiteY15" fmla="*/ 205128 h 212426"/>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3665 w 136743"/>
                  <a:gd name="connsiteY13" fmla="*/ 191677 h 212426"/>
                  <a:gd name="connsiteX14" fmla="*/ 36147 w 136743"/>
                  <a:gd name="connsiteY14" fmla="*/ 210514 h 212426"/>
                  <a:gd name="connsiteX15" fmla="*/ 70997 w 136743"/>
                  <a:gd name="connsiteY15" fmla="*/ 205128 h 212426"/>
                  <a:gd name="connsiteX0" fmla="*/ 71012 w 136743"/>
                  <a:gd name="connsiteY0" fmla="*/ 210709 h 213707"/>
                  <a:gd name="connsiteX1" fmla="*/ 117412 w 136743"/>
                  <a:gd name="connsiteY1" fmla="*/ 173891 h 213707"/>
                  <a:gd name="connsiteX2" fmla="*/ 134380 w 136743"/>
                  <a:gd name="connsiteY2" fmla="*/ 123457 h 213707"/>
                  <a:gd name="connsiteX3" fmla="*/ 135057 w 136743"/>
                  <a:gd name="connsiteY3" fmla="*/ 81136 h 213707"/>
                  <a:gd name="connsiteX4" fmla="*/ 128068 w 136743"/>
                  <a:gd name="connsiteY4" fmla="*/ 53422 h 213707"/>
                  <a:gd name="connsiteX5" fmla="*/ 117166 w 136743"/>
                  <a:gd name="connsiteY5" fmla="*/ 26521 h 213707"/>
                  <a:gd name="connsiteX6" fmla="*/ 104080 w 136743"/>
                  <a:gd name="connsiteY6" fmla="*/ 8182 h 213707"/>
                  <a:gd name="connsiteX7" fmla="*/ 94741 w 136743"/>
                  <a:gd name="connsiteY7" fmla="*/ 8 h 213707"/>
                  <a:gd name="connsiteX8" fmla="*/ 83522 w 136743"/>
                  <a:gd name="connsiteY8" fmla="*/ 20715 h 213707"/>
                  <a:gd name="connsiteX9" fmla="*/ 60645 w 136743"/>
                  <a:gd name="connsiteY9" fmla="*/ 51210 h 213707"/>
                  <a:gd name="connsiteX10" fmla="*/ 32235 w 136743"/>
                  <a:gd name="connsiteY10" fmla="*/ 85209 h 213707"/>
                  <a:gd name="connsiteX11" fmla="*/ 6242 w 136743"/>
                  <a:gd name="connsiteY11" fmla="*/ 127143 h 213707"/>
                  <a:gd name="connsiteX12" fmla="*/ 474 w 136743"/>
                  <a:gd name="connsiteY12" fmla="*/ 166068 h 213707"/>
                  <a:gd name="connsiteX13" fmla="*/ 13665 w 136743"/>
                  <a:gd name="connsiteY13" fmla="*/ 191677 h 213707"/>
                  <a:gd name="connsiteX14" fmla="*/ 36147 w 136743"/>
                  <a:gd name="connsiteY14" fmla="*/ 210514 h 213707"/>
                  <a:gd name="connsiteX15" fmla="*/ 71012 w 136743"/>
                  <a:gd name="connsiteY15" fmla="*/ 210709 h 21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743" h="213707">
                    <a:moveTo>
                      <a:pt x="71012" y="210709"/>
                    </a:moveTo>
                    <a:cubicBezTo>
                      <a:pt x="84587" y="208551"/>
                      <a:pt x="108284" y="187385"/>
                      <a:pt x="117412" y="173891"/>
                    </a:cubicBezTo>
                    <a:cubicBezTo>
                      <a:pt x="126540" y="160397"/>
                      <a:pt x="131439" y="138916"/>
                      <a:pt x="134380" y="123457"/>
                    </a:cubicBezTo>
                    <a:cubicBezTo>
                      <a:pt x="137321" y="107998"/>
                      <a:pt x="137482" y="94902"/>
                      <a:pt x="135057" y="81136"/>
                    </a:cubicBezTo>
                    <a:cubicBezTo>
                      <a:pt x="131933" y="67018"/>
                      <a:pt x="132484" y="63937"/>
                      <a:pt x="128068" y="53422"/>
                    </a:cubicBezTo>
                    <a:cubicBezTo>
                      <a:pt x="124191" y="43287"/>
                      <a:pt x="121164" y="34061"/>
                      <a:pt x="117166" y="26521"/>
                    </a:cubicBezTo>
                    <a:cubicBezTo>
                      <a:pt x="113168" y="18981"/>
                      <a:pt x="106922" y="11569"/>
                      <a:pt x="104080" y="8182"/>
                    </a:cubicBezTo>
                    <a:lnTo>
                      <a:pt x="94741" y="8"/>
                    </a:lnTo>
                    <a:cubicBezTo>
                      <a:pt x="90734" y="-382"/>
                      <a:pt x="89205" y="12181"/>
                      <a:pt x="83522" y="20715"/>
                    </a:cubicBezTo>
                    <a:cubicBezTo>
                      <a:pt x="77839" y="29249"/>
                      <a:pt x="67694" y="42389"/>
                      <a:pt x="60645" y="51210"/>
                    </a:cubicBezTo>
                    <a:cubicBezTo>
                      <a:pt x="53596" y="60031"/>
                      <a:pt x="45070" y="69962"/>
                      <a:pt x="32235" y="85209"/>
                    </a:cubicBezTo>
                    <a:cubicBezTo>
                      <a:pt x="22214" y="98648"/>
                      <a:pt x="11536" y="113667"/>
                      <a:pt x="6242" y="127143"/>
                    </a:cubicBezTo>
                    <a:cubicBezTo>
                      <a:pt x="948" y="140620"/>
                      <a:pt x="-995" y="156475"/>
                      <a:pt x="474" y="166068"/>
                    </a:cubicBezTo>
                    <a:cubicBezTo>
                      <a:pt x="1943" y="175661"/>
                      <a:pt x="8645" y="186847"/>
                      <a:pt x="13665" y="191677"/>
                    </a:cubicBezTo>
                    <a:cubicBezTo>
                      <a:pt x="18685" y="196507"/>
                      <a:pt x="26331" y="205286"/>
                      <a:pt x="36147" y="210514"/>
                    </a:cubicBezTo>
                    <a:cubicBezTo>
                      <a:pt x="49166" y="216315"/>
                      <a:pt x="57312" y="212854"/>
                      <a:pt x="71012" y="210709"/>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35" name="Freeform 64">
                <a:extLst>
                  <a:ext uri="{FF2B5EF4-FFF2-40B4-BE49-F238E27FC236}">
                    <a16:creationId xmlns:a16="http://schemas.microsoft.com/office/drawing/2014/main" id="{62D73A5A-91A6-4F29-B2A5-9B12EFBA2F0C}"/>
                  </a:ext>
                </a:extLst>
              </p:cNvPr>
              <p:cNvSpPr>
                <a:spLocks noChangeAspect="1"/>
              </p:cNvSpPr>
              <p:nvPr/>
            </p:nvSpPr>
            <p:spPr>
              <a:xfrm rot="1860957">
                <a:off x="4482767" y="3986485"/>
                <a:ext cx="258632" cy="470984"/>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66106 w 116279"/>
                  <a:gd name="connsiteY0" fmla="*/ 181790 h 181795"/>
                  <a:gd name="connsiteX1" fmla="*/ 103367 w 116279"/>
                  <a:gd name="connsiteY1" fmla="*/ 147631 h 181795"/>
                  <a:gd name="connsiteX2" fmla="*/ 116252 w 116279"/>
                  <a:gd name="connsiteY2" fmla="*/ 102157 h 181795"/>
                  <a:gd name="connsiteX3" fmla="*/ 108250 w 116279"/>
                  <a:gd name="connsiteY3" fmla="*/ 61906 h 181795"/>
                  <a:gd name="connsiteX4" fmla="*/ 89201 w 116279"/>
                  <a:gd name="connsiteY4" fmla="*/ 26228 h 181795"/>
                  <a:gd name="connsiteX5" fmla="*/ 77062 w 116279"/>
                  <a:gd name="connsiteY5" fmla="*/ 9381 h 181795"/>
                  <a:gd name="connsiteX6" fmla="*/ 67053 w 116279"/>
                  <a:gd name="connsiteY6" fmla="*/ 19 h 181795"/>
                  <a:gd name="connsiteX7" fmla="*/ 53853 w 116279"/>
                  <a:gd name="connsiteY7" fmla="*/ 10161 h 181795"/>
                  <a:gd name="connsiteX8" fmla="*/ 38952 w 116279"/>
                  <a:gd name="connsiteY8" fmla="*/ 27788 h 181795"/>
                  <a:gd name="connsiteX9" fmla="*/ 18210 w 116279"/>
                  <a:gd name="connsiteY9" fmla="*/ 64828 h 181795"/>
                  <a:gd name="connsiteX10" fmla="*/ 8 w 116279"/>
                  <a:gd name="connsiteY10" fmla="*/ 93030 h 181795"/>
                  <a:gd name="connsiteX11" fmla="*/ 24786 w 116279"/>
                  <a:gd name="connsiteY11" fmla="*/ 145250 h 181795"/>
                  <a:gd name="connsiteX12" fmla="*/ 66106 w 116279"/>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24798 w 116291"/>
                  <a:gd name="connsiteY11" fmla="*/ 145250 h 181795"/>
                  <a:gd name="connsiteX12" fmla="*/ 66118 w 116291"/>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11729 w 116291"/>
                  <a:gd name="connsiteY11" fmla="*/ 143315 h 181795"/>
                  <a:gd name="connsiteX12" fmla="*/ 66118 w 116291"/>
                  <a:gd name="connsiteY12" fmla="*/ 181790 h 181795"/>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8964 w 116291"/>
                  <a:gd name="connsiteY8" fmla="*/ 48395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103201 w 116291"/>
                  <a:gd name="connsiteY5" fmla="*/ 29939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856"/>
                  <a:gd name="connsiteY0" fmla="*/ 202397 h 202402"/>
                  <a:gd name="connsiteX1" fmla="*/ 103379 w 116856"/>
                  <a:gd name="connsiteY1" fmla="*/ 168238 h 202402"/>
                  <a:gd name="connsiteX2" fmla="*/ 116264 w 116856"/>
                  <a:gd name="connsiteY2" fmla="*/ 122764 h 202402"/>
                  <a:gd name="connsiteX3" fmla="*/ 108262 w 116856"/>
                  <a:gd name="connsiteY3" fmla="*/ 82513 h 202402"/>
                  <a:gd name="connsiteX4" fmla="*/ 115351 w 116856"/>
                  <a:gd name="connsiteY4" fmla="*/ 50706 h 202402"/>
                  <a:gd name="connsiteX5" fmla="*/ 103201 w 116856"/>
                  <a:gd name="connsiteY5" fmla="*/ 29939 h 202402"/>
                  <a:gd name="connsiteX6" fmla="*/ 91816 w 116856"/>
                  <a:gd name="connsiteY6" fmla="*/ 4 h 202402"/>
                  <a:gd name="connsiteX7" fmla="*/ 53865 w 116856"/>
                  <a:gd name="connsiteY7" fmla="*/ 30768 h 202402"/>
                  <a:gd name="connsiteX8" fmla="*/ 35042 w 116856"/>
                  <a:gd name="connsiteY8" fmla="*/ 47423 h 202402"/>
                  <a:gd name="connsiteX9" fmla="*/ 10358 w 116856"/>
                  <a:gd name="connsiteY9" fmla="*/ 77611 h 202402"/>
                  <a:gd name="connsiteX10" fmla="*/ 20 w 116856"/>
                  <a:gd name="connsiteY10" fmla="*/ 113637 h 202402"/>
                  <a:gd name="connsiteX11" fmla="*/ 11729 w 116856"/>
                  <a:gd name="connsiteY11" fmla="*/ 163922 h 202402"/>
                  <a:gd name="connsiteX12" fmla="*/ 66118 w 116856"/>
                  <a:gd name="connsiteY12" fmla="*/ 202397 h 202402"/>
                  <a:gd name="connsiteX0" fmla="*/ 66118 w 134977"/>
                  <a:gd name="connsiteY0" fmla="*/ 202397 h 202402"/>
                  <a:gd name="connsiteX1" fmla="*/ 103379 w 134977"/>
                  <a:gd name="connsiteY1" fmla="*/ 168238 h 202402"/>
                  <a:gd name="connsiteX2" fmla="*/ 116264 w 134977"/>
                  <a:gd name="connsiteY2" fmla="*/ 122764 h 202402"/>
                  <a:gd name="connsiteX3" fmla="*/ 134407 w 134977"/>
                  <a:gd name="connsiteY3" fmla="*/ 88343 h 202402"/>
                  <a:gd name="connsiteX4" fmla="*/ 115351 w 134977"/>
                  <a:gd name="connsiteY4" fmla="*/ 50706 h 202402"/>
                  <a:gd name="connsiteX5" fmla="*/ 103201 w 134977"/>
                  <a:gd name="connsiteY5" fmla="*/ 29939 h 202402"/>
                  <a:gd name="connsiteX6" fmla="*/ 91816 w 134977"/>
                  <a:gd name="connsiteY6" fmla="*/ 4 h 202402"/>
                  <a:gd name="connsiteX7" fmla="*/ 53865 w 134977"/>
                  <a:gd name="connsiteY7" fmla="*/ 30768 h 202402"/>
                  <a:gd name="connsiteX8" fmla="*/ 35042 w 134977"/>
                  <a:gd name="connsiteY8" fmla="*/ 47423 h 202402"/>
                  <a:gd name="connsiteX9" fmla="*/ 10358 w 134977"/>
                  <a:gd name="connsiteY9" fmla="*/ 77611 h 202402"/>
                  <a:gd name="connsiteX10" fmla="*/ 20 w 134977"/>
                  <a:gd name="connsiteY10" fmla="*/ 113637 h 202402"/>
                  <a:gd name="connsiteX11" fmla="*/ 11729 w 134977"/>
                  <a:gd name="connsiteY11" fmla="*/ 163922 h 202402"/>
                  <a:gd name="connsiteX12" fmla="*/ 66118 w 134977"/>
                  <a:gd name="connsiteY12" fmla="*/ 202397 h 202402"/>
                  <a:gd name="connsiteX0" fmla="*/ 66118 w 135595"/>
                  <a:gd name="connsiteY0" fmla="*/ 202397 h 202402"/>
                  <a:gd name="connsiteX1" fmla="*/ 103379 w 135595"/>
                  <a:gd name="connsiteY1" fmla="*/ 168238 h 202402"/>
                  <a:gd name="connsiteX2" fmla="*/ 129340 w 135595"/>
                  <a:gd name="connsiteY2" fmla="*/ 126659 h 202402"/>
                  <a:gd name="connsiteX3" fmla="*/ 134407 w 135595"/>
                  <a:gd name="connsiteY3" fmla="*/ 88343 h 202402"/>
                  <a:gd name="connsiteX4" fmla="*/ 115351 w 135595"/>
                  <a:gd name="connsiteY4" fmla="*/ 50706 h 202402"/>
                  <a:gd name="connsiteX5" fmla="*/ 103201 w 135595"/>
                  <a:gd name="connsiteY5" fmla="*/ 29939 h 202402"/>
                  <a:gd name="connsiteX6" fmla="*/ 91816 w 135595"/>
                  <a:gd name="connsiteY6" fmla="*/ 4 h 202402"/>
                  <a:gd name="connsiteX7" fmla="*/ 53865 w 135595"/>
                  <a:gd name="connsiteY7" fmla="*/ 30768 h 202402"/>
                  <a:gd name="connsiteX8" fmla="*/ 35042 w 135595"/>
                  <a:gd name="connsiteY8" fmla="*/ 47423 h 202402"/>
                  <a:gd name="connsiteX9" fmla="*/ 10358 w 135595"/>
                  <a:gd name="connsiteY9" fmla="*/ 77611 h 202402"/>
                  <a:gd name="connsiteX10" fmla="*/ 20 w 135595"/>
                  <a:gd name="connsiteY10" fmla="*/ 113637 h 202402"/>
                  <a:gd name="connsiteX11" fmla="*/ 11729 w 135595"/>
                  <a:gd name="connsiteY11" fmla="*/ 163922 h 202402"/>
                  <a:gd name="connsiteX12" fmla="*/ 66118 w 135595"/>
                  <a:gd name="connsiteY12" fmla="*/ 202397 h 202402"/>
                  <a:gd name="connsiteX0" fmla="*/ 66106 w 135583"/>
                  <a:gd name="connsiteY0" fmla="*/ 202397 h 202402"/>
                  <a:gd name="connsiteX1" fmla="*/ 103367 w 135583"/>
                  <a:gd name="connsiteY1" fmla="*/ 168238 h 202402"/>
                  <a:gd name="connsiteX2" fmla="*/ 129328 w 135583"/>
                  <a:gd name="connsiteY2" fmla="*/ 126659 h 202402"/>
                  <a:gd name="connsiteX3" fmla="*/ 134395 w 135583"/>
                  <a:gd name="connsiteY3" fmla="*/ 88343 h 202402"/>
                  <a:gd name="connsiteX4" fmla="*/ 115339 w 135583"/>
                  <a:gd name="connsiteY4" fmla="*/ 50706 h 202402"/>
                  <a:gd name="connsiteX5" fmla="*/ 103189 w 135583"/>
                  <a:gd name="connsiteY5" fmla="*/ 29939 h 202402"/>
                  <a:gd name="connsiteX6" fmla="*/ 91804 w 135583"/>
                  <a:gd name="connsiteY6" fmla="*/ 4 h 202402"/>
                  <a:gd name="connsiteX7" fmla="*/ 53853 w 135583"/>
                  <a:gd name="connsiteY7" fmla="*/ 30768 h 202402"/>
                  <a:gd name="connsiteX8" fmla="*/ 35030 w 135583"/>
                  <a:gd name="connsiteY8" fmla="*/ 47423 h 202402"/>
                  <a:gd name="connsiteX9" fmla="*/ 20796 w 135583"/>
                  <a:gd name="connsiteY9" fmla="*/ 77591 h 202402"/>
                  <a:gd name="connsiteX10" fmla="*/ 8 w 135583"/>
                  <a:gd name="connsiteY10" fmla="*/ 113637 h 202402"/>
                  <a:gd name="connsiteX11" fmla="*/ 11717 w 135583"/>
                  <a:gd name="connsiteY11" fmla="*/ 163922 h 202402"/>
                  <a:gd name="connsiteX12" fmla="*/ 66106 w 135583"/>
                  <a:gd name="connsiteY12" fmla="*/ 202397 h 202402"/>
                  <a:gd name="connsiteX0" fmla="*/ 66106 w 135583"/>
                  <a:gd name="connsiteY0" fmla="*/ 216089 h 216094"/>
                  <a:gd name="connsiteX1" fmla="*/ 103367 w 135583"/>
                  <a:gd name="connsiteY1" fmla="*/ 181930 h 216094"/>
                  <a:gd name="connsiteX2" fmla="*/ 129328 w 135583"/>
                  <a:gd name="connsiteY2" fmla="*/ 140351 h 216094"/>
                  <a:gd name="connsiteX3" fmla="*/ 134395 w 135583"/>
                  <a:gd name="connsiteY3" fmla="*/ 102035 h 216094"/>
                  <a:gd name="connsiteX4" fmla="*/ 115339 w 135583"/>
                  <a:gd name="connsiteY4" fmla="*/ 64398 h 216094"/>
                  <a:gd name="connsiteX5" fmla="*/ 103189 w 135583"/>
                  <a:gd name="connsiteY5" fmla="*/ 43631 h 216094"/>
                  <a:gd name="connsiteX6" fmla="*/ 78695 w 135583"/>
                  <a:gd name="connsiteY6" fmla="*/ 3 h 216094"/>
                  <a:gd name="connsiteX7" fmla="*/ 53853 w 135583"/>
                  <a:gd name="connsiteY7" fmla="*/ 44460 h 216094"/>
                  <a:gd name="connsiteX8" fmla="*/ 35030 w 135583"/>
                  <a:gd name="connsiteY8" fmla="*/ 61115 h 216094"/>
                  <a:gd name="connsiteX9" fmla="*/ 20796 w 135583"/>
                  <a:gd name="connsiteY9" fmla="*/ 91283 h 216094"/>
                  <a:gd name="connsiteX10" fmla="*/ 8 w 135583"/>
                  <a:gd name="connsiteY10" fmla="*/ 127329 h 216094"/>
                  <a:gd name="connsiteX11" fmla="*/ 11717 w 135583"/>
                  <a:gd name="connsiteY11" fmla="*/ 177614 h 216094"/>
                  <a:gd name="connsiteX12" fmla="*/ 66106 w 135583"/>
                  <a:gd name="connsiteY12" fmla="*/ 216089 h 216094"/>
                  <a:gd name="connsiteX0" fmla="*/ 66106 w 135583"/>
                  <a:gd name="connsiteY0" fmla="*/ 214150 h 214155"/>
                  <a:gd name="connsiteX1" fmla="*/ 103367 w 135583"/>
                  <a:gd name="connsiteY1" fmla="*/ 179991 h 214155"/>
                  <a:gd name="connsiteX2" fmla="*/ 129328 w 135583"/>
                  <a:gd name="connsiteY2" fmla="*/ 138412 h 214155"/>
                  <a:gd name="connsiteX3" fmla="*/ 134395 w 135583"/>
                  <a:gd name="connsiteY3" fmla="*/ 100096 h 214155"/>
                  <a:gd name="connsiteX4" fmla="*/ 115339 w 135583"/>
                  <a:gd name="connsiteY4" fmla="*/ 62459 h 214155"/>
                  <a:gd name="connsiteX5" fmla="*/ 103189 w 135583"/>
                  <a:gd name="connsiteY5" fmla="*/ 41692 h 214155"/>
                  <a:gd name="connsiteX6" fmla="*/ 89153 w 135583"/>
                  <a:gd name="connsiteY6" fmla="*/ 4 h 214155"/>
                  <a:gd name="connsiteX7" fmla="*/ 53853 w 135583"/>
                  <a:gd name="connsiteY7" fmla="*/ 42521 h 214155"/>
                  <a:gd name="connsiteX8" fmla="*/ 35030 w 135583"/>
                  <a:gd name="connsiteY8" fmla="*/ 59176 h 214155"/>
                  <a:gd name="connsiteX9" fmla="*/ 20796 w 135583"/>
                  <a:gd name="connsiteY9" fmla="*/ 89344 h 214155"/>
                  <a:gd name="connsiteX10" fmla="*/ 8 w 135583"/>
                  <a:gd name="connsiteY10" fmla="*/ 125390 h 214155"/>
                  <a:gd name="connsiteX11" fmla="*/ 11717 w 135583"/>
                  <a:gd name="connsiteY11" fmla="*/ 175675 h 214155"/>
                  <a:gd name="connsiteX12" fmla="*/ 66106 w 135583"/>
                  <a:gd name="connsiteY12" fmla="*/ 214150 h 214155"/>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35030 w 135583"/>
                  <a:gd name="connsiteY8" fmla="*/ 59178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96563 w 135583"/>
                  <a:gd name="connsiteY5" fmla="*/ 13292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7000 w 136477"/>
                  <a:gd name="connsiteY0" fmla="*/ 214152 h 214157"/>
                  <a:gd name="connsiteX1" fmla="*/ 104261 w 136477"/>
                  <a:gd name="connsiteY1" fmla="*/ 179993 h 214157"/>
                  <a:gd name="connsiteX2" fmla="*/ 130222 w 136477"/>
                  <a:gd name="connsiteY2" fmla="*/ 138414 h 214157"/>
                  <a:gd name="connsiteX3" fmla="*/ 135289 w 136477"/>
                  <a:gd name="connsiteY3" fmla="*/ 100098 h 214157"/>
                  <a:gd name="connsiteX4" fmla="*/ 121445 w 136477"/>
                  <a:gd name="connsiteY4" fmla="*/ 58532 h 214157"/>
                  <a:gd name="connsiteX5" fmla="*/ 97457 w 136477"/>
                  <a:gd name="connsiteY5" fmla="*/ 13292 h 214157"/>
                  <a:gd name="connsiteX6" fmla="*/ 90047 w 136477"/>
                  <a:gd name="connsiteY6" fmla="*/ 6 h 214157"/>
                  <a:gd name="connsiteX7" fmla="*/ 76899 w 136477"/>
                  <a:gd name="connsiteY7" fmla="*/ 25825 h 214157"/>
                  <a:gd name="connsiteX8" fmla="*/ 51586 w 136477"/>
                  <a:gd name="connsiteY8" fmla="*/ 55230 h 214157"/>
                  <a:gd name="connsiteX9" fmla="*/ 21690 w 136477"/>
                  <a:gd name="connsiteY9" fmla="*/ 89346 h 214157"/>
                  <a:gd name="connsiteX10" fmla="*/ 902 w 136477"/>
                  <a:gd name="connsiteY10" fmla="*/ 125392 h 214157"/>
                  <a:gd name="connsiteX11" fmla="*/ 4761 w 136477"/>
                  <a:gd name="connsiteY11" fmla="*/ 171773 h 214157"/>
                  <a:gd name="connsiteX12" fmla="*/ 67000 w 136477"/>
                  <a:gd name="connsiteY12" fmla="*/ 214152 h 214157"/>
                  <a:gd name="connsiteX0" fmla="*/ 67759 w 137236"/>
                  <a:gd name="connsiteY0" fmla="*/ 214152 h 214157"/>
                  <a:gd name="connsiteX1" fmla="*/ 105020 w 137236"/>
                  <a:gd name="connsiteY1" fmla="*/ 179993 h 214157"/>
                  <a:gd name="connsiteX2" fmla="*/ 130981 w 137236"/>
                  <a:gd name="connsiteY2" fmla="*/ 138414 h 214157"/>
                  <a:gd name="connsiteX3" fmla="*/ 136048 w 137236"/>
                  <a:gd name="connsiteY3" fmla="*/ 100098 h 214157"/>
                  <a:gd name="connsiteX4" fmla="*/ 122204 w 137236"/>
                  <a:gd name="connsiteY4" fmla="*/ 58532 h 214157"/>
                  <a:gd name="connsiteX5" fmla="*/ 98216 w 137236"/>
                  <a:gd name="connsiteY5" fmla="*/ 13292 h 214157"/>
                  <a:gd name="connsiteX6" fmla="*/ 90806 w 137236"/>
                  <a:gd name="connsiteY6" fmla="*/ 6 h 214157"/>
                  <a:gd name="connsiteX7" fmla="*/ 77658 w 137236"/>
                  <a:gd name="connsiteY7" fmla="*/ 25825 h 214157"/>
                  <a:gd name="connsiteX8" fmla="*/ 52345 w 137236"/>
                  <a:gd name="connsiteY8" fmla="*/ 55230 h 214157"/>
                  <a:gd name="connsiteX9" fmla="*/ 22449 w 137236"/>
                  <a:gd name="connsiteY9" fmla="*/ 89346 h 214157"/>
                  <a:gd name="connsiteX10" fmla="*/ 1661 w 137236"/>
                  <a:gd name="connsiteY10" fmla="*/ 125392 h 214157"/>
                  <a:gd name="connsiteX11" fmla="*/ 4217 w 137236"/>
                  <a:gd name="connsiteY11" fmla="*/ 172755 h 214157"/>
                  <a:gd name="connsiteX12" fmla="*/ 67759 w 137236"/>
                  <a:gd name="connsiteY12" fmla="*/ 214152 h 214157"/>
                  <a:gd name="connsiteX0" fmla="*/ 68294 w 137771"/>
                  <a:gd name="connsiteY0" fmla="*/ 214152 h 214157"/>
                  <a:gd name="connsiteX1" fmla="*/ 105555 w 137771"/>
                  <a:gd name="connsiteY1" fmla="*/ 179993 h 214157"/>
                  <a:gd name="connsiteX2" fmla="*/ 131516 w 137771"/>
                  <a:gd name="connsiteY2" fmla="*/ 138414 h 214157"/>
                  <a:gd name="connsiteX3" fmla="*/ 136583 w 137771"/>
                  <a:gd name="connsiteY3" fmla="*/ 100098 h 214157"/>
                  <a:gd name="connsiteX4" fmla="*/ 122739 w 137771"/>
                  <a:gd name="connsiteY4" fmla="*/ 58532 h 214157"/>
                  <a:gd name="connsiteX5" fmla="*/ 98751 w 137771"/>
                  <a:gd name="connsiteY5" fmla="*/ 13292 h 214157"/>
                  <a:gd name="connsiteX6" fmla="*/ 91341 w 137771"/>
                  <a:gd name="connsiteY6" fmla="*/ 6 h 214157"/>
                  <a:gd name="connsiteX7" fmla="*/ 78193 w 137771"/>
                  <a:gd name="connsiteY7" fmla="*/ 25825 h 214157"/>
                  <a:gd name="connsiteX8" fmla="*/ 52880 w 137771"/>
                  <a:gd name="connsiteY8" fmla="*/ 55230 h 214157"/>
                  <a:gd name="connsiteX9" fmla="*/ 22984 w 137771"/>
                  <a:gd name="connsiteY9" fmla="*/ 89346 h 214157"/>
                  <a:gd name="connsiteX10" fmla="*/ 913 w 137771"/>
                  <a:gd name="connsiteY10" fmla="*/ 132253 h 214157"/>
                  <a:gd name="connsiteX11" fmla="*/ 4752 w 137771"/>
                  <a:gd name="connsiteY11" fmla="*/ 172755 h 214157"/>
                  <a:gd name="connsiteX12" fmla="*/ 68294 w 137771"/>
                  <a:gd name="connsiteY12" fmla="*/ 214152 h 214157"/>
                  <a:gd name="connsiteX0" fmla="*/ 67498 w 136975"/>
                  <a:gd name="connsiteY0" fmla="*/ 214152 h 214956"/>
                  <a:gd name="connsiteX1" fmla="*/ 104759 w 136975"/>
                  <a:gd name="connsiteY1" fmla="*/ 179993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6975"/>
                  <a:gd name="connsiteY0" fmla="*/ 214152 h 214956"/>
                  <a:gd name="connsiteX1" fmla="*/ 111287 w 136975"/>
                  <a:gd name="connsiteY1" fmla="*/ 179001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4872 w 137452"/>
                  <a:gd name="connsiteY0" fmla="*/ 210238 h 211395"/>
                  <a:gd name="connsiteX1" fmla="*/ 111287 w 137452"/>
                  <a:gd name="connsiteY1" fmla="*/ 179001 h 211395"/>
                  <a:gd name="connsiteX2" fmla="*/ 130720 w 137452"/>
                  <a:gd name="connsiteY2" fmla="*/ 138414 h 211395"/>
                  <a:gd name="connsiteX3" fmla="*/ 135787 w 137452"/>
                  <a:gd name="connsiteY3" fmla="*/ 100098 h 211395"/>
                  <a:gd name="connsiteX4" fmla="*/ 121943 w 137452"/>
                  <a:gd name="connsiteY4" fmla="*/ 58532 h 211395"/>
                  <a:gd name="connsiteX5" fmla="*/ 97955 w 137452"/>
                  <a:gd name="connsiteY5" fmla="*/ 13292 h 211395"/>
                  <a:gd name="connsiteX6" fmla="*/ 90545 w 137452"/>
                  <a:gd name="connsiteY6" fmla="*/ 6 h 211395"/>
                  <a:gd name="connsiteX7" fmla="*/ 77397 w 137452"/>
                  <a:gd name="connsiteY7" fmla="*/ 25825 h 211395"/>
                  <a:gd name="connsiteX8" fmla="*/ 52084 w 137452"/>
                  <a:gd name="connsiteY8" fmla="*/ 55230 h 211395"/>
                  <a:gd name="connsiteX9" fmla="*/ 22188 w 137452"/>
                  <a:gd name="connsiteY9" fmla="*/ 89346 h 211395"/>
                  <a:gd name="connsiteX10" fmla="*/ 117 w 137452"/>
                  <a:gd name="connsiteY10" fmla="*/ 132253 h 211395"/>
                  <a:gd name="connsiteX11" fmla="*/ 3956 w 137452"/>
                  <a:gd name="connsiteY11" fmla="*/ 172755 h 211395"/>
                  <a:gd name="connsiteX12" fmla="*/ 34257 w 137452"/>
                  <a:gd name="connsiteY12" fmla="*/ 201599 h 211395"/>
                  <a:gd name="connsiteX13" fmla="*/ 64872 w 137452"/>
                  <a:gd name="connsiteY13" fmla="*/ 210238 h 211395"/>
                  <a:gd name="connsiteX0" fmla="*/ 68291 w 140871"/>
                  <a:gd name="connsiteY0" fmla="*/ 210238 h 211395"/>
                  <a:gd name="connsiteX1" fmla="*/ 114706 w 140871"/>
                  <a:gd name="connsiteY1" fmla="*/ 179001 h 211395"/>
                  <a:gd name="connsiteX2" fmla="*/ 134139 w 140871"/>
                  <a:gd name="connsiteY2" fmla="*/ 138414 h 211395"/>
                  <a:gd name="connsiteX3" fmla="*/ 139206 w 140871"/>
                  <a:gd name="connsiteY3" fmla="*/ 100098 h 211395"/>
                  <a:gd name="connsiteX4" fmla="*/ 125362 w 140871"/>
                  <a:gd name="connsiteY4" fmla="*/ 58532 h 211395"/>
                  <a:gd name="connsiteX5" fmla="*/ 101374 w 140871"/>
                  <a:gd name="connsiteY5" fmla="*/ 13292 h 211395"/>
                  <a:gd name="connsiteX6" fmla="*/ 93964 w 140871"/>
                  <a:gd name="connsiteY6" fmla="*/ 6 h 211395"/>
                  <a:gd name="connsiteX7" fmla="*/ 80816 w 140871"/>
                  <a:gd name="connsiteY7" fmla="*/ 25825 h 211395"/>
                  <a:gd name="connsiteX8" fmla="*/ 55503 w 140871"/>
                  <a:gd name="connsiteY8" fmla="*/ 55230 h 211395"/>
                  <a:gd name="connsiteX9" fmla="*/ 25607 w 140871"/>
                  <a:gd name="connsiteY9" fmla="*/ 89346 h 211395"/>
                  <a:gd name="connsiteX10" fmla="*/ 3536 w 140871"/>
                  <a:gd name="connsiteY10" fmla="*/ 132253 h 211395"/>
                  <a:gd name="connsiteX11" fmla="*/ 2144 w 140871"/>
                  <a:gd name="connsiteY11" fmla="*/ 170805 h 211395"/>
                  <a:gd name="connsiteX12" fmla="*/ 37676 w 140871"/>
                  <a:gd name="connsiteY12" fmla="*/ 201599 h 211395"/>
                  <a:gd name="connsiteX13" fmla="*/ 68291 w 140871"/>
                  <a:gd name="connsiteY13" fmla="*/ 210238 h 211395"/>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5607 w 140871"/>
                  <a:gd name="connsiteY9" fmla="*/ 89346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8648 w 141580"/>
                  <a:gd name="connsiteY8" fmla="*/ 5632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260 w 141840"/>
                  <a:gd name="connsiteY0" fmla="*/ 210238 h 211396"/>
                  <a:gd name="connsiteX1" fmla="*/ 115675 w 141840"/>
                  <a:gd name="connsiteY1" fmla="*/ 179001 h 211396"/>
                  <a:gd name="connsiteX2" fmla="*/ 135108 w 141840"/>
                  <a:gd name="connsiteY2" fmla="*/ 138414 h 211396"/>
                  <a:gd name="connsiteX3" fmla="*/ 140175 w 141840"/>
                  <a:gd name="connsiteY3" fmla="*/ 100098 h 211396"/>
                  <a:gd name="connsiteX4" fmla="*/ 126331 w 141840"/>
                  <a:gd name="connsiteY4" fmla="*/ 58532 h 211396"/>
                  <a:gd name="connsiteX5" fmla="*/ 102343 w 141840"/>
                  <a:gd name="connsiteY5" fmla="*/ 13292 h 211396"/>
                  <a:gd name="connsiteX6" fmla="*/ 94933 w 141840"/>
                  <a:gd name="connsiteY6" fmla="*/ 6 h 211396"/>
                  <a:gd name="connsiteX7" fmla="*/ 81785 w 141840"/>
                  <a:gd name="connsiteY7" fmla="*/ 25825 h 211396"/>
                  <a:gd name="connsiteX8" fmla="*/ 58908 w 141840"/>
                  <a:gd name="connsiteY8" fmla="*/ 56320 h 211396"/>
                  <a:gd name="connsiteX9" fmla="*/ 30498 w 141840"/>
                  <a:gd name="connsiteY9" fmla="*/ 90319 h 211396"/>
                  <a:gd name="connsiteX10" fmla="*/ 4505 w 141840"/>
                  <a:gd name="connsiteY10" fmla="*/ 132253 h 211396"/>
                  <a:gd name="connsiteX11" fmla="*/ 3113 w 141840"/>
                  <a:gd name="connsiteY11" fmla="*/ 170805 h 211396"/>
                  <a:gd name="connsiteX12" fmla="*/ 30808 w 141840"/>
                  <a:gd name="connsiteY12" fmla="*/ 201614 h 211396"/>
                  <a:gd name="connsiteX13" fmla="*/ 69260 w 141840"/>
                  <a:gd name="connsiteY13" fmla="*/ 210238 h 211396"/>
                  <a:gd name="connsiteX0" fmla="*/ 71216 w 143796"/>
                  <a:gd name="connsiteY0" fmla="*/ 210238 h 211396"/>
                  <a:gd name="connsiteX1" fmla="*/ 117631 w 143796"/>
                  <a:gd name="connsiteY1" fmla="*/ 179001 h 211396"/>
                  <a:gd name="connsiteX2" fmla="*/ 137064 w 143796"/>
                  <a:gd name="connsiteY2" fmla="*/ 138414 h 211396"/>
                  <a:gd name="connsiteX3" fmla="*/ 142131 w 143796"/>
                  <a:gd name="connsiteY3" fmla="*/ 100098 h 211396"/>
                  <a:gd name="connsiteX4" fmla="*/ 128287 w 143796"/>
                  <a:gd name="connsiteY4" fmla="*/ 58532 h 211396"/>
                  <a:gd name="connsiteX5" fmla="*/ 104299 w 143796"/>
                  <a:gd name="connsiteY5" fmla="*/ 13292 h 211396"/>
                  <a:gd name="connsiteX6" fmla="*/ 96889 w 143796"/>
                  <a:gd name="connsiteY6" fmla="*/ 6 h 211396"/>
                  <a:gd name="connsiteX7" fmla="*/ 83741 w 143796"/>
                  <a:gd name="connsiteY7" fmla="*/ 25825 h 211396"/>
                  <a:gd name="connsiteX8" fmla="*/ 60864 w 143796"/>
                  <a:gd name="connsiteY8" fmla="*/ 56320 h 211396"/>
                  <a:gd name="connsiteX9" fmla="*/ 32454 w 143796"/>
                  <a:gd name="connsiteY9" fmla="*/ 90319 h 211396"/>
                  <a:gd name="connsiteX10" fmla="*/ 6461 w 143796"/>
                  <a:gd name="connsiteY10" fmla="*/ 132253 h 211396"/>
                  <a:gd name="connsiteX11" fmla="*/ 2643 w 143796"/>
                  <a:gd name="connsiteY11" fmla="*/ 172634 h 211396"/>
                  <a:gd name="connsiteX12" fmla="*/ 32764 w 143796"/>
                  <a:gd name="connsiteY12" fmla="*/ 201614 h 211396"/>
                  <a:gd name="connsiteX13" fmla="*/ 71216 w 143796"/>
                  <a:gd name="connsiteY13" fmla="*/ 210238 h 211396"/>
                  <a:gd name="connsiteX0" fmla="*/ 71216 w 144672"/>
                  <a:gd name="connsiteY0" fmla="*/ 210238 h 211396"/>
                  <a:gd name="connsiteX1" fmla="*/ 117631 w 144672"/>
                  <a:gd name="connsiteY1" fmla="*/ 179001 h 211396"/>
                  <a:gd name="connsiteX2" fmla="*/ 140458 w 144672"/>
                  <a:gd name="connsiteY2" fmla="*/ 135124 h 211396"/>
                  <a:gd name="connsiteX3" fmla="*/ 142131 w 144672"/>
                  <a:gd name="connsiteY3" fmla="*/ 100098 h 211396"/>
                  <a:gd name="connsiteX4" fmla="*/ 128287 w 144672"/>
                  <a:gd name="connsiteY4" fmla="*/ 58532 h 211396"/>
                  <a:gd name="connsiteX5" fmla="*/ 104299 w 144672"/>
                  <a:gd name="connsiteY5" fmla="*/ 13292 h 211396"/>
                  <a:gd name="connsiteX6" fmla="*/ 96889 w 144672"/>
                  <a:gd name="connsiteY6" fmla="*/ 6 h 211396"/>
                  <a:gd name="connsiteX7" fmla="*/ 83741 w 144672"/>
                  <a:gd name="connsiteY7" fmla="*/ 25825 h 211396"/>
                  <a:gd name="connsiteX8" fmla="*/ 60864 w 144672"/>
                  <a:gd name="connsiteY8" fmla="*/ 56320 h 211396"/>
                  <a:gd name="connsiteX9" fmla="*/ 32454 w 144672"/>
                  <a:gd name="connsiteY9" fmla="*/ 90319 h 211396"/>
                  <a:gd name="connsiteX10" fmla="*/ 6461 w 144672"/>
                  <a:gd name="connsiteY10" fmla="*/ 132253 h 211396"/>
                  <a:gd name="connsiteX11" fmla="*/ 2643 w 144672"/>
                  <a:gd name="connsiteY11" fmla="*/ 172634 h 211396"/>
                  <a:gd name="connsiteX12" fmla="*/ 32764 w 144672"/>
                  <a:gd name="connsiteY12" fmla="*/ 201614 h 211396"/>
                  <a:gd name="connsiteX13" fmla="*/ 71216 w 144672"/>
                  <a:gd name="connsiteY13" fmla="*/ 210238 h 211396"/>
                  <a:gd name="connsiteX0" fmla="*/ 71216 w 143792"/>
                  <a:gd name="connsiteY0" fmla="*/ 210238 h 211396"/>
                  <a:gd name="connsiteX1" fmla="*/ 117631 w 143792"/>
                  <a:gd name="connsiteY1" fmla="*/ 179001 h 211396"/>
                  <a:gd name="connsiteX2" fmla="*/ 137040 w 143792"/>
                  <a:gd name="connsiteY2" fmla="*/ 131117 h 211396"/>
                  <a:gd name="connsiteX3" fmla="*/ 142131 w 143792"/>
                  <a:gd name="connsiteY3" fmla="*/ 100098 h 211396"/>
                  <a:gd name="connsiteX4" fmla="*/ 128287 w 143792"/>
                  <a:gd name="connsiteY4" fmla="*/ 58532 h 211396"/>
                  <a:gd name="connsiteX5" fmla="*/ 104299 w 143792"/>
                  <a:gd name="connsiteY5" fmla="*/ 13292 h 211396"/>
                  <a:gd name="connsiteX6" fmla="*/ 96889 w 143792"/>
                  <a:gd name="connsiteY6" fmla="*/ 6 h 211396"/>
                  <a:gd name="connsiteX7" fmla="*/ 83741 w 143792"/>
                  <a:gd name="connsiteY7" fmla="*/ 25825 h 211396"/>
                  <a:gd name="connsiteX8" fmla="*/ 60864 w 143792"/>
                  <a:gd name="connsiteY8" fmla="*/ 56320 h 211396"/>
                  <a:gd name="connsiteX9" fmla="*/ 32454 w 143792"/>
                  <a:gd name="connsiteY9" fmla="*/ 90319 h 211396"/>
                  <a:gd name="connsiteX10" fmla="*/ 6461 w 143792"/>
                  <a:gd name="connsiteY10" fmla="*/ 132253 h 211396"/>
                  <a:gd name="connsiteX11" fmla="*/ 2643 w 143792"/>
                  <a:gd name="connsiteY11" fmla="*/ 172634 h 211396"/>
                  <a:gd name="connsiteX12" fmla="*/ 32764 w 143792"/>
                  <a:gd name="connsiteY12" fmla="*/ 201614 h 211396"/>
                  <a:gd name="connsiteX13" fmla="*/ 71216 w 143792"/>
                  <a:gd name="connsiteY13" fmla="*/ 210238 h 211396"/>
                  <a:gd name="connsiteX0" fmla="*/ 71216 w 141377"/>
                  <a:gd name="connsiteY0" fmla="*/ 210238 h 211396"/>
                  <a:gd name="connsiteX1" fmla="*/ 117631 w 141377"/>
                  <a:gd name="connsiteY1" fmla="*/ 179001 h 211396"/>
                  <a:gd name="connsiteX2" fmla="*/ 137040 w 141377"/>
                  <a:gd name="connsiteY2" fmla="*/ 131117 h 211396"/>
                  <a:gd name="connsiteX3" fmla="*/ 139186 w 141377"/>
                  <a:gd name="connsiteY3" fmla="*/ 92076 h 211396"/>
                  <a:gd name="connsiteX4" fmla="*/ 128287 w 141377"/>
                  <a:gd name="connsiteY4" fmla="*/ 58532 h 211396"/>
                  <a:gd name="connsiteX5" fmla="*/ 104299 w 141377"/>
                  <a:gd name="connsiteY5" fmla="*/ 13292 h 211396"/>
                  <a:gd name="connsiteX6" fmla="*/ 96889 w 141377"/>
                  <a:gd name="connsiteY6" fmla="*/ 6 h 211396"/>
                  <a:gd name="connsiteX7" fmla="*/ 83741 w 141377"/>
                  <a:gd name="connsiteY7" fmla="*/ 25825 h 211396"/>
                  <a:gd name="connsiteX8" fmla="*/ 60864 w 141377"/>
                  <a:gd name="connsiteY8" fmla="*/ 56320 h 211396"/>
                  <a:gd name="connsiteX9" fmla="*/ 32454 w 141377"/>
                  <a:gd name="connsiteY9" fmla="*/ 90319 h 211396"/>
                  <a:gd name="connsiteX10" fmla="*/ 6461 w 141377"/>
                  <a:gd name="connsiteY10" fmla="*/ 132253 h 211396"/>
                  <a:gd name="connsiteX11" fmla="*/ 2643 w 141377"/>
                  <a:gd name="connsiteY11" fmla="*/ 172634 h 211396"/>
                  <a:gd name="connsiteX12" fmla="*/ 32764 w 141377"/>
                  <a:gd name="connsiteY12" fmla="*/ 201614 h 211396"/>
                  <a:gd name="connsiteX13" fmla="*/ 71216 w 141377"/>
                  <a:gd name="connsiteY13" fmla="*/ 210238 h 211396"/>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0821"/>
                  <a:gd name="connsiteY0" fmla="*/ 202944 h 204102"/>
                  <a:gd name="connsiteX1" fmla="*/ 117631 w 140821"/>
                  <a:gd name="connsiteY1" fmla="*/ 171707 h 204102"/>
                  <a:gd name="connsiteX2" fmla="*/ 134599 w 140821"/>
                  <a:gd name="connsiteY2" fmla="*/ 121273 h 204102"/>
                  <a:gd name="connsiteX3" fmla="*/ 139186 w 140821"/>
                  <a:gd name="connsiteY3" fmla="*/ 84782 h 204102"/>
                  <a:gd name="connsiteX4" fmla="*/ 128287 w 140821"/>
                  <a:gd name="connsiteY4" fmla="*/ 51238 h 204102"/>
                  <a:gd name="connsiteX5" fmla="*/ 104299 w 140821"/>
                  <a:gd name="connsiteY5" fmla="*/ 5998 h 204102"/>
                  <a:gd name="connsiteX6" fmla="*/ 95940 w 140821"/>
                  <a:gd name="connsiteY6" fmla="*/ 11 h 204102"/>
                  <a:gd name="connsiteX7" fmla="*/ 83741 w 140821"/>
                  <a:gd name="connsiteY7" fmla="*/ 18531 h 204102"/>
                  <a:gd name="connsiteX8" fmla="*/ 60864 w 140821"/>
                  <a:gd name="connsiteY8" fmla="*/ 49026 h 204102"/>
                  <a:gd name="connsiteX9" fmla="*/ 32454 w 140821"/>
                  <a:gd name="connsiteY9" fmla="*/ 83025 h 204102"/>
                  <a:gd name="connsiteX10" fmla="*/ 6461 w 140821"/>
                  <a:gd name="connsiteY10" fmla="*/ 124959 h 204102"/>
                  <a:gd name="connsiteX11" fmla="*/ 2643 w 140821"/>
                  <a:gd name="connsiteY11" fmla="*/ 165340 h 204102"/>
                  <a:gd name="connsiteX12" fmla="*/ 32764 w 140821"/>
                  <a:gd name="connsiteY12" fmla="*/ 194320 h 204102"/>
                  <a:gd name="connsiteX13" fmla="*/ 71216 w 140821"/>
                  <a:gd name="connsiteY13" fmla="*/ 202944 h 204102"/>
                  <a:gd name="connsiteX0" fmla="*/ 71216 w 136354"/>
                  <a:gd name="connsiteY0" fmla="*/ 202944 h 204102"/>
                  <a:gd name="connsiteX1" fmla="*/ 117631 w 136354"/>
                  <a:gd name="connsiteY1" fmla="*/ 171707 h 204102"/>
                  <a:gd name="connsiteX2" fmla="*/ 134599 w 136354"/>
                  <a:gd name="connsiteY2" fmla="*/ 121273 h 204102"/>
                  <a:gd name="connsiteX3" fmla="*/ 132857 w 136354"/>
                  <a:gd name="connsiteY3" fmla="*/ 82970 h 204102"/>
                  <a:gd name="connsiteX4" fmla="*/ 128287 w 136354"/>
                  <a:gd name="connsiteY4" fmla="*/ 51238 h 204102"/>
                  <a:gd name="connsiteX5" fmla="*/ 104299 w 136354"/>
                  <a:gd name="connsiteY5" fmla="*/ 5998 h 204102"/>
                  <a:gd name="connsiteX6" fmla="*/ 95940 w 136354"/>
                  <a:gd name="connsiteY6" fmla="*/ 11 h 204102"/>
                  <a:gd name="connsiteX7" fmla="*/ 83741 w 136354"/>
                  <a:gd name="connsiteY7" fmla="*/ 18531 h 204102"/>
                  <a:gd name="connsiteX8" fmla="*/ 60864 w 136354"/>
                  <a:gd name="connsiteY8" fmla="*/ 49026 h 204102"/>
                  <a:gd name="connsiteX9" fmla="*/ 32454 w 136354"/>
                  <a:gd name="connsiteY9" fmla="*/ 83025 h 204102"/>
                  <a:gd name="connsiteX10" fmla="*/ 6461 w 136354"/>
                  <a:gd name="connsiteY10" fmla="*/ 124959 h 204102"/>
                  <a:gd name="connsiteX11" fmla="*/ 2643 w 136354"/>
                  <a:gd name="connsiteY11" fmla="*/ 165340 h 204102"/>
                  <a:gd name="connsiteX12" fmla="*/ 32764 w 136354"/>
                  <a:gd name="connsiteY12" fmla="*/ 194320 h 204102"/>
                  <a:gd name="connsiteX13" fmla="*/ 71216 w 136354"/>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6962"/>
                  <a:gd name="connsiteY0" fmla="*/ 202944 h 204102"/>
                  <a:gd name="connsiteX1" fmla="*/ 117631 w 136962"/>
                  <a:gd name="connsiteY1" fmla="*/ 171707 h 204102"/>
                  <a:gd name="connsiteX2" fmla="*/ 134599 w 136962"/>
                  <a:gd name="connsiteY2" fmla="*/ 121273 h 204102"/>
                  <a:gd name="connsiteX3" fmla="*/ 135276 w 136962"/>
                  <a:gd name="connsiteY3" fmla="*/ 78952 h 204102"/>
                  <a:gd name="connsiteX4" fmla="*/ 128287 w 136962"/>
                  <a:gd name="connsiteY4" fmla="*/ 51238 h 204102"/>
                  <a:gd name="connsiteX5" fmla="*/ 104299 w 136962"/>
                  <a:gd name="connsiteY5" fmla="*/ 5998 h 204102"/>
                  <a:gd name="connsiteX6" fmla="*/ 95940 w 136962"/>
                  <a:gd name="connsiteY6" fmla="*/ 11 h 204102"/>
                  <a:gd name="connsiteX7" fmla="*/ 83741 w 136962"/>
                  <a:gd name="connsiteY7" fmla="*/ 18531 h 204102"/>
                  <a:gd name="connsiteX8" fmla="*/ 60864 w 136962"/>
                  <a:gd name="connsiteY8" fmla="*/ 49026 h 204102"/>
                  <a:gd name="connsiteX9" fmla="*/ 32454 w 136962"/>
                  <a:gd name="connsiteY9" fmla="*/ 83025 h 204102"/>
                  <a:gd name="connsiteX10" fmla="*/ 6461 w 136962"/>
                  <a:gd name="connsiteY10" fmla="*/ 124959 h 204102"/>
                  <a:gd name="connsiteX11" fmla="*/ 2643 w 136962"/>
                  <a:gd name="connsiteY11" fmla="*/ 165340 h 204102"/>
                  <a:gd name="connsiteX12" fmla="*/ 32764 w 136962"/>
                  <a:gd name="connsiteY12" fmla="*/ 194320 h 204102"/>
                  <a:gd name="connsiteX13" fmla="*/ 71216 w 136962"/>
                  <a:gd name="connsiteY13" fmla="*/ 202944 h 204102"/>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04299 w 136962"/>
                  <a:gd name="connsiteY5" fmla="*/ 8182 h 206286"/>
                  <a:gd name="connsiteX6" fmla="*/ 94960 w 136962"/>
                  <a:gd name="connsiteY6" fmla="*/ 8 h 206286"/>
                  <a:gd name="connsiteX7" fmla="*/ 83741 w 136962"/>
                  <a:gd name="connsiteY7" fmla="*/ 20715 h 206286"/>
                  <a:gd name="connsiteX8" fmla="*/ 60864 w 136962"/>
                  <a:gd name="connsiteY8" fmla="*/ 51210 h 206286"/>
                  <a:gd name="connsiteX9" fmla="*/ 32454 w 136962"/>
                  <a:gd name="connsiteY9" fmla="*/ 85209 h 206286"/>
                  <a:gd name="connsiteX10" fmla="*/ 6461 w 136962"/>
                  <a:gd name="connsiteY10" fmla="*/ 127143 h 206286"/>
                  <a:gd name="connsiteX11" fmla="*/ 2643 w 136962"/>
                  <a:gd name="connsiteY11" fmla="*/ 167524 h 206286"/>
                  <a:gd name="connsiteX12" fmla="*/ 32764 w 136962"/>
                  <a:gd name="connsiteY12" fmla="*/ 196504 h 206286"/>
                  <a:gd name="connsiteX13" fmla="*/ 71216 w 136962"/>
                  <a:gd name="connsiteY13"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2013 w 136962"/>
                  <a:gd name="connsiteY5" fmla="*/ 20328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7385 w 136962"/>
                  <a:gd name="connsiteY5" fmla="*/ 26521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69341 w 135087"/>
                  <a:gd name="connsiteY0" fmla="*/ 205128 h 206286"/>
                  <a:gd name="connsiteX1" fmla="*/ 115756 w 135087"/>
                  <a:gd name="connsiteY1" fmla="*/ 173891 h 206286"/>
                  <a:gd name="connsiteX2" fmla="*/ 132724 w 135087"/>
                  <a:gd name="connsiteY2" fmla="*/ 123457 h 206286"/>
                  <a:gd name="connsiteX3" fmla="*/ 133401 w 135087"/>
                  <a:gd name="connsiteY3" fmla="*/ 81136 h 206286"/>
                  <a:gd name="connsiteX4" fmla="*/ 126412 w 135087"/>
                  <a:gd name="connsiteY4" fmla="*/ 53422 h 206286"/>
                  <a:gd name="connsiteX5" fmla="*/ 115510 w 135087"/>
                  <a:gd name="connsiteY5" fmla="*/ 26521 h 206286"/>
                  <a:gd name="connsiteX6" fmla="*/ 102424 w 135087"/>
                  <a:gd name="connsiteY6" fmla="*/ 8182 h 206286"/>
                  <a:gd name="connsiteX7" fmla="*/ 93085 w 135087"/>
                  <a:gd name="connsiteY7" fmla="*/ 8 h 206286"/>
                  <a:gd name="connsiteX8" fmla="*/ 81866 w 135087"/>
                  <a:gd name="connsiteY8" fmla="*/ 20715 h 206286"/>
                  <a:gd name="connsiteX9" fmla="*/ 58989 w 135087"/>
                  <a:gd name="connsiteY9" fmla="*/ 51210 h 206286"/>
                  <a:gd name="connsiteX10" fmla="*/ 30579 w 135087"/>
                  <a:gd name="connsiteY10" fmla="*/ 85209 h 206286"/>
                  <a:gd name="connsiteX11" fmla="*/ 4586 w 135087"/>
                  <a:gd name="connsiteY11" fmla="*/ 127143 h 206286"/>
                  <a:gd name="connsiteX12" fmla="*/ 768 w 135087"/>
                  <a:gd name="connsiteY12" fmla="*/ 167524 h 206286"/>
                  <a:gd name="connsiteX13" fmla="*/ 13398 w 135087"/>
                  <a:gd name="connsiteY13" fmla="*/ 184698 h 206286"/>
                  <a:gd name="connsiteX14" fmla="*/ 30889 w 135087"/>
                  <a:gd name="connsiteY14" fmla="*/ 196504 h 206286"/>
                  <a:gd name="connsiteX15" fmla="*/ 69341 w 135087"/>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5054 w 136743"/>
                  <a:gd name="connsiteY13" fmla="*/ 184698 h 206286"/>
                  <a:gd name="connsiteX14" fmla="*/ 32545 w 136743"/>
                  <a:gd name="connsiteY14" fmla="*/ 196504 h 206286"/>
                  <a:gd name="connsiteX15" fmla="*/ 70997 w 136743"/>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2135 w 136743"/>
                  <a:gd name="connsiteY13" fmla="*/ 184703 h 206286"/>
                  <a:gd name="connsiteX14" fmla="*/ 32545 w 136743"/>
                  <a:gd name="connsiteY14" fmla="*/ 196504 h 206286"/>
                  <a:gd name="connsiteX15" fmla="*/ 70997 w 136743"/>
                  <a:gd name="connsiteY15" fmla="*/ 205128 h 206286"/>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348"/>
                  <a:gd name="connsiteX1" fmla="*/ 117412 w 136743"/>
                  <a:gd name="connsiteY1" fmla="*/ 173891 h 206348"/>
                  <a:gd name="connsiteX2" fmla="*/ 134380 w 136743"/>
                  <a:gd name="connsiteY2" fmla="*/ 123457 h 206348"/>
                  <a:gd name="connsiteX3" fmla="*/ 135057 w 136743"/>
                  <a:gd name="connsiteY3" fmla="*/ 81136 h 206348"/>
                  <a:gd name="connsiteX4" fmla="*/ 128068 w 136743"/>
                  <a:gd name="connsiteY4" fmla="*/ 53422 h 206348"/>
                  <a:gd name="connsiteX5" fmla="*/ 117166 w 136743"/>
                  <a:gd name="connsiteY5" fmla="*/ 26521 h 206348"/>
                  <a:gd name="connsiteX6" fmla="*/ 104080 w 136743"/>
                  <a:gd name="connsiteY6" fmla="*/ 8182 h 206348"/>
                  <a:gd name="connsiteX7" fmla="*/ 94741 w 136743"/>
                  <a:gd name="connsiteY7" fmla="*/ 8 h 206348"/>
                  <a:gd name="connsiteX8" fmla="*/ 83522 w 136743"/>
                  <a:gd name="connsiteY8" fmla="*/ 20715 h 206348"/>
                  <a:gd name="connsiteX9" fmla="*/ 60645 w 136743"/>
                  <a:gd name="connsiteY9" fmla="*/ 51210 h 206348"/>
                  <a:gd name="connsiteX10" fmla="*/ 32235 w 136743"/>
                  <a:gd name="connsiteY10" fmla="*/ 85209 h 206348"/>
                  <a:gd name="connsiteX11" fmla="*/ 6242 w 136743"/>
                  <a:gd name="connsiteY11" fmla="*/ 127143 h 206348"/>
                  <a:gd name="connsiteX12" fmla="*/ 474 w 136743"/>
                  <a:gd name="connsiteY12" fmla="*/ 166068 h 206348"/>
                  <a:gd name="connsiteX13" fmla="*/ 12135 w 136743"/>
                  <a:gd name="connsiteY13" fmla="*/ 184703 h 206348"/>
                  <a:gd name="connsiteX14" fmla="*/ 31577 w 136743"/>
                  <a:gd name="connsiteY14" fmla="*/ 197965 h 206348"/>
                  <a:gd name="connsiteX15" fmla="*/ 70997 w 136743"/>
                  <a:gd name="connsiteY15" fmla="*/ 205128 h 206348"/>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2135 w 136743"/>
                  <a:gd name="connsiteY13" fmla="*/ 184703 h 212426"/>
                  <a:gd name="connsiteX14" fmla="*/ 36147 w 136743"/>
                  <a:gd name="connsiteY14" fmla="*/ 210514 h 212426"/>
                  <a:gd name="connsiteX15" fmla="*/ 70997 w 136743"/>
                  <a:gd name="connsiteY15" fmla="*/ 205128 h 212426"/>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3665 w 136743"/>
                  <a:gd name="connsiteY13" fmla="*/ 191677 h 212426"/>
                  <a:gd name="connsiteX14" fmla="*/ 36147 w 136743"/>
                  <a:gd name="connsiteY14" fmla="*/ 210514 h 212426"/>
                  <a:gd name="connsiteX15" fmla="*/ 70997 w 136743"/>
                  <a:gd name="connsiteY15" fmla="*/ 205128 h 212426"/>
                  <a:gd name="connsiteX0" fmla="*/ 71012 w 136743"/>
                  <a:gd name="connsiteY0" fmla="*/ 210709 h 213707"/>
                  <a:gd name="connsiteX1" fmla="*/ 117412 w 136743"/>
                  <a:gd name="connsiteY1" fmla="*/ 173891 h 213707"/>
                  <a:gd name="connsiteX2" fmla="*/ 134380 w 136743"/>
                  <a:gd name="connsiteY2" fmla="*/ 123457 h 213707"/>
                  <a:gd name="connsiteX3" fmla="*/ 135057 w 136743"/>
                  <a:gd name="connsiteY3" fmla="*/ 81136 h 213707"/>
                  <a:gd name="connsiteX4" fmla="*/ 128068 w 136743"/>
                  <a:gd name="connsiteY4" fmla="*/ 53422 h 213707"/>
                  <a:gd name="connsiteX5" fmla="*/ 117166 w 136743"/>
                  <a:gd name="connsiteY5" fmla="*/ 26521 h 213707"/>
                  <a:gd name="connsiteX6" fmla="*/ 104080 w 136743"/>
                  <a:gd name="connsiteY6" fmla="*/ 8182 h 213707"/>
                  <a:gd name="connsiteX7" fmla="*/ 94741 w 136743"/>
                  <a:gd name="connsiteY7" fmla="*/ 8 h 213707"/>
                  <a:gd name="connsiteX8" fmla="*/ 83522 w 136743"/>
                  <a:gd name="connsiteY8" fmla="*/ 20715 h 213707"/>
                  <a:gd name="connsiteX9" fmla="*/ 60645 w 136743"/>
                  <a:gd name="connsiteY9" fmla="*/ 51210 h 213707"/>
                  <a:gd name="connsiteX10" fmla="*/ 32235 w 136743"/>
                  <a:gd name="connsiteY10" fmla="*/ 85209 h 213707"/>
                  <a:gd name="connsiteX11" fmla="*/ 6242 w 136743"/>
                  <a:gd name="connsiteY11" fmla="*/ 127143 h 213707"/>
                  <a:gd name="connsiteX12" fmla="*/ 474 w 136743"/>
                  <a:gd name="connsiteY12" fmla="*/ 166068 h 213707"/>
                  <a:gd name="connsiteX13" fmla="*/ 13665 w 136743"/>
                  <a:gd name="connsiteY13" fmla="*/ 191677 h 213707"/>
                  <a:gd name="connsiteX14" fmla="*/ 36147 w 136743"/>
                  <a:gd name="connsiteY14" fmla="*/ 210514 h 213707"/>
                  <a:gd name="connsiteX15" fmla="*/ 71012 w 136743"/>
                  <a:gd name="connsiteY15" fmla="*/ 210709 h 21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743" h="213707">
                    <a:moveTo>
                      <a:pt x="71012" y="210709"/>
                    </a:moveTo>
                    <a:cubicBezTo>
                      <a:pt x="84587" y="208551"/>
                      <a:pt x="108284" y="187385"/>
                      <a:pt x="117412" y="173891"/>
                    </a:cubicBezTo>
                    <a:cubicBezTo>
                      <a:pt x="126540" y="160397"/>
                      <a:pt x="131439" y="138916"/>
                      <a:pt x="134380" y="123457"/>
                    </a:cubicBezTo>
                    <a:cubicBezTo>
                      <a:pt x="137321" y="107998"/>
                      <a:pt x="137482" y="94902"/>
                      <a:pt x="135057" y="81136"/>
                    </a:cubicBezTo>
                    <a:cubicBezTo>
                      <a:pt x="131933" y="67018"/>
                      <a:pt x="132484" y="63937"/>
                      <a:pt x="128068" y="53422"/>
                    </a:cubicBezTo>
                    <a:cubicBezTo>
                      <a:pt x="124191" y="43287"/>
                      <a:pt x="121164" y="34061"/>
                      <a:pt x="117166" y="26521"/>
                    </a:cubicBezTo>
                    <a:cubicBezTo>
                      <a:pt x="113168" y="18981"/>
                      <a:pt x="106922" y="11569"/>
                      <a:pt x="104080" y="8182"/>
                    </a:cubicBezTo>
                    <a:lnTo>
                      <a:pt x="94741" y="8"/>
                    </a:lnTo>
                    <a:cubicBezTo>
                      <a:pt x="90734" y="-382"/>
                      <a:pt x="89205" y="12181"/>
                      <a:pt x="83522" y="20715"/>
                    </a:cubicBezTo>
                    <a:cubicBezTo>
                      <a:pt x="77839" y="29249"/>
                      <a:pt x="67694" y="42389"/>
                      <a:pt x="60645" y="51210"/>
                    </a:cubicBezTo>
                    <a:cubicBezTo>
                      <a:pt x="53596" y="60031"/>
                      <a:pt x="45070" y="69962"/>
                      <a:pt x="32235" y="85209"/>
                    </a:cubicBezTo>
                    <a:cubicBezTo>
                      <a:pt x="22214" y="98648"/>
                      <a:pt x="11536" y="113667"/>
                      <a:pt x="6242" y="127143"/>
                    </a:cubicBezTo>
                    <a:cubicBezTo>
                      <a:pt x="948" y="140620"/>
                      <a:pt x="-995" y="156475"/>
                      <a:pt x="474" y="166068"/>
                    </a:cubicBezTo>
                    <a:cubicBezTo>
                      <a:pt x="1943" y="175661"/>
                      <a:pt x="8645" y="186847"/>
                      <a:pt x="13665" y="191677"/>
                    </a:cubicBezTo>
                    <a:cubicBezTo>
                      <a:pt x="18685" y="196507"/>
                      <a:pt x="26331" y="205286"/>
                      <a:pt x="36147" y="210514"/>
                    </a:cubicBezTo>
                    <a:cubicBezTo>
                      <a:pt x="49166" y="216315"/>
                      <a:pt x="57312" y="212854"/>
                      <a:pt x="71012" y="210709"/>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nvGrpSpPr>
              <p:cNvPr id="36" name="Group 17">
                <a:extLst>
                  <a:ext uri="{FF2B5EF4-FFF2-40B4-BE49-F238E27FC236}">
                    <a16:creationId xmlns:a16="http://schemas.microsoft.com/office/drawing/2014/main" id="{3122CB56-D974-47B3-8378-94F4D25E8C7D}"/>
                  </a:ext>
                </a:extLst>
              </p:cNvPr>
              <p:cNvGrpSpPr/>
              <p:nvPr/>
            </p:nvGrpSpPr>
            <p:grpSpPr>
              <a:xfrm>
                <a:off x="4505617" y="2000612"/>
                <a:ext cx="314326" cy="2540422"/>
                <a:chOff x="1145562" y="2298849"/>
                <a:chExt cx="314326" cy="2540422"/>
              </a:xfrm>
            </p:grpSpPr>
            <p:sp>
              <p:nvSpPr>
                <p:cNvPr id="52" name="Freeform 42">
                  <a:extLst>
                    <a:ext uri="{FF2B5EF4-FFF2-40B4-BE49-F238E27FC236}">
                      <a16:creationId xmlns:a16="http://schemas.microsoft.com/office/drawing/2014/main" id="{2551AD19-5490-4564-9C6C-0A082E5F252E}"/>
                    </a:ext>
                  </a:extLst>
                </p:cNvPr>
                <p:cNvSpPr>
                  <a:spLocks/>
                </p:cNvSpPr>
                <p:nvPr/>
              </p:nvSpPr>
              <p:spPr>
                <a:xfrm>
                  <a:off x="1145562" y="2298849"/>
                  <a:ext cx="314326" cy="666823"/>
                </a:xfrm>
                <a:custGeom>
                  <a:avLst/>
                  <a:gdLst>
                    <a:gd name="connsiteX0" fmla="*/ 0 w 41124"/>
                    <a:gd name="connsiteY0" fmla="*/ 645885 h 645885"/>
                    <a:gd name="connsiteX1" fmla="*/ 26610 w 41124"/>
                    <a:gd name="connsiteY1" fmla="*/ 500742 h 645885"/>
                    <a:gd name="connsiteX2" fmla="*/ 38705 w 41124"/>
                    <a:gd name="connsiteY2" fmla="*/ 251581 h 645885"/>
                    <a:gd name="connsiteX3" fmla="*/ 41124 w 41124"/>
                    <a:gd name="connsiteY3" fmla="*/ 0 h 645885"/>
                    <a:gd name="connsiteX0" fmla="*/ 0 w 91924"/>
                    <a:gd name="connsiteY0" fmla="*/ 735390 h 735390"/>
                    <a:gd name="connsiteX1" fmla="*/ 77410 w 91924"/>
                    <a:gd name="connsiteY1" fmla="*/ 500742 h 735390"/>
                    <a:gd name="connsiteX2" fmla="*/ 89505 w 91924"/>
                    <a:gd name="connsiteY2" fmla="*/ 251581 h 735390"/>
                    <a:gd name="connsiteX3" fmla="*/ 91924 w 91924"/>
                    <a:gd name="connsiteY3" fmla="*/ 0 h 735390"/>
                    <a:gd name="connsiteX0" fmla="*/ 0 w 91924"/>
                    <a:gd name="connsiteY0" fmla="*/ 735390 h 735390"/>
                    <a:gd name="connsiteX1" fmla="*/ 33867 w 91924"/>
                    <a:gd name="connsiteY1" fmla="*/ 619275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48381 w 91924"/>
                    <a:gd name="connsiteY1" fmla="*/ 641046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159657"/>
                    <a:gd name="connsiteY0" fmla="*/ 788609 h 788609"/>
                    <a:gd name="connsiteX1" fmla="*/ 77410 w 159657"/>
                    <a:gd name="connsiteY1" fmla="*/ 716037 h 788609"/>
                    <a:gd name="connsiteX2" fmla="*/ 116114 w 159657"/>
                    <a:gd name="connsiteY2" fmla="*/ 641046 h 788609"/>
                    <a:gd name="connsiteX3" fmla="*/ 145143 w 159657"/>
                    <a:gd name="connsiteY3" fmla="*/ 500742 h 788609"/>
                    <a:gd name="connsiteX4" fmla="*/ 157238 w 159657"/>
                    <a:gd name="connsiteY4" fmla="*/ 251581 h 788609"/>
                    <a:gd name="connsiteX5" fmla="*/ 159657 w 159657"/>
                    <a:gd name="connsiteY5"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6351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60896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0245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37407 w 200545"/>
                    <a:gd name="connsiteY1" fmla="*/ 776513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12227"/>
                    <a:gd name="connsiteY0" fmla="*/ 810929 h 810929"/>
                    <a:gd name="connsiteX1" fmla="*/ 27672 w 212227"/>
                    <a:gd name="connsiteY1" fmla="*/ 751961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49221"/>
                    <a:gd name="connsiteY0" fmla="*/ 793074 h 793074"/>
                    <a:gd name="connsiteX1" fmla="*/ 64666 w 249221"/>
                    <a:gd name="connsiteY1" fmla="*/ 751961 h 793074"/>
                    <a:gd name="connsiteX2" fmla="*/ 139716 w 249221"/>
                    <a:gd name="connsiteY2" fmla="*/ 695951 h 793074"/>
                    <a:gd name="connsiteX3" fmla="*/ 192049 w 249221"/>
                    <a:gd name="connsiteY3" fmla="*/ 636583 h 793074"/>
                    <a:gd name="connsiteX4" fmla="*/ 223026 w 249221"/>
                    <a:gd name="connsiteY4" fmla="*/ 509669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2049 w 249221"/>
                    <a:gd name="connsiteY4" fmla="*/ 636583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8867 w 249221"/>
                    <a:gd name="connsiteY5" fmla="*/ 498508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28867 w 249221"/>
                    <a:gd name="connsiteY4" fmla="*/ 498508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58825 w 249221"/>
                    <a:gd name="connsiteY1" fmla="*/ 747497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21079 w 257009"/>
                    <a:gd name="connsiteY4" fmla="*/ 502973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4261 w 257009"/>
                    <a:gd name="connsiteY3" fmla="*/ 629888 h 788610"/>
                    <a:gd name="connsiteX4" fmla="*/ 230814 w 257009"/>
                    <a:gd name="connsiteY4" fmla="*/ 489581 h 788610"/>
                    <a:gd name="connsiteX5" fmla="*/ 254590 w 257009"/>
                    <a:gd name="connsiteY5" fmla="*/ 251581 h 788610"/>
                    <a:gd name="connsiteX6" fmla="*/ 257009 w 257009"/>
                    <a:gd name="connsiteY6" fmla="*/ 0 h 78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09" h="788610">
                      <a:moveTo>
                        <a:pt x="0" y="788610"/>
                      </a:moveTo>
                      <a:cubicBezTo>
                        <a:pt x="4032" y="784578"/>
                        <a:pt x="62581" y="751529"/>
                        <a:pt x="66613" y="747497"/>
                      </a:cubicBezTo>
                      <a:cubicBezTo>
                        <a:pt x="89899" y="731310"/>
                        <a:pt x="112969" y="711461"/>
                        <a:pt x="133875" y="691487"/>
                      </a:cubicBezTo>
                      <a:cubicBezTo>
                        <a:pt x="154781" y="671513"/>
                        <a:pt x="162264" y="663539"/>
                        <a:pt x="184261" y="629888"/>
                      </a:cubicBezTo>
                      <a:cubicBezTo>
                        <a:pt x="206258" y="596237"/>
                        <a:pt x="219093" y="552632"/>
                        <a:pt x="230814" y="489581"/>
                      </a:cubicBezTo>
                      <a:cubicBezTo>
                        <a:pt x="242535" y="426530"/>
                        <a:pt x="252171" y="335038"/>
                        <a:pt x="254590" y="251581"/>
                      </a:cubicBezTo>
                      <a:cubicBezTo>
                        <a:pt x="255396" y="167721"/>
                        <a:pt x="256203" y="83860"/>
                        <a:pt x="257009"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53" name="Freeform 45">
                  <a:extLst>
                    <a:ext uri="{FF2B5EF4-FFF2-40B4-BE49-F238E27FC236}">
                      <a16:creationId xmlns:a16="http://schemas.microsoft.com/office/drawing/2014/main" id="{6E915511-0179-428B-8789-54FA6B5A9D0F}"/>
                    </a:ext>
                  </a:extLst>
                </p:cNvPr>
                <p:cNvSpPr>
                  <a:spLocks/>
                </p:cNvSpPr>
                <p:nvPr/>
              </p:nvSpPr>
              <p:spPr>
                <a:xfrm>
                  <a:off x="1145562" y="2566506"/>
                  <a:ext cx="314326" cy="666823"/>
                </a:xfrm>
                <a:custGeom>
                  <a:avLst/>
                  <a:gdLst>
                    <a:gd name="connsiteX0" fmla="*/ 0 w 41124"/>
                    <a:gd name="connsiteY0" fmla="*/ 645885 h 645885"/>
                    <a:gd name="connsiteX1" fmla="*/ 26610 w 41124"/>
                    <a:gd name="connsiteY1" fmla="*/ 500742 h 645885"/>
                    <a:gd name="connsiteX2" fmla="*/ 38705 w 41124"/>
                    <a:gd name="connsiteY2" fmla="*/ 251581 h 645885"/>
                    <a:gd name="connsiteX3" fmla="*/ 41124 w 41124"/>
                    <a:gd name="connsiteY3" fmla="*/ 0 h 645885"/>
                    <a:gd name="connsiteX0" fmla="*/ 0 w 91924"/>
                    <a:gd name="connsiteY0" fmla="*/ 735390 h 735390"/>
                    <a:gd name="connsiteX1" fmla="*/ 77410 w 91924"/>
                    <a:gd name="connsiteY1" fmla="*/ 500742 h 735390"/>
                    <a:gd name="connsiteX2" fmla="*/ 89505 w 91924"/>
                    <a:gd name="connsiteY2" fmla="*/ 251581 h 735390"/>
                    <a:gd name="connsiteX3" fmla="*/ 91924 w 91924"/>
                    <a:gd name="connsiteY3" fmla="*/ 0 h 735390"/>
                    <a:gd name="connsiteX0" fmla="*/ 0 w 91924"/>
                    <a:gd name="connsiteY0" fmla="*/ 735390 h 735390"/>
                    <a:gd name="connsiteX1" fmla="*/ 33867 w 91924"/>
                    <a:gd name="connsiteY1" fmla="*/ 619275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48381 w 91924"/>
                    <a:gd name="connsiteY1" fmla="*/ 641046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159657"/>
                    <a:gd name="connsiteY0" fmla="*/ 788609 h 788609"/>
                    <a:gd name="connsiteX1" fmla="*/ 77410 w 159657"/>
                    <a:gd name="connsiteY1" fmla="*/ 716037 h 788609"/>
                    <a:gd name="connsiteX2" fmla="*/ 116114 w 159657"/>
                    <a:gd name="connsiteY2" fmla="*/ 641046 h 788609"/>
                    <a:gd name="connsiteX3" fmla="*/ 145143 w 159657"/>
                    <a:gd name="connsiteY3" fmla="*/ 500742 h 788609"/>
                    <a:gd name="connsiteX4" fmla="*/ 157238 w 159657"/>
                    <a:gd name="connsiteY4" fmla="*/ 251581 h 788609"/>
                    <a:gd name="connsiteX5" fmla="*/ 159657 w 159657"/>
                    <a:gd name="connsiteY5"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6351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60896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0245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37407 w 200545"/>
                    <a:gd name="connsiteY1" fmla="*/ 776513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12227"/>
                    <a:gd name="connsiteY0" fmla="*/ 810929 h 810929"/>
                    <a:gd name="connsiteX1" fmla="*/ 27672 w 212227"/>
                    <a:gd name="connsiteY1" fmla="*/ 751961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49221"/>
                    <a:gd name="connsiteY0" fmla="*/ 793074 h 793074"/>
                    <a:gd name="connsiteX1" fmla="*/ 64666 w 249221"/>
                    <a:gd name="connsiteY1" fmla="*/ 751961 h 793074"/>
                    <a:gd name="connsiteX2" fmla="*/ 139716 w 249221"/>
                    <a:gd name="connsiteY2" fmla="*/ 695951 h 793074"/>
                    <a:gd name="connsiteX3" fmla="*/ 192049 w 249221"/>
                    <a:gd name="connsiteY3" fmla="*/ 636583 h 793074"/>
                    <a:gd name="connsiteX4" fmla="*/ 223026 w 249221"/>
                    <a:gd name="connsiteY4" fmla="*/ 509669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2049 w 249221"/>
                    <a:gd name="connsiteY4" fmla="*/ 636583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8867 w 249221"/>
                    <a:gd name="connsiteY5" fmla="*/ 498508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28867 w 249221"/>
                    <a:gd name="connsiteY4" fmla="*/ 498508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58825 w 249221"/>
                    <a:gd name="connsiteY1" fmla="*/ 747497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21079 w 257009"/>
                    <a:gd name="connsiteY4" fmla="*/ 502973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4261 w 257009"/>
                    <a:gd name="connsiteY3" fmla="*/ 629888 h 788610"/>
                    <a:gd name="connsiteX4" fmla="*/ 230814 w 257009"/>
                    <a:gd name="connsiteY4" fmla="*/ 489581 h 788610"/>
                    <a:gd name="connsiteX5" fmla="*/ 254590 w 257009"/>
                    <a:gd name="connsiteY5" fmla="*/ 251581 h 788610"/>
                    <a:gd name="connsiteX6" fmla="*/ 257009 w 257009"/>
                    <a:gd name="connsiteY6" fmla="*/ 0 h 78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09" h="788610">
                      <a:moveTo>
                        <a:pt x="0" y="788610"/>
                      </a:moveTo>
                      <a:cubicBezTo>
                        <a:pt x="4032" y="784578"/>
                        <a:pt x="62581" y="751529"/>
                        <a:pt x="66613" y="747497"/>
                      </a:cubicBezTo>
                      <a:cubicBezTo>
                        <a:pt x="89899" y="731310"/>
                        <a:pt x="112969" y="711461"/>
                        <a:pt x="133875" y="691487"/>
                      </a:cubicBezTo>
                      <a:cubicBezTo>
                        <a:pt x="154781" y="671513"/>
                        <a:pt x="162264" y="663539"/>
                        <a:pt x="184261" y="629888"/>
                      </a:cubicBezTo>
                      <a:cubicBezTo>
                        <a:pt x="206258" y="596237"/>
                        <a:pt x="219093" y="552632"/>
                        <a:pt x="230814" y="489581"/>
                      </a:cubicBezTo>
                      <a:cubicBezTo>
                        <a:pt x="242535" y="426530"/>
                        <a:pt x="252171" y="335038"/>
                        <a:pt x="254590" y="251581"/>
                      </a:cubicBezTo>
                      <a:cubicBezTo>
                        <a:pt x="255396" y="167721"/>
                        <a:pt x="256203" y="83860"/>
                        <a:pt x="257009"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54" name="Freeform 49">
                  <a:extLst>
                    <a:ext uri="{FF2B5EF4-FFF2-40B4-BE49-F238E27FC236}">
                      <a16:creationId xmlns:a16="http://schemas.microsoft.com/office/drawing/2014/main" id="{A4043B5C-9E1E-4923-B3A1-AA9B95BE1F72}"/>
                    </a:ext>
                  </a:extLst>
                </p:cNvPr>
                <p:cNvSpPr>
                  <a:spLocks/>
                </p:cNvSpPr>
                <p:nvPr/>
              </p:nvSpPr>
              <p:spPr>
                <a:xfrm>
                  <a:off x="1145562" y="2834163"/>
                  <a:ext cx="314326" cy="666823"/>
                </a:xfrm>
                <a:custGeom>
                  <a:avLst/>
                  <a:gdLst>
                    <a:gd name="connsiteX0" fmla="*/ 0 w 41124"/>
                    <a:gd name="connsiteY0" fmla="*/ 645885 h 645885"/>
                    <a:gd name="connsiteX1" fmla="*/ 26610 w 41124"/>
                    <a:gd name="connsiteY1" fmla="*/ 500742 h 645885"/>
                    <a:gd name="connsiteX2" fmla="*/ 38705 w 41124"/>
                    <a:gd name="connsiteY2" fmla="*/ 251581 h 645885"/>
                    <a:gd name="connsiteX3" fmla="*/ 41124 w 41124"/>
                    <a:gd name="connsiteY3" fmla="*/ 0 h 645885"/>
                    <a:gd name="connsiteX0" fmla="*/ 0 w 91924"/>
                    <a:gd name="connsiteY0" fmla="*/ 735390 h 735390"/>
                    <a:gd name="connsiteX1" fmla="*/ 77410 w 91924"/>
                    <a:gd name="connsiteY1" fmla="*/ 500742 h 735390"/>
                    <a:gd name="connsiteX2" fmla="*/ 89505 w 91924"/>
                    <a:gd name="connsiteY2" fmla="*/ 251581 h 735390"/>
                    <a:gd name="connsiteX3" fmla="*/ 91924 w 91924"/>
                    <a:gd name="connsiteY3" fmla="*/ 0 h 735390"/>
                    <a:gd name="connsiteX0" fmla="*/ 0 w 91924"/>
                    <a:gd name="connsiteY0" fmla="*/ 735390 h 735390"/>
                    <a:gd name="connsiteX1" fmla="*/ 33867 w 91924"/>
                    <a:gd name="connsiteY1" fmla="*/ 619275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48381 w 91924"/>
                    <a:gd name="connsiteY1" fmla="*/ 641046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159657"/>
                    <a:gd name="connsiteY0" fmla="*/ 788609 h 788609"/>
                    <a:gd name="connsiteX1" fmla="*/ 77410 w 159657"/>
                    <a:gd name="connsiteY1" fmla="*/ 716037 h 788609"/>
                    <a:gd name="connsiteX2" fmla="*/ 116114 w 159657"/>
                    <a:gd name="connsiteY2" fmla="*/ 641046 h 788609"/>
                    <a:gd name="connsiteX3" fmla="*/ 145143 w 159657"/>
                    <a:gd name="connsiteY3" fmla="*/ 500742 h 788609"/>
                    <a:gd name="connsiteX4" fmla="*/ 157238 w 159657"/>
                    <a:gd name="connsiteY4" fmla="*/ 251581 h 788609"/>
                    <a:gd name="connsiteX5" fmla="*/ 159657 w 159657"/>
                    <a:gd name="connsiteY5"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6351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60896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0245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37407 w 200545"/>
                    <a:gd name="connsiteY1" fmla="*/ 776513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12227"/>
                    <a:gd name="connsiteY0" fmla="*/ 810929 h 810929"/>
                    <a:gd name="connsiteX1" fmla="*/ 27672 w 212227"/>
                    <a:gd name="connsiteY1" fmla="*/ 751961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49221"/>
                    <a:gd name="connsiteY0" fmla="*/ 793074 h 793074"/>
                    <a:gd name="connsiteX1" fmla="*/ 64666 w 249221"/>
                    <a:gd name="connsiteY1" fmla="*/ 751961 h 793074"/>
                    <a:gd name="connsiteX2" fmla="*/ 139716 w 249221"/>
                    <a:gd name="connsiteY2" fmla="*/ 695951 h 793074"/>
                    <a:gd name="connsiteX3" fmla="*/ 192049 w 249221"/>
                    <a:gd name="connsiteY3" fmla="*/ 636583 h 793074"/>
                    <a:gd name="connsiteX4" fmla="*/ 223026 w 249221"/>
                    <a:gd name="connsiteY4" fmla="*/ 509669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2049 w 249221"/>
                    <a:gd name="connsiteY4" fmla="*/ 636583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8867 w 249221"/>
                    <a:gd name="connsiteY5" fmla="*/ 498508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28867 w 249221"/>
                    <a:gd name="connsiteY4" fmla="*/ 498508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58825 w 249221"/>
                    <a:gd name="connsiteY1" fmla="*/ 747497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21079 w 257009"/>
                    <a:gd name="connsiteY4" fmla="*/ 502973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4261 w 257009"/>
                    <a:gd name="connsiteY3" fmla="*/ 629888 h 788610"/>
                    <a:gd name="connsiteX4" fmla="*/ 230814 w 257009"/>
                    <a:gd name="connsiteY4" fmla="*/ 489581 h 788610"/>
                    <a:gd name="connsiteX5" fmla="*/ 254590 w 257009"/>
                    <a:gd name="connsiteY5" fmla="*/ 251581 h 788610"/>
                    <a:gd name="connsiteX6" fmla="*/ 257009 w 257009"/>
                    <a:gd name="connsiteY6" fmla="*/ 0 h 78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09" h="788610">
                      <a:moveTo>
                        <a:pt x="0" y="788610"/>
                      </a:moveTo>
                      <a:cubicBezTo>
                        <a:pt x="4032" y="784578"/>
                        <a:pt x="62581" y="751529"/>
                        <a:pt x="66613" y="747497"/>
                      </a:cubicBezTo>
                      <a:cubicBezTo>
                        <a:pt x="89899" y="731310"/>
                        <a:pt x="112969" y="711461"/>
                        <a:pt x="133875" y="691487"/>
                      </a:cubicBezTo>
                      <a:cubicBezTo>
                        <a:pt x="154781" y="671513"/>
                        <a:pt x="162264" y="663539"/>
                        <a:pt x="184261" y="629888"/>
                      </a:cubicBezTo>
                      <a:cubicBezTo>
                        <a:pt x="206258" y="596237"/>
                        <a:pt x="219093" y="552632"/>
                        <a:pt x="230814" y="489581"/>
                      </a:cubicBezTo>
                      <a:cubicBezTo>
                        <a:pt x="242535" y="426530"/>
                        <a:pt x="252171" y="335038"/>
                        <a:pt x="254590" y="251581"/>
                      </a:cubicBezTo>
                      <a:cubicBezTo>
                        <a:pt x="255396" y="167721"/>
                        <a:pt x="256203" y="83860"/>
                        <a:pt x="257009"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55" name="Freeform 52">
                  <a:extLst>
                    <a:ext uri="{FF2B5EF4-FFF2-40B4-BE49-F238E27FC236}">
                      <a16:creationId xmlns:a16="http://schemas.microsoft.com/office/drawing/2014/main" id="{18DC9485-0EAE-43A5-B800-58A9F6429C77}"/>
                    </a:ext>
                  </a:extLst>
                </p:cNvPr>
                <p:cNvSpPr>
                  <a:spLocks/>
                </p:cNvSpPr>
                <p:nvPr/>
              </p:nvSpPr>
              <p:spPr>
                <a:xfrm>
                  <a:off x="1145562" y="3101820"/>
                  <a:ext cx="314326" cy="666823"/>
                </a:xfrm>
                <a:custGeom>
                  <a:avLst/>
                  <a:gdLst>
                    <a:gd name="connsiteX0" fmla="*/ 0 w 41124"/>
                    <a:gd name="connsiteY0" fmla="*/ 645885 h 645885"/>
                    <a:gd name="connsiteX1" fmla="*/ 26610 w 41124"/>
                    <a:gd name="connsiteY1" fmla="*/ 500742 h 645885"/>
                    <a:gd name="connsiteX2" fmla="*/ 38705 w 41124"/>
                    <a:gd name="connsiteY2" fmla="*/ 251581 h 645885"/>
                    <a:gd name="connsiteX3" fmla="*/ 41124 w 41124"/>
                    <a:gd name="connsiteY3" fmla="*/ 0 h 645885"/>
                    <a:gd name="connsiteX0" fmla="*/ 0 w 91924"/>
                    <a:gd name="connsiteY0" fmla="*/ 735390 h 735390"/>
                    <a:gd name="connsiteX1" fmla="*/ 77410 w 91924"/>
                    <a:gd name="connsiteY1" fmla="*/ 500742 h 735390"/>
                    <a:gd name="connsiteX2" fmla="*/ 89505 w 91924"/>
                    <a:gd name="connsiteY2" fmla="*/ 251581 h 735390"/>
                    <a:gd name="connsiteX3" fmla="*/ 91924 w 91924"/>
                    <a:gd name="connsiteY3" fmla="*/ 0 h 735390"/>
                    <a:gd name="connsiteX0" fmla="*/ 0 w 91924"/>
                    <a:gd name="connsiteY0" fmla="*/ 735390 h 735390"/>
                    <a:gd name="connsiteX1" fmla="*/ 33867 w 91924"/>
                    <a:gd name="connsiteY1" fmla="*/ 619275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48381 w 91924"/>
                    <a:gd name="connsiteY1" fmla="*/ 641046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159657"/>
                    <a:gd name="connsiteY0" fmla="*/ 788609 h 788609"/>
                    <a:gd name="connsiteX1" fmla="*/ 77410 w 159657"/>
                    <a:gd name="connsiteY1" fmla="*/ 716037 h 788609"/>
                    <a:gd name="connsiteX2" fmla="*/ 116114 w 159657"/>
                    <a:gd name="connsiteY2" fmla="*/ 641046 h 788609"/>
                    <a:gd name="connsiteX3" fmla="*/ 145143 w 159657"/>
                    <a:gd name="connsiteY3" fmla="*/ 500742 h 788609"/>
                    <a:gd name="connsiteX4" fmla="*/ 157238 w 159657"/>
                    <a:gd name="connsiteY4" fmla="*/ 251581 h 788609"/>
                    <a:gd name="connsiteX5" fmla="*/ 159657 w 159657"/>
                    <a:gd name="connsiteY5"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6351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60896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0245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37407 w 200545"/>
                    <a:gd name="connsiteY1" fmla="*/ 776513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12227"/>
                    <a:gd name="connsiteY0" fmla="*/ 810929 h 810929"/>
                    <a:gd name="connsiteX1" fmla="*/ 27672 w 212227"/>
                    <a:gd name="connsiteY1" fmla="*/ 751961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49221"/>
                    <a:gd name="connsiteY0" fmla="*/ 793074 h 793074"/>
                    <a:gd name="connsiteX1" fmla="*/ 64666 w 249221"/>
                    <a:gd name="connsiteY1" fmla="*/ 751961 h 793074"/>
                    <a:gd name="connsiteX2" fmla="*/ 139716 w 249221"/>
                    <a:gd name="connsiteY2" fmla="*/ 695951 h 793074"/>
                    <a:gd name="connsiteX3" fmla="*/ 192049 w 249221"/>
                    <a:gd name="connsiteY3" fmla="*/ 636583 h 793074"/>
                    <a:gd name="connsiteX4" fmla="*/ 223026 w 249221"/>
                    <a:gd name="connsiteY4" fmla="*/ 509669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2049 w 249221"/>
                    <a:gd name="connsiteY4" fmla="*/ 636583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8867 w 249221"/>
                    <a:gd name="connsiteY5" fmla="*/ 498508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28867 w 249221"/>
                    <a:gd name="connsiteY4" fmla="*/ 498508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58825 w 249221"/>
                    <a:gd name="connsiteY1" fmla="*/ 747497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21079 w 257009"/>
                    <a:gd name="connsiteY4" fmla="*/ 502973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4261 w 257009"/>
                    <a:gd name="connsiteY3" fmla="*/ 629888 h 788610"/>
                    <a:gd name="connsiteX4" fmla="*/ 230814 w 257009"/>
                    <a:gd name="connsiteY4" fmla="*/ 489581 h 788610"/>
                    <a:gd name="connsiteX5" fmla="*/ 254590 w 257009"/>
                    <a:gd name="connsiteY5" fmla="*/ 251581 h 788610"/>
                    <a:gd name="connsiteX6" fmla="*/ 257009 w 257009"/>
                    <a:gd name="connsiteY6" fmla="*/ 0 h 78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09" h="788610">
                      <a:moveTo>
                        <a:pt x="0" y="788610"/>
                      </a:moveTo>
                      <a:cubicBezTo>
                        <a:pt x="4032" y="784578"/>
                        <a:pt x="62581" y="751529"/>
                        <a:pt x="66613" y="747497"/>
                      </a:cubicBezTo>
                      <a:cubicBezTo>
                        <a:pt x="89899" y="731310"/>
                        <a:pt x="112969" y="711461"/>
                        <a:pt x="133875" y="691487"/>
                      </a:cubicBezTo>
                      <a:cubicBezTo>
                        <a:pt x="154781" y="671513"/>
                        <a:pt x="162264" y="663539"/>
                        <a:pt x="184261" y="629888"/>
                      </a:cubicBezTo>
                      <a:cubicBezTo>
                        <a:pt x="206258" y="596237"/>
                        <a:pt x="219093" y="552632"/>
                        <a:pt x="230814" y="489581"/>
                      </a:cubicBezTo>
                      <a:cubicBezTo>
                        <a:pt x="242535" y="426530"/>
                        <a:pt x="252171" y="335038"/>
                        <a:pt x="254590" y="251581"/>
                      </a:cubicBezTo>
                      <a:cubicBezTo>
                        <a:pt x="255396" y="167721"/>
                        <a:pt x="256203" y="83860"/>
                        <a:pt x="257009"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56" name="Freeform 56">
                  <a:extLst>
                    <a:ext uri="{FF2B5EF4-FFF2-40B4-BE49-F238E27FC236}">
                      <a16:creationId xmlns:a16="http://schemas.microsoft.com/office/drawing/2014/main" id="{455AFD93-D8EC-4CAE-A3D5-63DB002C9013}"/>
                    </a:ext>
                  </a:extLst>
                </p:cNvPr>
                <p:cNvSpPr>
                  <a:spLocks/>
                </p:cNvSpPr>
                <p:nvPr/>
              </p:nvSpPr>
              <p:spPr>
                <a:xfrm>
                  <a:off x="1145562" y="3369477"/>
                  <a:ext cx="314326" cy="666823"/>
                </a:xfrm>
                <a:custGeom>
                  <a:avLst/>
                  <a:gdLst>
                    <a:gd name="connsiteX0" fmla="*/ 0 w 41124"/>
                    <a:gd name="connsiteY0" fmla="*/ 645885 h 645885"/>
                    <a:gd name="connsiteX1" fmla="*/ 26610 w 41124"/>
                    <a:gd name="connsiteY1" fmla="*/ 500742 h 645885"/>
                    <a:gd name="connsiteX2" fmla="*/ 38705 w 41124"/>
                    <a:gd name="connsiteY2" fmla="*/ 251581 h 645885"/>
                    <a:gd name="connsiteX3" fmla="*/ 41124 w 41124"/>
                    <a:gd name="connsiteY3" fmla="*/ 0 h 645885"/>
                    <a:gd name="connsiteX0" fmla="*/ 0 w 91924"/>
                    <a:gd name="connsiteY0" fmla="*/ 735390 h 735390"/>
                    <a:gd name="connsiteX1" fmla="*/ 77410 w 91924"/>
                    <a:gd name="connsiteY1" fmla="*/ 500742 h 735390"/>
                    <a:gd name="connsiteX2" fmla="*/ 89505 w 91924"/>
                    <a:gd name="connsiteY2" fmla="*/ 251581 h 735390"/>
                    <a:gd name="connsiteX3" fmla="*/ 91924 w 91924"/>
                    <a:gd name="connsiteY3" fmla="*/ 0 h 735390"/>
                    <a:gd name="connsiteX0" fmla="*/ 0 w 91924"/>
                    <a:gd name="connsiteY0" fmla="*/ 735390 h 735390"/>
                    <a:gd name="connsiteX1" fmla="*/ 33867 w 91924"/>
                    <a:gd name="connsiteY1" fmla="*/ 619275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48381 w 91924"/>
                    <a:gd name="connsiteY1" fmla="*/ 641046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159657"/>
                    <a:gd name="connsiteY0" fmla="*/ 788609 h 788609"/>
                    <a:gd name="connsiteX1" fmla="*/ 77410 w 159657"/>
                    <a:gd name="connsiteY1" fmla="*/ 716037 h 788609"/>
                    <a:gd name="connsiteX2" fmla="*/ 116114 w 159657"/>
                    <a:gd name="connsiteY2" fmla="*/ 641046 h 788609"/>
                    <a:gd name="connsiteX3" fmla="*/ 145143 w 159657"/>
                    <a:gd name="connsiteY3" fmla="*/ 500742 h 788609"/>
                    <a:gd name="connsiteX4" fmla="*/ 157238 w 159657"/>
                    <a:gd name="connsiteY4" fmla="*/ 251581 h 788609"/>
                    <a:gd name="connsiteX5" fmla="*/ 159657 w 159657"/>
                    <a:gd name="connsiteY5"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6351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60896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0245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37407 w 200545"/>
                    <a:gd name="connsiteY1" fmla="*/ 776513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12227"/>
                    <a:gd name="connsiteY0" fmla="*/ 810929 h 810929"/>
                    <a:gd name="connsiteX1" fmla="*/ 27672 w 212227"/>
                    <a:gd name="connsiteY1" fmla="*/ 751961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49221"/>
                    <a:gd name="connsiteY0" fmla="*/ 793074 h 793074"/>
                    <a:gd name="connsiteX1" fmla="*/ 64666 w 249221"/>
                    <a:gd name="connsiteY1" fmla="*/ 751961 h 793074"/>
                    <a:gd name="connsiteX2" fmla="*/ 139716 w 249221"/>
                    <a:gd name="connsiteY2" fmla="*/ 695951 h 793074"/>
                    <a:gd name="connsiteX3" fmla="*/ 192049 w 249221"/>
                    <a:gd name="connsiteY3" fmla="*/ 636583 h 793074"/>
                    <a:gd name="connsiteX4" fmla="*/ 223026 w 249221"/>
                    <a:gd name="connsiteY4" fmla="*/ 509669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2049 w 249221"/>
                    <a:gd name="connsiteY4" fmla="*/ 636583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8867 w 249221"/>
                    <a:gd name="connsiteY5" fmla="*/ 498508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28867 w 249221"/>
                    <a:gd name="connsiteY4" fmla="*/ 498508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58825 w 249221"/>
                    <a:gd name="connsiteY1" fmla="*/ 747497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21079 w 257009"/>
                    <a:gd name="connsiteY4" fmla="*/ 502973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4261 w 257009"/>
                    <a:gd name="connsiteY3" fmla="*/ 629888 h 788610"/>
                    <a:gd name="connsiteX4" fmla="*/ 230814 w 257009"/>
                    <a:gd name="connsiteY4" fmla="*/ 489581 h 788610"/>
                    <a:gd name="connsiteX5" fmla="*/ 254590 w 257009"/>
                    <a:gd name="connsiteY5" fmla="*/ 251581 h 788610"/>
                    <a:gd name="connsiteX6" fmla="*/ 257009 w 257009"/>
                    <a:gd name="connsiteY6" fmla="*/ 0 h 78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09" h="788610">
                      <a:moveTo>
                        <a:pt x="0" y="788610"/>
                      </a:moveTo>
                      <a:cubicBezTo>
                        <a:pt x="4032" y="784578"/>
                        <a:pt x="62581" y="751529"/>
                        <a:pt x="66613" y="747497"/>
                      </a:cubicBezTo>
                      <a:cubicBezTo>
                        <a:pt x="89899" y="731310"/>
                        <a:pt x="112969" y="711461"/>
                        <a:pt x="133875" y="691487"/>
                      </a:cubicBezTo>
                      <a:cubicBezTo>
                        <a:pt x="154781" y="671513"/>
                        <a:pt x="162264" y="663539"/>
                        <a:pt x="184261" y="629888"/>
                      </a:cubicBezTo>
                      <a:cubicBezTo>
                        <a:pt x="206258" y="596237"/>
                        <a:pt x="219093" y="552632"/>
                        <a:pt x="230814" y="489581"/>
                      </a:cubicBezTo>
                      <a:cubicBezTo>
                        <a:pt x="242535" y="426530"/>
                        <a:pt x="252171" y="335038"/>
                        <a:pt x="254590" y="251581"/>
                      </a:cubicBezTo>
                      <a:cubicBezTo>
                        <a:pt x="255396" y="167721"/>
                        <a:pt x="256203" y="83860"/>
                        <a:pt x="257009"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57" name="Freeform 60">
                  <a:extLst>
                    <a:ext uri="{FF2B5EF4-FFF2-40B4-BE49-F238E27FC236}">
                      <a16:creationId xmlns:a16="http://schemas.microsoft.com/office/drawing/2014/main" id="{3F421CB3-9097-44CB-88BF-5A61D2724150}"/>
                    </a:ext>
                  </a:extLst>
                </p:cNvPr>
                <p:cNvSpPr>
                  <a:spLocks/>
                </p:cNvSpPr>
                <p:nvPr/>
              </p:nvSpPr>
              <p:spPr>
                <a:xfrm>
                  <a:off x="1145562" y="3637134"/>
                  <a:ext cx="314326" cy="666823"/>
                </a:xfrm>
                <a:custGeom>
                  <a:avLst/>
                  <a:gdLst>
                    <a:gd name="connsiteX0" fmla="*/ 0 w 41124"/>
                    <a:gd name="connsiteY0" fmla="*/ 645885 h 645885"/>
                    <a:gd name="connsiteX1" fmla="*/ 26610 w 41124"/>
                    <a:gd name="connsiteY1" fmla="*/ 500742 h 645885"/>
                    <a:gd name="connsiteX2" fmla="*/ 38705 w 41124"/>
                    <a:gd name="connsiteY2" fmla="*/ 251581 h 645885"/>
                    <a:gd name="connsiteX3" fmla="*/ 41124 w 41124"/>
                    <a:gd name="connsiteY3" fmla="*/ 0 h 645885"/>
                    <a:gd name="connsiteX0" fmla="*/ 0 w 91924"/>
                    <a:gd name="connsiteY0" fmla="*/ 735390 h 735390"/>
                    <a:gd name="connsiteX1" fmla="*/ 77410 w 91924"/>
                    <a:gd name="connsiteY1" fmla="*/ 500742 h 735390"/>
                    <a:gd name="connsiteX2" fmla="*/ 89505 w 91924"/>
                    <a:gd name="connsiteY2" fmla="*/ 251581 h 735390"/>
                    <a:gd name="connsiteX3" fmla="*/ 91924 w 91924"/>
                    <a:gd name="connsiteY3" fmla="*/ 0 h 735390"/>
                    <a:gd name="connsiteX0" fmla="*/ 0 w 91924"/>
                    <a:gd name="connsiteY0" fmla="*/ 735390 h 735390"/>
                    <a:gd name="connsiteX1" fmla="*/ 33867 w 91924"/>
                    <a:gd name="connsiteY1" fmla="*/ 619275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48381 w 91924"/>
                    <a:gd name="connsiteY1" fmla="*/ 641046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159657"/>
                    <a:gd name="connsiteY0" fmla="*/ 788609 h 788609"/>
                    <a:gd name="connsiteX1" fmla="*/ 77410 w 159657"/>
                    <a:gd name="connsiteY1" fmla="*/ 716037 h 788609"/>
                    <a:gd name="connsiteX2" fmla="*/ 116114 w 159657"/>
                    <a:gd name="connsiteY2" fmla="*/ 641046 h 788609"/>
                    <a:gd name="connsiteX3" fmla="*/ 145143 w 159657"/>
                    <a:gd name="connsiteY3" fmla="*/ 500742 h 788609"/>
                    <a:gd name="connsiteX4" fmla="*/ 157238 w 159657"/>
                    <a:gd name="connsiteY4" fmla="*/ 251581 h 788609"/>
                    <a:gd name="connsiteX5" fmla="*/ 159657 w 159657"/>
                    <a:gd name="connsiteY5"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6351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60896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0245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37407 w 200545"/>
                    <a:gd name="connsiteY1" fmla="*/ 776513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12227"/>
                    <a:gd name="connsiteY0" fmla="*/ 810929 h 810929"/>
                    <a:gd name="connsiteX1" fmla="*/ 27672 w 212227"/>
                    <a:gd name="connsiteY1" fmla="*/ 751961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49221"/>
                    <a:gd name="connsiteY0" fmla="*/ 793074 h 793074"/>
                    <a:gd name="connsiteX1" fmla="*/ 64666 w 249221"/>
                    <a:gd name="connsiteY1" fmla="*/ 751961 h 793074"/>
                    <a:gd name="connsiteX2" fmla="*/ 139716 w 249221"/>
                    <a:gd name="connsiteY2" fmla="*/ 695951 h 793074"/>
                    <a:gd name="connsiteX3" fmla="*/ 192049 w 249221"/>
                    <a:gd name="connsiteY3" fmla="*/ 636583 h 793074"/>
                    <a:gd name="connsiteX4" fmla="*/ 223026 w 249221"/>
                    <a:gd name="connsiteY4" fmla="*/ 509669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2049 w 249221"/>
                    <a:gd name="connsiteY4" fmla="*/ 636583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8867 w 249221"/>
                    <a:gd name="connsiteY5" fmla="*/ 498508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28867 w 249221"/>
                    <a:gd name="connsiteY4" fmla="*/ 498508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58825 w 249221"/>
                    <a:gd name="connsiteY1" fmla="*/ 747497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21079 w 257009"/>
                    <a:gd name="connsiteY4" fmla="*/ 502973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4261 w 257009"/>
                    <a:gd name="connsiteY3" fmla="*/ 629888 h 788610"/>
                    <a:gd name="connsiteX4" fmla="*/ 230814 w 257009"/>
                    <a:gd name="connsiteY4" fmla="*/ 489581 h 788610"/>
                    <a:gd name="connsiteX5" fmla="*/ 254590 w 257009"/>
                    <a:gd name="connsiteY5" fmla="*/ 251581 h 788610"/>
                    <a:gd name="connsiteX6" fmla="*/ 257009 w 257009"/>
                    <a:gd name="connsiteY6" fmla="*/ 0 h 78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09" h="788610">
                      <a:moveTo>
                        <a:pt x="0" y="788610"/>
                      </a:moveTo>
                      <a:cubicBezTo>
                        <a:pt x="4032" y="784578"/>
                        <a:pt x="62581" y="751529"/>
                        <a:pt x="66613" y="747497"/>
                      </a:cubicBezTo>
                      <a:cubicBezTo>
                        <a:pt x="89899" y="731310"/>
                        <a:pt x="112969" y="711461"/>
                        <a:pt x="133875" y="691487"/>
                      </a:cubicBezTo>
                      <a:cubicBezTo>
                        <a:pt x="154781" y="671513"/>
                        <a:pt x="162264" y="663539"/>
                        <a:pt x="184261" y="629888"/>
                      </a:cubicBezTo>
                      <a:cubicBezTo>
                        <a:pt x="206258" y="596237"/>
                        <a:pt x="219093" y="552632"/>
                        <a:pt x="230814" y="489581"/>
                      </a:cubicBezTo>
                      <a:cubicBezTo>
                        <a:pt x="242535" y="426530"/>
                        <a:pt x="252171" y="335038"/>
                        <a:pt x="254590" y="251581"/>
                      </a:cubicBezTo>
                      <a:cubicBezTo>
                        <a:pt x="255396" y="167721"/>
                        <a:pt x="256203" y="83860"/>
                        <a:pt x="257009"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58" name="Freeform 63">
                  <a:extLst>
                    <a:ext uri="{FF2B5EF4-FFF2-40B4-BE49-F238E27FC236}">
                      <a16:creationId xmlns:a16="http://schemas.microsoft.com/office/drawing/2014/main" id="{DA264CA9-2A25-498A-9635-3AFCC06CE3C6}"/>
                    </a:ext>
                  </a:extLst>
                </p:cNvPr>
                <p:cNvSpPr>
                  <a:spLocks/>
                </p:cNvSpPr>
                <p:nvPr/>
              </p:nvSpPr>
              <p:spPr>
                <a:xfrm>
                  <a:off x="1145562" y="3904791"/>
                  <a:ext cx="314326" cy="666823"/>
                </a:xfrm>
                <a:custGeom>
                  <a:avLst/>
                  <a:gdLst>
                    <a:gd name="connsiteX0" fmla="*/ 0 w 41124"/>
                    <a:gd name="connsiteY0" fmla="*/ 645885 h 645885"/>
                    <a:gd name="connsiteX1" fmla="*/ 26610 w 41124"/>
                    <a:gd name="connsiteY1" fmla="*/ 500742 h 645885"/>
                    <a:gd name="connsiteX2" fmla="*/ 38705 w 41124"/>
                    <a:gd name="connsiteY2" fmla="*/ 251581 h 645885"/>
                    <a:gd name="connsiteX3" fmla="*/ 41124 w 41124"/>
                    <a:gd name="connsiteY3" fmla="*/ 0 h 645885"/>
                    <a:gd name="connsiteX0" fmla="*/ 0 w 91924"/>
                    <a:gd name="connsiteY0" fmla="*/ 735390 h 735390"/>
                    <a:gd name="connsiteX1" fmla="*/ 77410 w 91924"/>
                    <a:gd name="connsiteY1" fmla="*/ 500742 h 735390"/>
                    <a:gd name="connsiteX2" fmla="*/ 89505 w 91924"/>
                    <a:gd name="connsiteY2" fmla="*/ 251581 h 735390"/>
                    <a:gd name="connsiteX3" fmla="*/ 91924 w 91924"/>
                    <a:gd name="connsiteY3" fmla="*/ 0 h 735390"/>
                    <a:gd name="connsiteX0" fmla="*/ 0 w 91924"/>
                    <a:gd name="connsiteY0" fmla="*/ 735390 h 735390"/>
                    <a:gd name="connsiteX1" fmla="*/ 33867 w 91924"/>
                    <a:gd name="connsiteY1" fmla="*/ 619275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48381 w 91924"/>
                    <a:gd name="connsiteY1" fmla="*/ 641046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159657"/>
                    <a:gd name="connsiteY0" fmla="*/ 788609 h 788609"/>
                    <a:gd name="connsiteX1" fmla="*/ 77410 w 159657"/>
                    <a:gd name="connsiteY1" fmla="*/ 716037 h 788609"/>
                    <a:gd name="connsiteX2" fmla="*/ 116114 w 159657"/>
                    <a:gd name="connsiteY2" fmla="*/ 641046 h 788609"/>
                    <a:gd name="connsiteX3" fmla="*/ 145143 w 159657"/>
                    <a:gd name="connsiteY3" fmla="*/ 500742 h 788609"/>
                    <a:gd name="connsiteX4" fmla="*/ 157238 w 159657"/>
                    <a:gd name="connsiteY4" fmla="*/ 251581 h 788609"/>
                    <a:gd name="connsiteX5" fmla="*/ 159657 w 159657"/>
                    <a:gd name="connsiteY5"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6351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60896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0245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37407 w 200545"/>
                    <a:gd name="connsiteY1" fmla="*/ 776513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12227"/>
                    <a:gd name="connsiteY0" fmla="*/ 810929 h 810929"/>
                    <a:gd name="connsiteX1" fmla="*/ 27672 w 212227"/>
                    <a:gd name="connsiteY1" fmla="*/ 751961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49221"/>
                    <a:gd name="connsiteY0" fmla="*/ 793074 h 793074"/>
                    <a:gd name="connsiteX1" fmla="*/ 64666 w 249221"/>
                    <a:gd name="connsiteY1" fmla="*/ 751961 h 793074"/>
                    <a:gd name="connsiteX2" fmla="*/ 139716 w 249221"/>
                    <a:gd name="connsiteY2" fmla="*/ 695951 h 793074"/>
                    <a:gd name="connsiteX3" fmla="*/ 192049 w 249221"/>
                    <a:gd name="connsiteY3" fmla="*/ 636583 h 793074"/>
                    <a:gd name="connsiteX4" fmla="*/ 223026 w 249221"/>
                    <a:gd name="connsiteY4" fmla="*/ 509669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2049 w 249221"/>
                    <a:gd name="connsiteY4" fmla="*/ 636583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8867 w 249221"/>
                    <a:gd name="connsiteY5" fmla="*/ 498508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28867 w 249221"/>
                    <a:gd name="connsiteY4" fmla="*/ 498508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58825 w 249221"/>
                    <a:gd name="connsiteY1" fmla="*/ 747497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21079 w 257009"/>
                    <a:gd name="connsiteY4" fmla="*/ 502973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4261 w 257009"/>
                    <a:gd name="connsiteY3" fmla="*/ 629888 h 788610"/>
                    <a:gd name="connsiteX4" fmla="*/ 230814 w 257009"/>
                    <a:gd name="connsiteY4" fmla="*/ 489581 h 788610"/>
                    <a:gd name="connsiteX5" fmla="*/ 254590 w 257009"/>
                    <a:gd name="connsiteY5" fmla="*/ 251581 h 788610"/>
                    <a:gd name="connsiteX6" fmla="*/ 257009 w 257009"/>
                    <a:gd name="connsiteY6" fmla="*/ 0 h 78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09" h="788610">
                      <a:moveTo>
                        <a:pt x="0" y="788610"/>
                      </a:moveTo>
                      <a:cubicBezTo>
                        <a:pt x="4032" y="784578"/>
                        <a:pt x="62581" y="751529"/>
                        <a:pt x="66613" y="747497"/>
                      </a:cubicBezTo>
                      <a:cubicBezTo>
                        <a:pt x="89899" y="731310"/>
                        <a:pt x="112969" y="711461"/>
                        <a:pt x="133875" y="691487"/>
                      </a:cubicBezTo>
                      <a:cubicBezTo>
                        <a:pt x="154781" y="671513"/>
                        <a:pt x="162264" y="663539"/>
                        <a:pt x="184261" y="629888"/>
                      </a:cubicBezTo>
                      <a:cubicBezTo>
                        <a:pt x="206258" y="596237"/>
                        <a:pt x="219093" y="552632"/>
                        <a:pt x="230814" y="489581"/>
                      </a:cubicBezTo>
                      <a:cubicBezTo>
                        <a:pt x="242535" y="426530"/>
                        <a:pt x="252171" y="335038"/>
                        <a:pt x="254590" y="251581"/>
                      </a:cubicBezTo>
                      <a:cubicBezTo>
                        <a:pt x="255396" y="167721"/>
                        <a:pt x="256203" y="83860"/>
                        <a:pt x="257009"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59" name="Freeform 67">
                  <a:extLst>
                    <a:ext uri="{FF2B5EF4-FFF2-40B4-BE49-F238E27FC236}">
                      <a16:creationId xmlns:a16="http://schemas.microsoft.com/office/drawing/2014/main" id="{38734ACB-DC74-43A3-978F-058D0C4DD4E5}"/>
                    </a:ext>
                  </a:extLst>
                </p:cNvPr>
                <p:cNvSpPr>
                  <a:spLocks/>
                </p:cNvSpPr>
                <p:nvPr/>
              </p:nvSpPr>
              <p:spPr>
                <a:xfrm>
                  <a:off x="1145562" y="4172448"/>
                  <a:ext cx="314326" cy="666823"/>
                </a:xfrm>
                <a:custGeom>
                  <a:avLst/>
                  <a:gdLst>
                    <a:gd name="connsiteX0" fmla="*/ 0 w 41124"/>
                    <a:gd name="connsiteY0" fmla="*/ 645885 h 645885"/>
                    <a:gd name="connsiteX1" fmla="*/ 26610 w 41124"/>
                    <a:gd name="connsiteY1" fmla="*/ 500742 h 645885"/>
                    <a:gd name="connsiteX2" fmla="*/ 38705 w 41124"/>
                    <a:gd name="connsiteY2" fmla="*/ 251581 h 645885"/>
                    <a:gd name="connsiteX3" fmla="*/ 41124 w 41124"/>
                    <a:gd name="connsiteY3" fmla="*/ 0 h 645885"/>
                    <a:gd name="connsiteX0" fmla="*/ 0 w 91924"/>
                    <a:gd name="connsiteY0" fmla="*/ 735390 h 735390"/>
                    <a:gd name="connsiteX1" fmla="*/ 77410 w 91924"/>
                    <a:gd name="connsiteY1" fmla="*/ 500742 h 735390"/>
                    <a:gd name="connsiteX2" fmla="*/ 89505 w 91924"/>
                    <a:gd name="connsiteY2" fmla="*/ 251581 h 735390"/>
                    <a:gd name="connsiteX3" fmla="*/ 91924 w 91924"/>
                    <a:gd name="connsiteY3" fmla="*/ 0 h 735390"/>
                    <a:gd name="connsiteX0" fmla="*/ 0 w 91924"/>
                    <a:gd name="connsiteY0" fmla="*/ 735390 h 735390"/>
                    <a:gd name="connsiteX1" fmla="*/ 33867 w 91924"/>
                    <a:gd name="connsiteY1" fmla="*/ 619275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48381 w 91924"/>
                    <a:gd name="connsiteY1" fmla="*/ 641046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159657"/>
                    <a:gd name="connsiteY0" fmla="*/ 788609 h 788609"/>
                    <a:gd name="connsiteX1" fmla="*/ 77410 w 159657"/>
                    <a:gd name="connsiteY1" fmla="*/ 716037 h 788609"/>
                    <a:gd name="connsiteX2" fmla="*/ 116114 w 159657"/>
                    <a:gd name="connsiteY2" fmla="*/ 641046 h 788609"/>
                    <a:gd name="connsiteX3" fmla="*/ 145143 w 159657"/>
                    <a:gd name="connsiteY3" fmla="*/ 500742 h 788609"/>
                    <a:gd name="connsiteX4" fmla="*/ 157238 w 159657"/>
                    <a:gd name="connsiteY4" fmla="*/ 251581 h 788609"/>
                    <a:gd name="connsiteX5" fmla="*/ 159657 w 159657"/>
                    <a:gd name="connsiteY5"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6351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60896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0245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37407 w 200545"/>
                    <a:gd name="connsiteY1" fmla="*/ 776513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12227"/>
                    <a:gd name="connsiteY0" fmla="*/ 810929 h 810929"/>
                    <a:gd name="connsiteX1" fmla="*/ 27672 w 212227"/>
                    <a:gd name="connsiteY1" fmla="*/ 751961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49221"/>
                    <a:gd name="connsiteY0" fmla="*/ 793074 h 793074"/>
                    <a:gd name="connsiteX1" fmla="*/ 64666 w 249221"/>
                    <a:gd name="connsiteY1" fmla="*/ 751961 h 793074"/>
                    <a:gd name="connsiteX2" fmla="*/ 139716 w 249221"/>
                    <a:gd name="connsiteY2" fmla="*/ 695951 h 793074"/>
                    <a:gd name="connsiteX3" fmla="*/ 192049 w 249221"/>
                    <a:gd name="connsiteY3" fmla="*/ 636583 h 793074"/>
                    <a:gd name="connsiteX4" fmla="*/ 223026 w 249221"/>
                    <a:gd name="connsiteY4" fmla="*/ 509669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2049 w 249221"/>
                    <a:gd name="connsiteY4" fmla="*/ 636583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8867 w 249221"/>
                    <a:gd name="connsiteY5" fmla="*/ 498508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28867 w 249221"/>
                    <a:gd name="connsiteY4" fmla="*/ 498508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58825 w 249221"/>
                    <a:gd name="connsiteY1" fmla="*/ 747497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21079 w 257009"/>
                    <a:gd name="connsiteY4" fmla="*/ 502973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4261 w 257009"/>
                    <a:gd name="connsiteY3" fmla="*/ 629888 h 788610"/>
                    <a:gd name="connsiteX4" fmla="*/ 230814 w 257009"/>
                    <a:gd name="connsiteY4" fmla="*/ 489581 h 788610"/>
                    <a:gd name="connsiteX5" fmla="*/ 254590 w 257009"/>
                    <a:gd name="connsiteY5" fmla="*/ 251581 h 788610"/>
                    <a:gd name="connsiteX6" fmla="*/ 257009 w 257009"/>
                    <a:gd name="connsiteY6" fmla="*/ 0 h 78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09" h="788610">
                      <a:moveTo>
                        <a:pt x="0" y="788610"/>
                      </a:moveTo>
                      <a:cubicBezTo>
                        <a:pt x="4032" y="784578"/>
                        <a:pt x="62581" y="751529"/>
                        <a:pt x="66613" y="747497"/>
                      </a:cubicBezTo>
                      <a:cubicBezTo>
                        <a:pt x="89899" y="731310"/>
                        <a:pt x="112969" y="711461"/>
                        <a:pt x="133875" y="691487"/>
                      </a:cubicBezTo>
                      <a:cubicBezTo>
                        <a:pt x="154781" y="671513"/>
                        <a:pt x="162264" y="663539"/>
                        <a:pt x="184261" y="629888"/>
                      </a:cubicBezTo>
                      <a:cubicBezTo>
                        <a:pt x="206258" y="596237"/>
                        <a:pt x="219093" y="552632"/>
                        <a:pt x="230814" y="489581"/>
                      </a:cubicBezTo>
                      <a:cubicBezTo>
                        <a:pt x="242535" y="426530"/>
                        <a:pt x="252171" y="335038"/>
                        <a:pt x="254590" y="251581"/>
                      </a:cubicBezTo>
                      <a:cubicBezTo>
                        <a:pt x="255396" y="167721"/>
                        <a:pt x="256203" y="83860"/>
                        <a:pt x="257009"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sp>
            <p:nvSpPr>
              <p:cNvPr id="37" name="Freeform 68">
                <a:extLst>
                  <a:ext uri="{FF2B5EF4-FFF2-40B4-BE49-F238E27FC236}">
                    <a16:creationId xmlns:a16="http://schemas.microsoft.com/office/drawing/2014/main" id="{089C4E64-A9E2-4E76-A838-40C34EFD99D7}"/>
                  </a:ext>
                </a:extLst>
              </p:cNvPr>
              <p:cNvSpPr>
                <a:spLocks noChangeAspect="1"/>
              </p:cNvSpPr>
              <p:nvPr/>
            </p:nvSpPr>
            <p:spPr>
              <a:xfrm rot="1860957">
                <a:off x="4482767" y="4254142"/>
                <a:ext cx="258632" cy="470984"/>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66106 w 116279"/>
                  <a:gd name="connsiteY0" fmla="*/ 181790 h 181795"/>
                  <a:gd name="connsiteX1" fmla="*/ 103367 w 116279"/>
                  <a:gd name="connsiteY1" fmla="*/ 147631 h 181795"/>
                  <a:gd name="connsiteX2" fmla="*/ 116252 w 116279"/>
                  <a:gd name="connsiteY2" fmla="*/ 102157 h 181795"/>
                  <a:gd name="connsiteX3" fmla="*/ 108250 w 116279"/>
                  <a:gd name="connsiteY3" fmla="*/ 61906 h 181795"/>
                  <a:gd name="connsiteX4" fmla="*/ 89201 w 116279"/>
                  <a:gd name="connsiteY4" fmla="*/ 26228 h 181795"/>
                  <a:gd name="connsiteX5" fmla="*/ 77062 w 116279"/>
                  <a:gd name="connsiteY5" fmla="*/ 9381 h 181795"/>
                  <a:gd name="connsiteX6" fmla="*/ 67053 w 116279"/>
                  <a:gd name="connsiteY6" fmla="*/ 19 h 181795"/>
                  <a:gd name="connsiteX7" fmla="*/ 53853 w 116279"/>
                  <a:gd name="connsiteY7" fmla="*/ 10161 h 181795"/>
                  <a:gd name="connsiteX8" fmla="*/ 38952 w 116279"/>
                  <a:gd name="connsiteY8" fmla="*/ 27788 h 181795"/>
                  <a:gd name="connsiteX9" fmla="*/ 18210 w 116279"/>
                  <a:gd name="connsiteY9" fmla="*/ 64828 h 181795"/>
                  <a:gd name="connsiteX10" fmla="*/ 8 w 116279"/>
                  <a:gd name="connsiteY10" fmla="*/ 93030 h 181795"/>
                  <a:gd name="connsiteX11" fmla="*/ 24786 w 116279"/>
                  <a:gd name="connsiteY11" fmla="*/ 145250 h 181795"/>
                  <a:gd name="connsiteX12" fmla="*/ 66106 w 116279"/>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24798 w 116291"/>
                  <a:gd name="connsiteY11" fmla="*/ 145250 h 181795"/>
                  <a:gd name="connsiteX12" fmla="*/ 66118 w 116291"/>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11729 w 116291"/>
                  <a:gd name="connsiteY11" fmla="*/ 143315 h 181795"/>
                  <a:gd name="connsiteX12" fmla="*/ 66118 w 116291"/>
                  <a:gd name="connsiteY12" fmla="*/ 181790 h 181795"/>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8964 w 116291"/>
                  <a:gd name="connsiteY8" fmla="*/ 48395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103201 w 116291"/>
                  <a:gd name="connsiteY5" fmla="*/ 29939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856"/>
                  <a:gd name="connsiteY0" fmla="*/ 202397 h 202402"/>
                  <a:gd name="connsiteX1" fmla="*/ 103379 w 116856"/>
                  <a:gd name="connsiteY1" fmla="*/ 168238 h 202402"/>
                  <a:gd name="connsiteX2" fmla="*/ 116264 w 116856"/>
                  <a:gd name="connsiteY2" fmla="*/ 122764 h 202402"/>
                  <a:gd name="connsiteX3" fmla="*/ 108262 w 116856"/>
                  <a:gd name="connsiteY3" fmla="*/ 82513 h 202402"/>
                  <a:gd name="connsiteX4" fmla="*/ 115351 w 116856"/>
                  <a:gd name="connsiteY4" fmla="*/ 50706 h 202402"/>
                  <a:gd name="connsiteX5" fmla="*/ 103201 w 116856"/>
                  <a:gd name="connsiteY5" fmla="*/ 29939 h 202402"/>
                  <a:gd name="connsiteX6" fmla="*/ 91816 w 116856"/>
                  <a:gd name="connsiteY6" fmla="*/ 4 h 202402"/>
                  <a:gd name="connsiteX7" fmla="*/ 53865 w 116856"/>
                  <a:gd name="connsiteY7" fmla="*/ 30768 h 202402"/>
                  <a:gd name="connsiteX8" fmla="*/ 35042 w 116856"/>
                  <a:gd name="connsiteY8" fmla="*/ 47423 h 202402"/>
                  <a:gd name="connsiteX9" fmla="*/ 10358 w 116856"/>
                  <a:gd name="connsiteY9" fmla="*/ 77611 h 202402"/>
                  <a:gd name="connsiteX10" fmla="*/ 20 w 116856"/>
                  <a:gd name="connsiteY10" fmla="*/ 113637 h 202402"/>
                  <a:gd name="connsiteX11" fmla="*/ 11729 w 116856"/>
                  <a:gd name="connsiteY11" fmla="*/ 163922 h 202402"/>
                  <a:gd name="connsiteX12" fmla="*/ 66118 w 116856"/>
                  <a:gd name="connsiteY12" fmla="*/ 202397 h 202402"/>
                  <a:gd name="connsiteX0" fmla="*/ 66118 w 134977"/>
                  <a:gd name="connsiteY0" fmla="*/ 202397 h 202402"/>
                  <a:gd name="connsiteX1" fmla="*/ 103379 w 134977"/>
                  <a:gd name="connsiteY1" fmla="*/ 168238 h 202402"/>
                  <a:gd name="connsiteX2" fmla="*/ 116264 w 134977"/>
                  <a:gd name="connsiteY2" fmla="*/ 122764 h 202402"/>
                  <a:gd name="connsiteX3" fmla="*/ 134407 w 134977"/>
                  <a:gd name="connsiteY3" fmla="*/ 88343 h 202402"/>
                  <a:gd name="connsiteX4" fmla="*/ 115351 w 134977"/>
                  <a:gd name="connsiteY4" fmla="*/ 50706 h 202402"/>
                  <a:gd name="connsiteX5" fmla="*/ 103201 w 134977"/>
                  <a:gd name="connsiteY5" fmla="*/ 29939 h 202402"/>
                  <a:gd name="connsiteX6" fmla="*/ 91816 w 134977"/>
                  <a:gd name="connsiteY6" fmla="*/ 4 h 202402"/>
                  <a:gd name="connsiteX7" fmla="*/ 53865 w 134977"/>
                  <a:gd name="connsiteY7" fmla="*/ 30768 h 202402"/>
                  <a:gd name="connsiteX8" fmla="*/ 35042 w 134977"/>
                  <a:gd name="connsiteY8" fmla="*/ 47423 h 202402"/>
                  <a:gd name="connsiteX9" fmla="*/ 10358 w 134977"/>
                  <a:gd name="connsiteY9" fmla="*/ 77611 h 202402"/>
                  <a:gd name="connsiteX10" fmla="*/ 20 w 134977"/>
                  <a:gd name="connsiteY10" fmla="*/ 113637 h 202402"/>
                  <a:gd name="connsiteX11" fmla="*/ 11729 w 134977"/>
                  <a:gd name="connsiteY11" fmla="*/ 163922 h 202402"/>
                  <a:gd name="connsiteX12" fmla="*/ 66118 w 134977"/>
                  <a:gd name="connsiteY12" fmla="*/ 202397 h 202402"/>
                  <a:gd name="connsiteX0" fmla="*/ 66118 w 135595"/>
                  <a:gd name="connsiteY0" fmla="*/ 202397 h 202402"/>
                  <a:gd name="connsiteX1" fmla="*/ 103379 w 135595"/>
                  <a:gd name="connsiteY1" fmla="*/ 168238 h 202402"/>
                  <a:gd name="connsiteX2" fmla="*/ 129340 w 135595"/>
                  <a:gd name="connsiteY2" fmla="*/ 126659 h 202402"/>
                  <a:gd name="connsiteX3" fmla="*/ 134407 w 135595"/>
                  <a:gd name="connsiteY3" fmla="*/ 88343 h 202402"/>
                  <a:gd name="connsiteX4" fmla="*/ 115351 w 135595"/>
                  <a:gd name="connsiteY4" fmla="*/ 50706 h 202402"/>
                  <a:gd name="connsiteX5" fmla="*/ 103201 w 135595"/>
                  <a:gd name="connsiteY5" fmla="*/ 29939 h 202402"/>
                  <a:gd name="connsiteX6" fmla="*/ 91816 w 135595"/>
                  <a:gd name="connsiteY6" fmla="*/ 4 h 202402"/>
                  <a:gd name="connsiteX7" fmla="*/ 53865 w 135595"/>
                  <a:gd name="connsiteY7" fmla="*/ 30768 h 202402"/>
                  <a:gd name="connsiteX8" fmla="*/ 35042 w 135595"/>
                  <a:gd name="connsiteY8" fmla="*/ 47423 h 202402"/>
                  <a:gd name="connsiteX9" fmla="*/ 10358 w 135595"/>
                  <a:gd name="connsiteY9" fmla="*/ 77611 h 202402"/>
                  <a:gd name="connsiteX10" fmla="*/ 20 w 135595"/>
                  <a:gd name="connsiteY10" fmla="*/ 113637 h 202402"/>
                  <a:gd name="connsiteX11" fmla="*/ 11729 w 135595"/>
                  <a:gd name="connsiteY11" fmla="*/ 163922 h 202402"/>
                  <a:gd name="connsiteX12" fmla="*/ 66118 w 135595"/>
                  <a:gd name="connsiteY12" fmla="*/ 202397 h 202402"/>
                  <a:gd name="connsiteX0" fmla="*/ 66106 w 135583"/>
                  <a:gd name="connsiteY0" fmla="*/ 202397 h 202402"/>
                  <a:gd name="connsiteX1" fmla="*/ 103367 w 135583"/>
                  <a:gd name="connsiteY1" fmla="*/ 168238 h 202402"/>
                  <a:gd name="connsiteX2" fmla="*/ 129328 w 135583"/>
                  <a:gd name="connsiteY2" fmla="*/ 126659 h 202402"/>
                  <a:gd name="connsiteX3" fmla="*/ 134395 w 135583"/>
                  <a:gd name="connsiteY3" fmla="*/ 88343 h 202402"/>
                  <a:gd name="connsiteX4" fmla="*/ 115339 w 135583"/>
                  <a:gd name="connsiteY4" fmla="*/ 50706 h 202402"/>
                  <a:gd name="connsiteX5" fmla="*/ 103189 w 135583"/>
                  <a:gd name="connsiteY5" fmla="*/ 29939 h 202402"/>
                  <a:gd name="connsiteX6" fmla="*/ 91804 w 135583"/>
                  <a:gd name="connsiteY6" fmla="*/ 4 h 202402"/>
                  <a:gd name="connsiteX7" fmla="*/ 53853 w 135583"/>
                  <a:gd name="connsiteY7" fmla="*/ 30768 h 202402"/>
                  <a:gd name="connsiteX8" fmla="*/ 35030 w 135583"/>
                  <a:gd name="connsiteY8" fmla="*/ 47423 h 202402"/>
                  <a:gd name="connsiteX9" fmla="*/ 20796 w 135583"/>
                  <a:gd name="connsiteY9" fmla="*/ 77591 h 202402"/>
                  <a:gd name="connsiteX10" fmla="*/ 8 w 135583"/>
                  <a:gd name="connsiteY10" fmla="*/ 113637 h 202402"/>
                  <a:gd name="connsiteX11" fmla="*/ 11717 w 135583"/>
                  <a:gd name="connsiteY11" fmla="*/ 163922 h 202402"/>
                  <a:gd name="connsiteX12" fmla="*/ 66106 w 135583"/>
                  <a:gd name="connsiteY12" fmla="*/ 202397 h 202402"/>
                  <a:gd name="connsiteX0" fmla="*/ 66106 w 135583"/>
                  <a:gd name="connsiteY0" fmla="*/ 216089 h 216094"/>
                  <a:gd name="connsiteX1" fmla="*/ 103367 w 135583"/>
                  <a:gd name="connsiteY1" fmla="*/ 181930 h 216094"/>
                  <a:gd name="connsiteX2" fmla="*/ 129328 w 135583"/>
                  <a:gd name="connsiteY2" fmla="*/ 140351 h 216094"/>
                  <a:gd name="connsiteX3" fmla="*/ 134395 w 135583"/>
                  <a:gd name="connsiteY3" fmla="*/ 102035 h 216094"/>
                  <a:gd name="connsiteX4" fmla="*/ 115339 w 135583"/>
                  <a:gd name="connsiteY4" fmla="*/ 64398 h 216094"/>
                  <a:gd name="connsiteX5" fmla="*/ 103189 w 135583"/>
                  <a:gd name="connsiteY5" fmla="*/ 43631 h 216094"/>
                  <a:gd name="connsiteX6" fmla="*/ 78695 w 135583"/>
                  <a:gd name="connsiteY6" fmla="*/ 3 h 216094"/>
                  <a:gd name="connsiteX7" fmla="*/ 53853 w 135583"/>
                  <a:gd name="connsiteY7" fmla="*/ 44460 h 216094"/>
                  <a:gd name="connsiteX8" fmla="*/ 35030 w 135583"/>
                  <a:gd name="connsiteY8" fmla="*/ 61115 h 216094"/>
                  <a:gd name="connsiteX9" fmla="*/ 20796 w 135583"/>
                  <a:gd name="connsiteY9" fmla="*/ 91283 h 216094"/>
                  <a:gd name="connsiteX10" fmla="*/ 8 w 135583"/>
                  <a:gd name="connsiteY10" fmla="*/ 127329 h 216094"/>
                  <a:gd name="connsiteX11" fmla="*/ 11717 w 135583"/>
                  <a:gd name="connsiteY11" fmla="*/ 177614 h 216094"/>
                  <a:gd name="connsiteX12" fmla="*/ 66106 w 135583"/>
                  <a:gd name="connsiteY12" fmla="*/ 216089 h 216094"/>
                  <a:gd name="connsiteX0" fmla="*/ 66106 w 135583"/>
                  <a:gd name="connsiteY0" fmla="*/ 214150 h 214155"/>
                  <a:gd name="connsiteX1" fmla="*/ 103367 w 135583"/>
                  <a:gd name="connsiteY1" fmla="*/ 179991 h 214155"/>
                  <a:gd name="connsiteX2" fmla="*/ 129328 w 135583"/>
                  <a:gd name="connsiteY2" fmla="*/ 138412 h 214155"/>
                  <a:gd name="connsiteX3" fmla="*/ 134395 w 135583"/>
                  <a:gd name="connsiteY3" fmla="*/ 100096 h 214155"/>
                  <a:gd name="connsiteX4" fmla="*/ 115339 w 135583"/>
                  <a:gd name="connsiteY4" fmla="*/ 62459 h 214155"/>
                  <a:gd name="connsiteX5" fmla="*/ 103189 w 135583"/>
                  <a:gd name="connsiteY5" fmla="*/ 41692 h 214155"/>
                  <a:gd name="connsiteX6" fmla="*/ 89153 w 135583"/>
                  <a:gd name="connsiteY6" fmla="*/ 4 h 214155"/>
                  <a:gd name="connsiteX7" fmla="*/ 53853 w 135583"/>
                  <a:gd name="connsiteY7" fmla="*/ 42521 h 214155"/>
                  <a:gd name="connsiteX8" fmla="*/ 35030 w 135583"/>
                  <a:gd name="connsiteY8" fmla="*/ 59176 h 214155"/>
                  <a:gd name="connsiteX9" fmla="*/ 20796 w 135583"/>
                  <a:gd name="connsiteY9" fmla="*/ 89344 h 214155"/>
                  <a:gd name="connsiteX10" fmla="*/ 8 w 135583"/>
                  <a:gd name="connsiteY10" fmla="*/ 125390 h 214155"/>
                  <a:gd name="connsiteX11" fmla="*/ 11717 w 135583"/>
                  <a:gd name="connsiteY11" fmla="*/ 175675 h 214155"/>
                  <a:gd name="connsiteX12" fmla="*/ 66106 w 135583"/>
                  <a:gd name="connsiteY12" fmla="*/ 214150 h 214155"/>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35030 w 135583"/>
                  <a:gd name="connsiteY8" fmla="*/ 59178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96563 w 135583"/>
                  <a:gd name="connsiteY5" fmla="*/ 13292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7000 w 136477"/>
                  <a:gd name="connsiteY0" fmla="*/ 214152 h 214157"/>
                  <a:gd name="connsiteX1" fmla="*/ 104261 w 136477"/>
                  <a:gd name="connsiteY1" fmla="*/ 179993 h 214157"/>
                  <a:gd name="connsiteX2" fmla="*/ 130222 w 136477"/>
                  <a:gd name="connsiteY2" fmla="*/ 138414 h 214157"/>
                  <a:gd name="connsiteX3" fmla="*/ 135289 w 136477"/>
                  <a:gd name="connsiteY3" fmla="*/ 100098 h 214157"/>
                  <a:gd name="connsiteX4" fmla="*/ 121445 w 136477"/>
                  <a:gd name="connsiteY4" fmla="*/ 58532 h 214157"/>
                  <a:gd name="connsiteX5" fmla="*/ 97457 w 136477"/>
                  <a:gd name="connsiteY5" fmla="*/ 13292 h 214157"/>
                  <a:gd name="connsiteX6" fmla="*/ 90047 w 136477"/>
                  <a:gd name="connsiteY6" fmla="*/ 6 h 214157"/>
                  <a:gd name="connsiteX7" fmla="*/ 76899 w 136477"/>
                  <a:gd name="connsiteY7" fmla="*/ 25825 h 214157"/>
                  <a:gd name="connsiteX8" fmla="*/ 51586 w 136477"/>
                  <a:gd name="connsiteY8" fmla="*/ 55230 h 214157"/>
                  <a:gd name="connsiteX9" fmla="*/ 21690 w 136477"/>
                  <a:gd name="connsiteY9" fmla="*/ 89346 h 214157"/>
                  <a:gd name="connsiteX10" fmla="*/ 902 w 136477"/>
                  <a:gd name="connsiteY10" fmla="*/ 125392 h 214157"/>
                  <a:gd name="connsiteX11" fmla="*/ 4761 w 136477"/>
                  <a:gd name="connsiteY11" fmla="*/ 171773 h 214157"/>
                  <a:gd name="connsiteX12" fmla="*/ 67000 w 136477"/>
                  <a:gd name="connsiteY12" fmla="*/ 214152 h 214157"/>
                  <a:gd name="connsiteX0" fmla="*/ 67759 w 137236"/>
                  <a:gd name="connsiteY0" fmla="*/ 214152 h 214157"/>
                  <a:gd name="connsiteX1" fmla="*/ 105020 w 137236"/>
                  <a:gd name="connsiteY1" fmla="*/ 179993 h 214157"/>
                  <a:gd name="connsiteX2" fmla="*/ 130981 w 137236"/>
                  <a:gd name="connsiteY2" fmla="*/ 138414 h 214157"/>
                  <a:gd name="connsiteX3" fmla="*/ 136048 w 137236"/>
                  <a:gd name="connsiteY3" fmla="*/ 100098 h 214157"/>
                  <a:gd name="connsiteX4" fmla="*/ 122204 w 137236"/>
                  <a:gd name="connsiteY4" fmla="*/ 58532 h 214157"/>
                  <a:gd name="connsiteX5" fmla="*/ 98216 w 137236"/>
                  <a:gd name="connsiteY5" fmla="*/ 13292 h 214157"/>
                  <a:gd name="connsiteX6" fmla="*/ 90806 w 137236"/>
                  <a:gd name="connsiteY6" fmla="*/ 6 h 214157"/>
                  <a:gd name="connsiteX7" fmla="*/ 77658 w 137236"/>
                  <a:gd name="connsiteY7" fmla="*/ 25825 h 214157"/>
                  <a:gd name="connsiteX8" fmla="*/ 52345 w 137236"/>
                  <a:gd name="connsiteY8" fmla="*/ 55230 h 214157"/>
                  <a:gd name="connsiteX9" fmla="*/ 22449 w 137236"/>
                  <a:gd name="connsiteY9" fmla="*/ 89346 h 214157"/>
                  <a:gd name="connsiteX10" fmla="*/ 1661 w 137236"/>
                  <a:gd name="connsiteY10" fmla="*/ 125392 h 214157"/>
                  <a:gd name="connsiteX11" fmla="*/ 4217 w 137236"/>
                  <a:gd name="connsiteY11" fmla="*/ 172755 h 214157"/>
                  <a:gd name="connsiteX12" fmla="*/ 67759 w 137236"/>
                  <a:gd name="connsiteY12" fmla="*/ 214152 h 214157"/>
                  <a:gd name="connsiteX0" fmla="*/ 68294 w 137771"/>
                  <a:gd name="connsiteY0" fmla="*/ 214152 h 214157"/>
                  <a:gd name="connsiteX1" fmla="*/ 105555 w 137771"/>
                  <a:gd name="connsiteY1" fmla="*/ 179993 h 214157"/>
                  <a:gd name="connsiteX2" fmla="*/ 131516 w 137771"/>
                  <a:gd name="connsiteY2" fmla="*/ 138414 h 214157"/>
                  <a:gd name="connsiteX3" fmla="*/ 136583 w 137771"/>
                  <a:gd name="connsiteY3" fmla="*/ 100098 h 214157"/>
                  <a:gd name="connsiteX4" fmla="*/ 122739 w 137771"/>
                  <a:gd name="connsiteY4" fmla="*/ 58532 h 214157"/>
                  <a:gd name="connsiteX5" fmla="*/ 98751 w 137771"/>
                  <a:gd name="connsiteY5" fmla="*/ 13292 h 214157"/>
                  <a:gd name="connsiteX6" fmla="*/ 91341 w 137771"/>
                  <a:gd name="connsiteY6" fmla="*/ 6 h 214157"/>
                  <a:gd name="connsiteX7" fmla="*/ 78193 w 137771"/>
                  <a:gd name="connsiteY7" fmla="*/ 25825 h 214157"/>
                  <a:gd name="connsiteX8" fmla="*/ 52880 w 137771"/>
                  <a:gd name="connsiteY8" fmla="*/ 55230 h 214157"/>
                  <a:gd name="connsiteX9" fmla="*/ 22984 w 137771"/>
                  <a:gd name="connsiteY9" fmla="*/ 89346 h 214157"/>
                  <a:gd name="connsiteX10" fmla="*/ 913 w 137771"/>
                  <a:gd name="connsiteY10" fmla="*/ 132253 h 214157"/>
                  <a:gd name="connsiteX11" fmla="*/ 4752 w 137771"/>
                  <a:gd name="connsiteY11" fmla="*/ 172755 h 214157"/>
                  <a:gd name="connsiteX12" fmla="*/ 68294 w 137771"/>
                  <a:gd name="connsiteY12" fmla="*/ 214152 h 214157"/>
                  <a:gd name="connsiteX0" fmla="*/ 67498 w 136975"/>
                  <a:gd name="connsiteY0" fmla="*/ 214152 h 214956"/>
                  <a:gd name="connsiteX1" fmla="*/ 104759 w 136975"/>
                  <a:gd name="connsiteY1" fmla="*/ 179993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6975"/>
                  <a:gd name="connsiteY0" fmla="*/ 214152 h 214956"/>
                  <a:gd name="connsiteX1" fmla="*/ 111287 w 136975"/>
                  <a:gd name="connsiteY1" fmla="*/ 179001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4872 w 137452"/>
                  <a:gd name="connsiteY0" fmla="*/ 210238 h 211395"/>
                  <a:gd name="connsiteX1" fmla="*/ 111287 w 137452"/>
                  <a:gd name="connsiteY1" fmla="*/ 179001 h 211395"/>
                  <a:gd name="connsiteX2" fmla="*/ 130720 w 137452"/>
                  <a:gd name="connsiteY2" fmla="*/ 138414 h 211395"/>
                  <a:gd name="connsiteX3" fmla="*/ 135787 w 137452"/>
                  <a:gd name="connsiteY3" fmla="*/ 100098 h 211395"/>
                  <a:gd name="connsiteX4" fmla="*/ 121943 w 137452"/>
                  <a:gd name="connsiteY4" fmla="*/ 58532 h 211395"/>
                  <a:gd name="connsiteX5" fmla="*/ 97955 w 137452"/>
                  <a:gd name="connsiteY5" fmla="*/ 13292 h 211395"/>
                  <a:gd name="connsiteX6" fmla="*/ 90545 w 137452"/>
                  <a:gd name="connsiteY6" fmla="*/ 6 h 211395"/>
                  <a:gd name="connsiteX7" fmla="*/ 77397 w 137452"/>
                  <a:gd name="connsiteY7" fmla="*/ 25825 h 211395"/>
                  <a:gd name="connsiteX8" fmla="*/ 52084 w 137452"/>
                  <a:gd name="connsiteY8" fmla="*/ 55230 h 211395"/>
                  <a:gd name="connsiteX9" fmla="*/ 22188 w 137452"/>
                  <a:gd name="connsiteY9" fmla="*/ 89346 h 211395"/>
                  <a:gd name="connsiteX10" fmla="*/ 117 w 137452"/>
                  <a:gd name="connsiteY10" fmla="*/ 132253 h 211395"/>
                  <a:gd name="connsiteX11" fmla="*/ 3956 w 137452"/>
                  <a:gd name="connsiteY11" fmla="*/ 172755 h 211395"/>
                  <a:gd name="connsiteX12" fmla="*/ 34257 w 137452"/>
                  <a:gd name="connsiteY12" fmla="*/ 201599 h 211395"/>
                  <a:gd name="connsiteX13" fmla="*/ 64872 w 137452"/>
                  <a:gd name="connsiteY13" fmla="*/ 210238 h 211395"/>
                  <a:gd name="connsiteX0" fmla="*/ 68291 w 140871"/>
                  <a:gd name="connsiteY0" fmla="*/ 210238 h 211395"/>
                  <a:gd name="connsiteX1" fmla="*/ 114706 w 140871"/>
                  <a:gd name="connsiteY1" fmla="*/ 179001 h 211395"/>
                  <a:gd name="connsiteX2" fmla="*/ 134139 w 140871"/>
                  <a:gd name="connsiteY2" fmla="*/ 138414 h 211395"/>
                  <a:gd name="connsiteX3" fmla="*/ 139206 w 140871"/>
                  <a:gd name="connsiteY3" fmla="*/ 100098 h 211395"/>
                  <a:gd name="connsiteX4" fmla="*/ 125362 w 140871"/>
                  <a:gd name="connsiteY4" fmla="*/ 58532 h 211395"/>
                  <a:gd name="connsiteX5" fmla="*/ 101374 w 140871"/>
                  <a:gd name="connsiteY5" fmla="*/ 13292 h 211395"/>
                  <a:gd name="connsiteX6" fmla="*/ 93964 w 140871"/>
                  <a:gd name="connsiteY6" fmla="*/ 6 h 211395"/>
                  <a:gd name="connsiteX7" fmla="*/ 80816 w 140871"/>
                  <a:gd name="connsiteY7" fmla="*/ 25825 h 211395"/>
                  <a:gd name="connsiteX8" fmla="*/ 55503 w 140871"/>
                  <a:gd name="connsiteY8" fmla="*/ 55230 h 211395"/>
                  <a:gd name="connsiteX9" fmla="*/ 25607 w 140871"/>
                  <a:gd name="connsiteY9" fmla="*/ 89346 h 211395"/>
                  <a:gd name="connsiteX10" fmla="*/ 3536 w 140871"/>
                  <a:gd name="connsiteY10" fmla="*/ 132253 h 211395"/>
                  <a:gd name="connsiteX11" fmla="*/ 2144 w 140871"/>
                  <a:gd name="connsiteY11" fmla="*/ 170805 h 211395"/>
                  <a:gd name="connsiteX12" fmla="*/ 37676 w 140871"/>
                  <a:gd name="connsiteY12" fmla="*/ 201599 h 211395"/>
                  <a:gd name="connsiteX13" fmla="*/ 68291 w 140871"/>
                  <a:gd name="connsiteY13" fmla="*/ 210238 h 211395"/>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5607 w 140871"/>
                  <a:gd name="connsiteY9" fmla="*/ 89346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8648 w 141580"/>
                  <a:gd name="connsiteY8" fmla="*/ 5632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260 w 141840"/>
                  <a:gd name="connsiteY0" fmla="*/ 210238 h 211396"/>
                  <a:gd name="connsiteX1" fmla="*/ 115675 w 141840"/>
                  <a:gd name="connsiteY1" fmla="*/ 179001 h 211396"/>
                  <a:gd name="connsiteX2" fmla="*/ 135108 w 141840"/>
                  <a:gd name="connsiteY2" fmla="*/ 138414 h 211396"/>
                  <a:gd name="connsiteX3" fmla="*/ 140175 w 141840"/>
                  <a:gd name="connsiteY3" fmla="*/ 100098 h 211396"/>
                  <a:gd name="connsiteX4" fmla="*/ 126331 w 141840"/>
                  <a:gd name="connsiteY4" fmla="*/ 58532 h 211396"/>
                  <a:gd name="connsiteX5" fmla="*/ 102343 w 141840"/>
                  <a:gd name="connsiteY5" fmla="*/ 13292 h 211396"/>
                  <a:gd name="connsiteX6" fmla="*/ 94933 w 141840"/>
                  <a:gd name="connsiteY6" fmla="*/ 6 h 211396"/>
                  <a:gd name="connsiteX7" fmla="*/ 81785 w 141840"/>
                  <a:gd name="connsiteY7" fmla="*/ 25825 h 211396"/>
                  <a:gd name="connsiteX8" fmla="*/ 58908 w 141840"/>
                  <a:gd name="connsiteY8" fmla="*/ 56320 h 211396"/>
                  <a:gd name="connsiteX9" fmla="*/ 30498 w 141840"/>
                  <a:gd name="connsiteY9" fmla="*/ 90319 h 211396"/>
                  <a:gd name="connsiteX10" fmla="*/ 4505 w 141840"/>
                  <a:gd name="connsiteY10" fmla="*/ 132253 h 211396"/>
                  <a:gd name="connsiteX11" fmla="*/ 3113 w 141840"/>
                  <a:gd name="connsiteY11" fmla="*/ 170805 h 211396"/>
                  <a:gd name="connsiteX12" fmla="*/ 30808 w 141840"/>
                  <a:gd name="connsiteY12" fmla="*/ 201614 h 211396"/>
                  <a:gd name="connsiteX13" fmla="*/ 69260 w 141840"/>
                  <a:gd name="connsiteY13" fmla="*/ 210238 h 211396"/>
                  <a:gd name="connsiteX0" fmla="*/ 71216 w 143796"/>
                  <a:gd name="connsiteY0" fmla="*/ 210238 h 211396"/>
                  <a:gd name="connsiteX1" fmla="*/ 117631 w 143796"/>
                  <a:gd name="connsiteY1" fmla="*/ 179001 h 211396"/>
                  <a:gd name="connsiteX2" fmla="*/ 137064 w 143796"/>
                  <a:gd name="connsiteY2" fmla="*/ 138414 h 211396"/>
                  <a:gd name="connsiteX3" fmla="*/ 142131 w 143796"/>
                  <a:gd name="connsiteY3" fmla="*/ 100098 h 211396"/>
                  <a:gd name="connsiteX4" fmla="*/ 128287 w 143796"/>
                  <a:gd name="connsiteY4" fmla="*/ 58532 h 211396"/>
                  <a:gd name="connsiteX5" fmla="*/ 104299 w 143796"/>
                  <a:gd name="connsiteY5" fmla="*/ 13292 h 211396"/>
                  <a:gd name="connsiteX6" fmla="*/ 96889 w 143796"/>
                  <a:gd name="connsiteY6" fmla="*/ 6 h 211396"/>
                  <a:gd name="connsiteX7" fmla="*/ 83741 w 143796"/>
                  <a:gd name="connsiteY7" fmla="*/ 25825 h 211396"/>
                  <a:gd name="connsiteX8" fmla="*/ 60864 w 143796"/>
                  <a:gd name="connsiteY8" fmla="*/ 56320 h 211396"/>
                  <a:gd name="connsiteX9" fmla="*/ 32454 w 143796"/>
                  <a:gd name="connsiteY9" fmla="*/ 90319 h 211396"/>
                  <a:gd name="connsiteX10" fmla="*/ 6461 w 143796"/>
                  <a:gd name="connsiteY10" fmla="*/ 132253 h 211396"/>
                  <a:gd name="connsiteX11" fmla="*/ 2643 w 143796"/>
                  <a:gd name="connsiteY11" fmla="*/ 172634 h 211396"/>
                  <a:gd name="connsiteX12" fmla="*/ 32764 w 143796"/>
                  <a:gd name="connsiteY12" fmla="*/ 201614 h 211396"/>
                  <a:gd name="connsiteX13" fmla="*/ 71216 w 143796"/>
                  <a:gd name="connsiteY13" fmla="*/ 210238 h 211396"/>
                  <a:gd name="connsiteX0" fmla="*/ 71216 w 144672"/>
                  <a:gd name="connsiteY0" fmla="*/ 210238 h 211396"/>
                  <a:gd name="connsiteX1" fmla="*/ 117631 w 144672"/>
                  <a:gd name="connsiteY1" fmla="*/ 179001 h 211396"/>
                  <a:gd name="connsiteX2" fmla="*/ 140458 w 144672"/>
                  <a:gd name="connsiteY2" fmla="*/ 135124 h 211396"/>
                  <a:gd name="connsiteX3" fmla="*/ 142131 w 144672"/>
                  <a:gd name="connsiteY3" fmla="*/ 100098 h 211396"/>
                  <a:gd name="connsiteX4" fmla="*/ 128287 w 144672"/>
                  <a:gd name="connsiteY4" fmla="*/ 58532 h 211396"/>
                  <a:gd name="connsiteX5" fmla="*/ 104299 w 144672"/>
                  <a:gd name="connsiteY5" fmla="*/ 13292 h 211396"/>
                  <a:gd name="connsiteX6" fmla="*/ 96889 w 144672"/>
                  <a:gd name="connsiteY6" fmla="*/ 6 h 211396"/>
                  <a:gd name="connsiteX7" fmla="*/ 83741 w 144672"/>
                  <a:gd name="connsiteY7" fmla="*/ 25825 h 211396"/>
                  <a:gd name="connsiteX8" fmla="*/ 60864 w 144672"/>
                  <a:gd name="connsiteY8" fmla="*/ 56320 h 211396"/>
                  <a:gd name="connsiteX9" fmla="*/ 32454 w 144672"/>
                  <a:gd name="connsiteY9" fmla="*/ 90319 h 211396"/>
                  <a:gd name="connsiteX10" fmla="*/ 6461 w 144672"/>
                  <a:gd name="connsiteY10" fmla="*/ 132253 h 211396"/>
                  <a:gd name="connsiteX11" fmla="*/ 2643 w 144672"/>
                  <a:gd name="connsiteY11" fmla="*/ 172634 h 211396"/>
                  <a:gd name="connsiteX12" fmla="*/ 32764 w 144672"/>
                  <a:gd name="connsiteY12" fmla="*/ 201614 h 211396"/>
                  <a:gd name="connsiteX13" fmla="*/ 71216 w 144672"/>
                  <a:gd name="connsiteY13" fmla="*/ 210238 h 211396"/>
                  <a:gd name="connsiteX0" fmla="*/ 71216 w 143792"/>
                  <a:gd name="connsiteY0" fmla="*/ 210238 h 211396"/>
                  <a:gd name="connsiteX1" fmla="*/ 117631 w 143792"/>
                  <a:gd name="connsiteY1" fmla="*/ 179001 h 211396"/>
                  <a:gd name="connsiteX2" fmla="*/ 137040 w 143792"/>
                  <a:gd name="connsiteY2" fmla="*/ 131117 h 211396"/>
                  <a:gd name="connsiteX3" fmla="*/ 142131 w 143792"/>
                  <a:gd name="connsiteY3" fmla="*/ 100098 h 211396"/>
                  <a:gd name="connsiteX4" fmla="*/ 128287 w 143792"/>
                  <a:gd name="connsiteY4" fmla="*/ 58532 h 211396"/>
                  <a:gd name="connsiteX5" fmla="*/ 104299 w 143792"/>
                  <a:gd name="connsiteY5" fmla="*/ 13292 h 211396"/>
                  <a:gd name="connsiteX6" fmla="*/ 96889 w 143792"/>
                  <a:gd name="connsiteY6" fmla="*/ 6 h 211396"/>
                  <a:gd name="connsiteX7" fmla="*/ 83741 w 143792"/>
                  <a:gd name="connsiteY7" fmla="*/ 25825 h 211396"/>
                  <a:gd name="connsiteX8" fmla="*/ 60864 w 143792"/>
                  <a:gd name="connsiteY8" fmla="*/ 56320 h 211396"/>
                  <a:gd name="connsiteX9" fmla="*/ 32454 w 143792"/>
                  <a:gd name="connsiteY9" fmla="*/ 90319 h 211396"/>
                  <a:gd name="connsiteX10" fmla="*/ 6461 w 143792"/>
                  <a:gd name="connsiteY10" fmla="*/ 132253 h 211396"/>
                  <a:gd name="connsiteX11" fmla="*/ 2643 w 143792"/>
                  <a:gd name="connsiteY11" fmla="*/ 172634 h 211396"/>
                  <a:gd name="connsiteX12" fmla="*/ 32764 w 143792"/>
                  <a:gd name="connsiteY12" fmla="*/ 201614 h 211396"/>
                  <a:gd name="connsiteX13" fmla="*/ 71216 w 143792"/>
                  <a:gd name="connsiteY13" fmla="*/ 210238 h 211396"/>
                  <a:gd name="connsiteX0" fmla="*/ 71216 w 141377"/>
                  <a:gd name="connsiteY0" fmla="*/ 210238 h 211396"/>
                  <a:gd name="connsiteX1" fmla="*/ 117631 w 141377"/>
                  <a:gd name="connsiteY1" fmla="*/ 179001 h 211396"/>
                  <a:gd name="connsiteX2" fmla="*/ 137040 w 141377"/>
                  <a:gd name="connsiteY2" fmla="*/ 131117 h 211396"/>
                  <a:gd name="connsiteX3" fmla="*/ 139186 w 141377"/>
                  <a:gd name="connsiteY3" fmla="*/ 92076 h 211396"/>
                  <a:gd name="connsiteX4" fmla="*/ 128287 w 141377"/>
                  <a:gd name="connsiteY4" fmla="*/ 58532 h 211396"/>
                  <a:gd name="connsiteX5" fmla="*/ 104299 w 141377"/>
                  <a:gd name="connsiteY5" fmla="*/ 13292 h 211396"/>
                  <a:gd name="connsiteX6" fmla="*/ 96889 w 141377"/>
                  <a:gd name="connsiteY6" fmla="*/ 6 h 211396"/>
                  <a:gd name="connsiteX7" fmla="*/ 83741 w 141377"/>
                  <a:gd name="connsiteY7" fmla="*/ 25825 h 211396"/>
                  <a:gd name="connsiteX8" fmla="*/ 60864 w 141377"/>
                  <a:gd name="connsiteY8" fmla="*/ 56320 h 211396"/>
                  <a:gd name="connsiteX9" fmla="*/ 32454 w 141377"/>
                  <a:gd name="connsiteY9" fmla="*/ 90319 h 211396"/>
                  <a:gd name="connsiteX10" fmla="*/ 6461 w 141377"/>
                  <a:gd name="connsiteY10" fmla="*/ 132253 h 211396"/>
                  <a:gd name="connsiteX11" fmla="*/ 2643 w 141377"/>
                  <a:gd name="connsiteY11" fmla="*/ 172634 h 211396"/>
                  <a:gd name="connsiteX12" fmla="*/ 32764 w 141377"/>
                  <a:gd name="connsiteY12" fmla="*/ 201614 h 211396"/>
                  <a:gd name="connsiteX13" fmla="*/ 71216 w 141377"/>
                  <a:gd name="connsiteY13" fmla="*/ 210238 h 211396"/>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0821"/>
                  <a:gd name="connsiteY0" fmla="*/ 202944 h 204102"/>
                  <a:gd name="connsiteX1" fmla="*/ 117631 w 140821"/>
                  <a:gd name="connsiteY1" fmla="*/ 171707 h 204102"/>
                  <a:gd name="connsiteX2" fmla="*/ 134599 w 140821"/>
                  <a:gd name="connsiteY2" fmla="*/ 121273 h 204102"/>
                  <a:gd name="connsiteX3" fmla="*/ 139186 w 140821"/>
                  <a:gd name="connsiteY3" fmla="*/ 84782 h 204102"/>
                  <a:gd name="connsiteX4" fmla="*/ 128287 w 140821"/>
                  <a:gd name="connsiteY4" fmla="*/ 51238 h 204102"/>
                  <a:gd name="connsiteX5" fmla="*/ 104299 w 140821"/>
                  <a:gd name="connsiteY5" fmla="*/ 5998 h 204102"/>
                  <a:gd name="connsiteX6" fmla="*/ 95940 w 140821"/>
                  <a:gd name="connsiteY6" fmla="*/ 11 h 204102"/>
                  <a:gd name="connsiteX7" fmla="*/ 83741 w 140821"/>
                  <a:gd name="connsiteY7" fmla="*/ 18531 h 204102"/>
                  <a:gd name="connsiteX8" fmla="*/ 60864 w 140821"/>
                  <a:gd name="connsiteY8" fmla="*/ 49026 h 204102"/>
                  <a:gd name="connsiteX9" fmla="*/ 32454 w 140821"/>
                  <a:gd name="connsiteY9" fmla="*/ 83025 h 204102"/>
                  <a:gd name="connsiteX10" fmla="*/ 6461 w 140821"/>
                  <a:gd name="connsiteY10" fmla="*/ 124959 h 204102"/>
                  <a:gd name="connsiteX11" fmla="*/ 2643 w 140821"/>
                  <a:gd name="connsiteY11" fmla="*/ 165340 h 204102"/>
                  <a:gd name="connsiteX12" fmla="*/ 32764 w 140821"/>
                  <a:gd name="connsiteY12" fmla="*/ 194320 h 204102"/>
                  <a:gd name="connsiteX13" fmla="*/ 71216 w 140821"/>
                  <a:gd name="connsiteY13" fmla="*/ 202944 h 204102"/>
                  <a:gd name="connsiteX0" fmla="*/ 71216 w 136354"/>
                  <a:gd name="connsiteY0" fmla="*/ 202944 h 204102"/>
                  <a:gd name="connsiteX1" fmla="*/ 117631 w 136354"/>
                  <a:gd name="connsiteY1" fmla="*/ 171707 h 204102"/>
                  <a:gd name="connsiteX2" fmla="*/ 134599 w 136354"/>
                  <a:gd name="connsiteY2" fmla="*/ 121273 h 204102"/>
                  <a:gd name="connsiteX3" fmla="*/ 132857 w 136354"/>
                  <a:gd name="connsiteY3" fmla="*/ 82970 h 204102"/>
                  <a:gd name="connsiteX4" fmla="*/ 128287 w 136354"/>
                  <a:gd name="connsiteY4" fmla="*/ 51238 h 204102"/>
                  <a:gd name="connsiteX5" fmla="*/ 104299 w 136354"/>
                  <a:gd name="connsiteY5" fmla="*/ 5998 h 204102"/>
                  <a:gd name="connsiteX6" fmla="*/ 95940 w 136354"/>
                  <a:gd name="connsiteY6" fmla="*/ 11 h 204102"/>
                  <a:gd name="connsiteX7" fmla="*/ 83741 w 136354"/>
                  <a:gd name="connsiteY7" fmla="*/ 18531 h 204102"/>
                  <a:gd name="connsiteX8" fmla="*/ 60864 w 136354"/>
                  <a:gd name="connsiteY8" fmla="*/ 49026 h 204102"/>
                  <a:gd name="connsiteX9" fmla="*/ 32454 w 136354"/>
                  <a:gd name="connsiteY9" fmla="*/ 83025 h 204102"/>
                  <a:gd name="connsiteX10" fmla="*/ 6461 w 136354"/>
                  <a:gd name="connsiteY10" fmla="*/ 124959 h 204102"/>
                  <a:gd name="connsiteX11" fmla="*/ 2643 w 136354"/>
                  <a:gd name="connsiteY11" fmla="*/ 165340 h 204102"/>
                  <a:gd name="connsiteX12" fmla="*/ 32764 w 136354"/>
                  <a:gd name="connsiteY12" fmla="*/ 194320 h 204102"/>
                  <a:gd name="connsiteX13" fmla="*/ 71216 w 136354"/>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6962"/>
                  <a:gd name="connsiteY0" fmla="*/ 202944 h 204102"/>
                  <a:gd name="connsiteX1" fmla="*/ 117631 w 136962"/>
                  <a:gd name="connsiteY1" fmla="*/ 171707 h 204102"/>
                  <a:gd name="connsiteX2" fmla="*/ 134599 w 136962"/>
                  <a:gd name="connsiteY2" fmla="*/ 121273 h 204102"/>
                  <a:gd name="connsiteX3" fmla="*/ 135276 w 136962"/>
                  <a:gd name="connsiteY3" fmla="*/ 78952 h 204102"/>
                  <a:gd name="connsiteX4" fmla="*/ 128287 w 136962"/>
                  <a:gd name="connsiteY4" fmla="*/ 51238 h 204102"/>
                  <a:gd name="connsiteX5" fmla="*/ 104299 w 136962"/>
                  <a:gd name="connsiteY5" fmla="*/ 5998 h 204102"/>
                  <a:gd name="connsiteX6" fmla="*/ 95940 w 136962"/>
                  <a:gd name="connsiteY6" fmla="*/ 11 h 204102"/>
                  <a:gd name="connsiteX7" fmla="*/ 83741 w 136962"/>
                  <a:gd name="connsiteY7" fmla="*/ 18531 h 204102"/>
                  <a:gd name="connsiteX8" fmla="*/ 60864 w 136962"/>
                  <a:gd name="connsiteY8" fmla="*/ 49026 h 204102"/>
                  <a:gd name="connsiteX9" fmla="*/ 32454 w 136962"/>
                  <a:gd name="connsiteY9" fmla="*/ 83025 h 204102"/>
                  <a:gd name="connsiteX10" fmla="*/ 6461 w 136962"/>
                  <a:gd name="connsiteY10" fmla="*/ 124959 h 204102"/>
                  <a:gd name="connsiteX11" fmla="*/ 2643 w 136962"/>
                  <a:gd name="connsiteY11" fmla="*/ 165340 h 204102"/>
                  <a:gd name="connsiteX12" fmla="*/ 32764 w 136962"/>
                  <a:gd name="connsiteY12" fmla="*/ 194320 h 204102"/>
                  <a:gd name="connsiteX13" fmla="*/ 71216 w 136962"/>
                  <a:gd name="connsiteY13" fmla="*/ 202944 h 204102"/>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04299 w 136962"/>
                  <a:gd name="connsiteY5" fmla="*/ 8182 h 206286"/>
                  <a:gd name="connsiteX6" fmla="*/ 94960 w 136962"/>
                  <a:gd name="connsiteY6" fmla="*/ 8 h 206286"/>
                  <a:gd name="connsiteX7" fmla="*/ 83741 w 136962"/>
                  <a:gd name="connsiteY7" fmla="*/ 20715 h 206286"/>
                  <a:gd name="connsiteX8" fmla="*/ 60864 w 136962"/>
                  <a:gd name="connsiteY8" fmla="*/ 51210 h 206286"/>
                  <a:gd name="connsiteX9" fmla="*/ 32454 w 136962"/>
                  <a:gd name="connsiteY9" fmla="*/ 85209 h 206286"/>
                  <a:gd name="connsiteX10" fmla="*/ 6461 w 136962"/>
                  <a:gd name="connsiteY10" fmla="*/ 127143 h 206286"/>
                  <a:gd name="connsiteX11" fmla="*/ 2643 w 136962"/>
                  <a:gd name="connsiteY11" fmla="*/ 167524 h 206286"/>
                  <a:gd name="connsiteX12" fmla="*/ 32764 w 136962"/>
                  <a:gd name="connsiteY12" fmla="*/ 196504 h 206286"/>
                  <a:gd name="connsiteX13" fmla="*/ 71216 w 136962"/>
                  <a:gd name="connsiteY13"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2013 w 136962"/>
                  <a:gd name="connsiteY5" fmla="*/ 20328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7385 w 136962"/>
                  <a:gd name="connsiteY5" fmla="*/ 26521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69341 w 135087"/>
                  <a:gd name="connsiteY0" fmla="*/ 205128 h 206286"/>
                  <a:gd name="connsiteX1" fmla="*/ 115756 w 135087"/>
                  <a:gd name="connsiteY1" fmla="*/ 173891 h 206286"/>
                  <a:gd name="connsiteX2" fmla="*/ 132724 w 135087"/>
                  <a:gd name="connsiteY2" fmla="*/ 123457 h 206286"/>
                  <a:gd name="connsiteX3" fmla="*/ 133401 w 135087"/>
                  <a:gd name="connsiteY3" fmla="*/ 81136 h 206286"/>
                  <a:gd name="connsiteX4" fmla="*/ 126412 w 135087"/>
                  <a:gd name="connsiteY4" fmla="*/ 53422 h 206286"/>
                  <a:gd name="connsiteX5" fmla="*/ 115510 w 135087"/>
                  <a:gd name="connsiteY5" fmla="*/ 26521 h 206286"/>
                  <a:gd name="connsiteX6" fmla="*/ 102424 w 135087"/>
                  <a:gd name="connsiteY6" fmla="*/ 8182 h 206286"/>
                  <a:gd name="connsiteX7" fmla="*/ 93085 w 135087"/>
                  <a:gd name="connsiteY7" fmla="*/ 8 h 206286"/>
                  <a:gd name="connsiteX8" fmla="*/ 81866 w 135087"/>
                  <a:gd name="connsiteY8" fmla="*/ 20715 h 206286"/>
                  <a:gd name="connsiteX9" fmla="*/ 58989 w 135087"/>
                  <a:gd name="connsiteY9" fmla="*/ 51210 h 206286"/>
                  <a:gd name="connsiteX10" fmla="*/ 30579 w 135087"/>
                  <a:gd name="connsiteY10" fmla="*/ 85209 h 206286"/>
                  <a:gd name="connsiteX11" fmla="*/ 4586 w 135087"/>
                  <a:gd name="connsiteY11" fmla="*/ 127143 h 206286"/>
                  <a:gd name="connsiteX12" fmla="*/ 768 w 135087"/>
                  <a:gd name="connsiteY12" fmla="*/ 167524 h 206286"/>
                  <a:gd name="connsiteX13" fmla="*/ 13398 w 135087"/>
                  <a:gd name="connsiteY13" fmla="*/ 184698 h 206286"/>
                  <a:gd name="connsiteX14" fmla="*/ 30889 w 135087"/>
                  <a:gd name="connsiteY14" fmla="*/ 196504 h 206286"/>
                  <a:gd name="connsiteX15" fmla="*/ 69341 w 135087"/>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5054 w 136743"/>
                  <a:gd name="connsiteY13" fmla="*/ 184698 h 206286"/>
                  <a:gd name="connsiteX14" fmla="*/ 32545 w 136743"/>
                  <a:gd name="connsiteY14" fmla="*/ 196504 h 206286"/>
                  <a:gd name="connsiteX15" fmla="*/ 70997 w 136743"/>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2135 w 136743"/>
                  <a:gd name="connsiteY13" fmla="*/ 184703 h 206286"/>
                  <a:gd name="connsiteX14" fmla="*/ 32545 w 136743"/>
                  <a:gd name="connsiteY14" fmla="*/ 196504 h 206286"/>
                  <a:gd name="connsiteX15" fmla="*/ 70997 w 136743"/>
                  <a:gd name="connsiteY15" fmla="*/ 205128 h 206286"/>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348"/>
                  <a:gd name="connsiteX1" fmla="*/ 117412 w 136743"/>
                  <a:gd name="connsiteY1" fmla="*/ 173891 h 206348"/>
                  <a:gd name="connsiteX2" fmla="*/ 134380 w 136743"/>
                  <a:gd name="connsiteY2" fmla="*/ 123457 h 206348"/>
                  <a:gd name="connsiteX3" fmla="*/ 135057 w 136743"/>
                  <a:gd name="connsiteY3" fmla="*/ 81136 h 206348"/>
                  <a:gd name="connsiteX4" fmla="*/ 128068 w 136743"/>
                  <a:gd name="connsiteY4" fmla="*/ 53422 h 206348"/>
                  <a:gd name="connsiteX5" fmla="*/ 117166 w 136743"/>
                  <a:gd name="connsiteY5" fmla="*/ 26521 h 206348"/>
                  <a:gd name="connsiteX6" fmla="*/ 104080 w 136743"/>
                  <a:gd name="connsiteY6" fmla="*/ 8182 h 206348"/>
                  <a:gd name="connsiteX7" fmla="*/ 94741 w 136743"/>
                  <a:gd name="connsiteY7" fmla="*/ 8 h 206348"/>
                  <a:gd name="connsiteX8" fmla="*/ 83522 w 136743"/>
                  <a:gd name="connsiteY8" fmla="*/ 20715 h 206348"/>
                  <a:gd name="connsiteX9" fmla="*/ 60645 w 136743"/>
                  <a:gd name="connsiteY9" fmla="*/ 51210 h 206348"/>
                  <a:gd name="connsiteX10" fmla="*/ 32235 w 136743"/>
                  <a:gd name="connsiteY10" fmla="*/ 85209 h 206348"/>
                  <a:gd name="connsiteX11" fmla="*/ 6242 w 136743"/>
                  <a:gd name="connsiteY11" fmla="*/ 127143 h 206348"/>
                  <a:gd name="connsiteX12" fmla="*/ 474 w 136743"/>
                  <a:gd name="connsiteY12" fmla="*/ 166068 h 206348"/>
                  <a:gd name="connsiteX13" fmla="*/ 12135 w 136743"/>
                  <a:gd name="connsiteY13" fmla="*/ 184703 h 206348"/>
                  <a:gd name="connsiteX14" fmla="*/ 31577 w 136743"/>
                  <a:gd name="connsiteY14" fmla="*/ 197965 h 206348"/>
                  <a:gd name="connsiteX15" fmla="*/ 70997 w 136743"/>
                  <a:gd name="connsiteY15" fmla="*/ 205128 h 206348"/>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2135 w 136743"/>
                  <a:gd name="connsiteY13" fmla="*/ 184703 h 212426"/>
                  <a:gd name="connsiteX14" fmla="*/ 36147 w 136743"/>
                  <a:gd name="connsiteY14" fmla="*/ 210514 h 212426"/>
                  <a:gd name="connsiteX15" fmla="*/ 70997 w 136743"/>
                  <a:gd name="connsiteY15" fmla="*/ 205128 h 212426"/>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3665 w 136743"/>
                  <a:gd name="connsiteY13" fmla="*/ 191677 h 212426"/>
                  <a:gd name="connsiteX14" fmla="*/ 36147 w 136743"/>
                  <a:gd name="connsiteY14" fmla="*/ 210514 h 212426"/>
                  <a:gd name="connsiteX15" fmla="*/ 70997 w 136743"/>
                  <a:gd name="connsiteY15" fmla="*/ 205128 h 212426"/>
                  <a:gd name="connsiteX0" fmla="*/ 71012 w 136743"/>
                  <a:gd name="connsiteY0" fmla="*/ 210709 h 213707"/>
                  <a:gd name="connsiteX1" fmla="*/ 117412 w 136743"/>
                  <a:gd name="connsiteY1" fmla="*/ 173891 h 213707"/>
                  <a:gd name="connsiteX2" fmla="*/ 134380 w 136743"/>
                  <a:gd name="connsiteY2" fmla="*/ 123457 h 213707"/>
                  <a:gd name="connsiteX3" fmla="*/ 135057 w 136743"/>
                  <a:gd name="connsiteY3" fmla="*/ 81136 h 213707"/>
                  <a:gd name="connsiteX4" fmla="*/ 128068 w 136743"/>
                  <a:gd name="connsiteY4" fmla="*/ 53422 h 213707"/>
                  <a:gd name="connsiteX5" fmla="*/ 117166 w 136743"/>
                  <a:gd name="connsiteY5" fmla="*/ 26521 h 213707"/>
                  <a:gd name="connsiteX6" fmla="*/ 104080 w 136743"/>
                  <a:gd name="connsiteY6" fmla="*/ 8182 h 213707"/>
                  <a:gd name="connsiteX7" fmla="*/ 94741 w 136743"/>
                  <a:gd name="connsiteY7" fmla="*/ 8 h 213707"/>
                  <a:gd name="connsiteX8" fmla="*/ 83522 w 136743"/>
                  <a:gd name="connsiteY8" fmla="*/ 20715 h 213707"/>
                  <a:gd name="connsiteX9" fmla="*/ 60645 w 136743"/>
                  <a:gd name="connsiteY9" fmla="*/ 51210 h 213707"/>
                  <a:gd name="connsiteX10" fmla="*/ 32235 w 136743"/>
                  <a:gd name="connsiteY10" fmla="*/ 85209 h 213707"/>
                  <a:gd name="connsiteX11" fmla="*/ 6242 w 136743"/>
                  <a:gd name="connsiteY11" fmla="*/ 127143 h 213707"/>
                  <a:gd name="connsiteX12" fmla="*/ 474 w 136743"/>
                  <a:gd name="connsiteY12" fmla="*/ 166068 h 213707"/>
                  <a:gd name="connsiteX13" fmla="*/ 13665 w 136743"/>
                  <a:gd name="connsiteY13" fmla="*/ 191677 h 213707"/>
                  <a:gd name="connsiteX14" fmla="*/ 36147 w 136743"/>
                  <a:gd name="connsiteY14" fmla="*/ 210514 h 213707"/>
                  <a:gd name="connsiteX15" fmla="*/ 71012 w 136743"/>
                  <a:gd name="connsiteY15" fmla="*/ 210709 h 21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743" h="213707">
                    <a:moveTo>
                      <a:pt x="71012" y="210709"/>
                    </a:moveTo>
                    <a:cubicBezTo>
                      <a:pt x="84587" y="208551"/>
                      <a:pt x="108284" y="187385"/>
                      <a:pt x="117412" y="173891"/>
                    </a:cubicBezTo>
                    <a:cubicBezTo>
                      <a:pt x="126540" y="160397"/>
                      <a:pt x="131439" y="138916"/>
                      <a:pt x="134380" y="123457"/>
                    </a:cubicBezTo>
                    <a:cubicBezTo>
                      <a:pt x="137321" y="107998"/>
                      <a:pt x="137482" y="94902"/>
                      <a:pt x="135057" y="81136"/>
                    </a:cubicBezTo>
                    <a:cubicBezTo>
                      <a:pt x="131933" y="67018"/>
                      <a:pt x="132484" y="63937"/>
                      <a:pt x="128068" y="53422"/>
                    </a:cubicBezTo>
                    <a:cubicBezTo>
                      <a:pt x="124191" y="43287"/>
                      <a:pt x="121164" y="34061"/>
                      <a:pt x="117166" y="26521"/>
                    </a:cubicBezTo>
                    <a:cubicBezTo>
                      <a:pt x="113168" y="18981"/>
                      <a:pt x="106922" y="11569"/>
                      <a:pt x="104080" y="8182"/>
                    </a:cubicBezTo>
                    <a:lnTo>
                      <a:pt x="94741" y="8"/>
                    </a:lnTo>
                    <a:cubicBezTo>
                      <a:pt x="90734" y="-382"/>
                      <a:pt x="89205" y="12181"/>
                      <a:pt x="83522" y="20715"/>
                    </a:cubicBezTo>
                    <a:cubicBezTo>
                      <a:pt x="77839" y="29249"/>
                      <a:pt x="67694" y="42389"/>
                      <a:pt x="60645" y="51210"/>
                    </a:cubicBezTo>
                    <a:cubicBezTo>
                      <a:pt x="53596" y="60031"/>
                      <a:pt x="45070" y="69962"/>
                      <a:pt x="32235" y="85209"/>
                    </a:cubicBezTo>
                    <a:cubicBezTo>
                      <a:pt x="22214" y="98648"/>
                      <a:pt x="11536" y="113667"/>
                      <a:pt x="6242" y="127143"/>
                    </a:cubicBezTo>
                    <a:cubicBezTo>
                      <a:pt x="948" y="140620"/>
                      <a:pt x="-995" y="156475"/>
                      <a:pt x="474" y="166068"/>
                    </a:cubicBezTo>
                    <a:cubicBezTo>
                      <a:pt x="1943" y="175661"/>
                      <a:pt x="8645" y="186847"/>
                      <a:pt x="13665" y="191677"/>
                    </a:cubicBezTo>
                    <a:cubicBezTo>
                      <a:pt x="18685" y="196507"/>
                      <a:pt x="26331" y="205286"/>
                      <a:pt x="36147" y="210514"/>
                    </a:cubicBezTo>
                    <a:cubicBezTo>
                      <a:pt x="49166" y="216315"/>
                      <a:pt x="57312" y="212854"/>
                      <a:pt x="71012" y="210709"/>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38" name="Freeform 75">
                <a:extLst>
                  <a:ext uri="{FF2B5EF4-FFF2-40B4-BE49-F238E27FC236}">
                    <a16:creationId xmlns:a16="http://schemas.microsoft.com/office/drawing/2014/main" id="{BEF130D3-6D23-460C-954D-B57CFB2F3CF3}"/>
                  </a:ext>
                </a:extLst>
              </p:cNvPr>
              <p:cNvSpPr>
                <a:spLocks/>
              </p:cNvSpPr>
              <p:nvPr/>
            </p:nvSpPr>
            <p:spPr>
              <a:xfrm rot="18891427" flipH="1">
                <a:off x="4319367" y="3058030"/>
                <a:ext cx="36000" cy="216000"/>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rgbClr val="6D883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39" name="Freeform 76">
                <a:extLst>
                  <a:ext uri="{FF2B5EF4-FFF2-40B4-BE49-F238E27FC236}">
                    <a16:creationId xmlns:a16="http://schemas.microsoft.com/office/drawing/2014/main" id="{981F1349-8A88-4189-BD7B-7CD31A93CEF4}"/>
                  </a:ext>
                </a:extLst>
              </p:cNvPr>
              <p:cNvSpPr>
                <a:spLocks/>
              </p:cNvSpPr>
              <p:nvPr/>
            </p:nvSpPr>
            <p:spPr>
              <a:xfrm rot="18891427" flipH="1">
                <a:off x="4319367" y="2526378"/>
                <a:ext cx="36000" cy="216000"/>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rgbClr val="6D883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40" name="Freeform 77">
                <a:extLst>
                  <a:ext uri="{FF2B5EF4-FFF2-40B4-BE49-F238E27FC236}">
                    <a16:creationId xmlns:a16="http://schemas.microsoft.com/office/drawing/2014/main" id="{95838BC5-1BE2-4066-8B55-A5CA016AB760}"/>
                  </a:ext>
                </a:extLst>
              </p:cNvPr>
              <p:cNvSpPr>
                <a:spLocks/>
              </p:cNvSpPr>
              <p:nvPr/>
            </p:nvSpPr>
            <p:spPr>
              <a:xfrm rot="18891427" flipH="1">
                <a:off x="4319367" y="2802305"/>
                <a:ext cx="36000" cy="216000"/>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rgbClr val="6D883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41" name="Freeform 78">
                <a:extLst>
                  <a:ext uri="{FF2B5EF4-FFF2-40B4-BE49-F238E27FC236}">
                    <a16:creationId xmlns:a16="http://schemas.microsoft.com/office/drawing/2014/main" id="{E48AE399-3915-498B-9969-101C803C2845}"/>
                  </a:ext>
                </a:extLst>
              </p:cNvPr>
              <p:cNvSpPr>
                <a:spLocks/>
              </p:cNvSpPr>
              <p:nvPr/>
            </p:nvSpPr>
            <p:spPr>
              <a:xfrm rot="18891427" flipH="1">
                <a:off x="4319367" y="3333352"/>
                <a:ext cx="36000" cy="216000"/>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rgbClr val="6D883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42" name="Freeform 79">
                <a:extLst>
                  <a:ext uri="{FF2B5EF4-FFF2-40B4-BE49-F238E27FC236}">
                    <a16:creationId xmlns:a16="http://schemas.microsoft.com/office/drawing/2014/main" id="{7C4C39C4-67F3-4C57-9672-019C320BA5A1}"/>
                  </a:ext>
                </a:extLst>
              </p:cNvPr>
              <p:cNvSpPr>
                <a:spLocks/>
              </p:cNvSpPr>
              <p:nvPr/>
            </p:nvSpPr>
            <p:spPr>
              <a:xfrm rot="18891427" flipH="1">
                <a:off x="4319367" y="3593174"/>
                <a:ext cx="36000" cy="216000"/>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rgbClr val="6D883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43" name="Freeform 80">
                <a:extLst>
                  <a:ext uri="{FF2B5EF4-FFF2-40B4-BE49-F238E27FC236}">
                    <a16:creationId xmlns:a16="http://schemas.microsoft.com/office/drawing/2014/main" id="{251A3B35-BE3D-4FE6-A1FF-CE89013296F1}"/>
                  </a:ext>
                </a:extLst>
              </p:cNvPr>
              <p:cNvSpPr>
                <a:spLocks/>
              </p:cNvSpPr>
              <p:nvPr/>
            </p:nvSpPr>
            <p:spPr>
              <a:xfrm rot="18891427" flipH="1">
                <a:off x="4319367" y="3866456"/>
                <a:ext cx="36000" cy="216000"/>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rgbClr val="6D883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44" name="Freeform 81">
                <a:extLst>
                  <a:ext uri="{FF2B5EF4-FFF2-40B4-BE49-F238E27FC236}">
                    <a16:creationId xmlns:a16="http://schemas.microsoft.com/office/drawing/2014/main" id="{603E2649-DBBC-4F11-8E88-CCE1F21BE5DA}"/>
                  </a:ext>
                </a:extLst>
              </p:cNvPr>
              <p:cNvSpPr>
                <a:spLocks/>
              </p:cNvSpPr>
              <p:nvPr/>
            </p:nvSpPr>
            <p:spPr>
              <a:xfrm rot="18891427" flipH="1">
                <a:off x="4319367" y="4115365"/>
                <a:ext cx="36000" cy="216000"/>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rgbClr val="6D883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45" name="Freeform 82">
                <a:extLst>
                  <a:ext uri="{FF2B5EF4-FFF2-40B4-BE49-F238E27FC236}">
                    <a16:creationId xmlns:a16="http://schemas.microsoft.com/office/drawing/2014/main" id="{E9C3B9F6-D60F-4D3A-B8F9-286ED6BF32A9}"/>
                  </a:ext>
                </a:extLst>
              </p:cNvPr>
              <p:cNvSpPr>
                <a:spLocks/>
              </p:cNvSpPr>
              <p:nvPr/>
            </p:nvSpPr>
            <p:spPr>
              <a:xfrm rot="18891427" flipH="1">
                <a:off x="4319367" y="4375849"/>
                <a:ext cx="36000" cy="216000"/>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rgbClr val="6D883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nvGrpSpPr>
              <p:cNvPr id="46" name="Group 1">
                <a:extLst>
                  <a:ext uri="{FF2B5EF4-FFF2-40B4-BE49-F238E27FC236}">
                    <a16:creationId xmlns:a16="http://schemas.microsoft.com/office/drawing/2014/main" id="{167A3E9A-48B5-430A-AF35-15DBBA752185}"/>
                  </a:ext>
                </a:extLst>
              </p:cNvPr>
              <p:cNvGrpSpPr/>
              <p:nvPr/>
            </p:nvGrpSpPr>
            <p:grpSpPr>
              <a:xfrm>
                <a:off x="2163139" y="3374064"/>
                <a:ext cx="1464144" cy="1163658"/>
                <a:chOff x="2568588" y="3766593"/>
                <a:chExt cx="1001284" cy="877077"/>
              </a:xfrm>
            </p:grpSpPr>
            <p:pic>
              <p:nvPicPr>
                <p:cNvPr id="48" name="Picture 3">
                  <a:extLst>
                    <a:ext uri="{FF2B5EF4-FFF2-40B4-BE49-F238E27FC236}">
                      <a16:creationId xmlns:a16="http://schemas.microsoft.com/office/drawing/2014/main" id="{2201F939-A9F3-4A26-8B5B-DBB46FD863D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278030">
                  <a:off x="2568588" y="3766593"/>
                  <a:ext cx="1001284" cy="583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6">
                  <a:extLst>
                    <a:ext uri="{FF2B5EF4-FFF2-40B4-BE49-F238E27FC236}">
                      <a16:creationId xmlns:a16="http://schemas.microsoft.com/office/drawing/2014/main" id="{82653F25-DBB5-4AAA-A54F-9F863B96BF4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56030" y="4135836"/>
                  <a:ext cx="843983" cy="47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12">
                  <a:extLst>
                    <a:ext uri="{FF2B5EF4-FFF2-40B4-BE49-F238E27FC236}">
                      <a16:creationId xmlns:a16="http://schemas.microsoft.com/office/drawing/2014/main" id="{C4660C67-541D-483C-87C8-00F1C0D430D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83386" y="4430061"/>
                  <a:ext cx="232906" cy="213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5">
                  <a:extLst>
                    <a:ext uri="{FF2B5EF4-FFF2-40B4-BE49-F238E27FC236}">
                      <a16:creationId xmlns:a16="http://schemas.microsoft.com/office/drawing/2014/main" id="{36CAB3EE-21E7-44A2-A455-5FF341539B8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240723">
                  <a:off x="3119229" y="4028048"/>
                  <a:ext cx="151022" cy="27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7" name="Rectangle 18">
                <a:extLst>
                  <a:ext uri="{FF2B5EF4-FFF2-40B4-BE49-F238E27FC236}">
                    <a16:creationId xmlns:a16="http://schemas.microsoft.com/office/drawing/2014/main" id="{F0430D36-EE2E-43B0-8E90-B177C7FCED32}"/>
                  </a:ext>
                </a:extLst>
              </p:cNvPr>
              <p:cNvSpPr/>
              <p:nvPr/>
            </p:nvSpPr>
            <p:spPr>
              <a:xfrm>
                <a:off x="1695591" y="5056965"/>
                <a:ext cx="5620041" cy="1050043"/>
              </a:xfrm>
              <a:prstGeom prst="rect">
                <a:avLst/>
              </a:prstGeom>
              <a:noFill/>
              <a:effectLst/>
            </p:spPr>
            <p:txBody>
              <a:bodyPr wrap="none" lIns="91440" tIns="45720" rIns="91440" bIns="45720">
                <a:spAutoFit/>
              </a:bodyPr>
              <a:lstStyle/>
              <a:p>
                <a:pPr algn="ctr"/>
                <a:r>
                  <a:rPr lang="en-US" sz="2400" cap="none" spc="0" dirty="0">
                    <a:ln w="19050">
                      <a:noFill/>
                      <a:prstDash val="solid"/>
                    </a:ln>
                    <a:latin typeface="Tw Cen MT" pitchFamily="34" charset="0"/>
                  </a:rPr>
                  <a:t>CROP   INNOVATION   DENMARK</a:t>
                </a:r>
              </a:p>
              <a:p>
                <a:pPr algn="ctr"/>
                <a:r>
                  <a:rPr lang="en-US" sz="2400" i="1" dirty="0">
                    <a:ln w="19050">
                      <a:noFill/>
                      <a:prstDash val="solid"/>
                    </a:ln>
                    <a:latin typeface="Tw Cen MT" pitchFamily="34" charset="0"/>
                  </a:rPr>
                  <a:t>- </a:t>
                </a:r>
                <a:r>
                  <a:rPr lang="en-US" sz="2400" i="1" u="sng" dirty="0">
                    <a:ln w="19050">
                      <a:noFill/>
                      <a:prstDash val="solid"/>
                    </a:ln>
                    <a:latin typeface="Tw Cen MT" pitchFamily="34" charset="0"/>
                  </a:rPr>
                  <a:t>from genes to seeds</a:t>
                </a:r>
                <a:endParaRPr lang="en-US" sz="2400" i="1" u="sng" cap="none" spc="0" dirty="0">
                  <a:ln w="19050">
                    <a:noFill/>
                    <a:prstDash val="solid"/>
                  </a:ln>
                  <a:latin typeface="Tw Cen MT" pitchFamily="34" charset="0"/>
                </a:endParaRPr>
              </a:p>
            </p:txBody>
          </p:sp>
        </p:grpSp>
      </p:grpSp>
      <p:pic>
        <p:nvPicPr>
          <p:cNvPr id="69" name="Billede 68">
            <a:extLst>
              <a:ext uri="{FF2B5EF4-FFF2-40B4-BE49-F238E27FC236}">
                <a16:creationId xmlns:a16="http://schemas.microsoft.com/office/drawing/2014/main" id="{787ACD45-5367-4F32-9CEC-8A4AD2BD5223}"/>
              </a:ext>
            </a:extLst>
          </p:cNvPr>
          <p:cNvPicPr>
            <a:picLocks noChangeAspect="1"/>
          </p:cNvPicPr>
          <p:nvPr userDrawn="1"/>
        </p:nvPicPr>
        <p:blipFill>
          <a:blip r:embed="rId11"/>
          <a:stretch>
            <a:fillRect/>
          </a:stretch>
        </p:blipFill>
        <p:spPr>
          <a:xfrm>
            <a:off x="7745932" y="5174479"/>
            <a:ext cx="699251" cy="562626"/>
          </a:xfrm>
          <a:prstGeom prst="rect">
            <a:avLst/>
          </a:prstGeom>
        </p:spPr>
      </p:pic>
      <p:pic>
        <p:nvPicPr>
          <p:cNvPr id="70" name="Billede 69">
            <a:extLst>
              <a:ext uri="{FF2B5EF4-FFF2-40B4-BE49-F238E27FC236}">
                <a16:creationId xmlns:a16="http://schemas.microsoft.com/office/drawing/2014/main" id="{59CCBCDB-BA61-48AA-A17F-BC89B91E4A8C}"/>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r="14234" b="-24835"/>
          <a:stretch/>
        </p:blipFill>
        <p:spPr>
          <a:xfrm>
            <a:off x="8601138" y="5174479"/>
            <a:ext cx="2292855" cy="711534"/>
          </a:xfrm>
          <a:prstGeom prst="rect">
            <a:avLst/>
          </a:prstGeom>
        </p:spPr>
      </p:pic>
      <p:cxnSp>
        <p:nvCxnSpPr>
          <p:cNvPr id="72" name="Lige forbindelse 71">
            <a:extLst>
              <a:ext uri="{FF2B5EF4-FFF2-40B4-BE49-F238E27FC236}">
                <a16:creationId xmlns:a16="http://schemas.microsoft.com/office/drawing/2014/main" id="{F690BE9E-ECF2-44F1-8C83-1D751BBC053E}"/>
              </a:ext>
            </a:extLst>
          </p:cNvPr>
          <p:cNvCxnSpPr/>
          <p:nvPr userDrawn="1"/>
        </p:nvCxnSpPr>
        <p:spPr>
          <a:xfrm>
            <a:off x="0" y="5949280"/>
            <a:ext cx="12192000" cy="0"/>
          </a:xfrm>
          <a:prstGeom prst="line">
            <a:avLst/>
          </a:prstGeom>
          <a:ln w="28575">
            <a:solidFill>
              <a:srgbClr val="6D8838"/>
            </a:solidFill>
          </a:ln>
        </p:spPr>
        <p:style>
          <a:lnRef idx="1">
            <a:schemeClr val="accent1"/>
          </a:lnRef>
          <a:fillRef idx="0">
            <a:schemeClr val="accent1"/>
          </a:fillRef>
          <a:effectRef idx="0">
            <a:schemeClr val="accent1"/>
          </a:effectRef>
          <a:fontRef idx="minor">
            <a:schemeClr val="tx1"/>
          </a:fontRef>
        </p:style>
      </p:cxnSp>
      <p:cxnSp>
        <p:nvCxnSpPr>
          <p:cNvPr id="74" name="Lige forbindelse 73">
            <a:extLst>
              <a:ext uri="{FF2B5EF4-FFF2-40B4-BE49-F238E27FC236}">
                <a16:creationId xmlns:a16="http://schemas.microsoft.com/office/drawing/2014/main" id="{A610148F-392A-4D7A-BA79-96E3DDD7CE2D}"/>
              </a:ext>
            </a:extLst>
          </p:cNvPr>
          <p:cNvCxnSpPr/>
          <p:nvPr userDrawn="1"/>
        </p:nvCxnSpPr>
        <p:spPr>
          <a:xfrm>
            <a:off x="0" y="764704"/>
            <a:ext cx="12192000" cy="0"/>
          </a:xfrm>
          <a:prstGeom prst="line">
            <a:avLst/>
          </a:prstGeom>
          <a:ln w="28575">
            <a:solidFill>
              <a:srgbClr val="6D88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2550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2E7DFA52-62C0-4AAA-AAE9-2D56AC3849B8}"/>
              </a:ext>
            </a:extLst>
          </p:cNvPr>
          <p:cNvPicPr>
            <a:picLocks noChangeAspect="1"/>
          </p:cNvPicPr>
          <p:nvPr userDrawn="1"/>
        </p:nvPicPr>
        <p:blipFill rotWithShape="1">
          <a:blip r:embed="rId2"/>
          <a:srcRect l="6329" t="1082" r="8817"/>
          <a:stretch/>
        </p:blipFill>
        <p:spPr>
          <a:xfrm>
            <a:off x="1" y="-1"/>
            <a:ext cx="12191998" cy="6857999"/>
          </a:xfrm>
          <a:prstGeom prst="rect">
            <a:avLst/>
          </a:prstGeom>
        </p:spPr>
      </p:pic>
      <p:sp>
        <p:nvSpPr>
          <p:cNvPr id="3" name="Undertitel 2">
            <a:extLst>
              <a:ext uri="{FF2B5EF4-FFF2-40B4-BE49-F238E27FC236}">
                <a16:creationId xmlns:a16="http://schemas.microsoft.com/office/drawing/2014/main" id="{482C5A7A-F549-4DFE-9DED-60C425F672DD}"/>
              </a:ext>
            </a:extLst>
          </p:cNvPr>
          <p:cNvSpPr>
            <a:spLocks noGrp="1"/>
          </p:cNvSpPr>
          <p:nvPr>
            <p:ph type="subTitle" idx="1"/>
          </p:nvPr>
        </p:nvSpPr>
        <p:spPr>
          <a:xfrm>
            <a:off x="4705352" y="3546068"/>
            <a:ext cx="7486648" cy="42585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Pladsholder til dato 3">
            <a:extLst>
              <a:ext uri="{FF2B5EF4-FFF2-40B4-BE49-F238E27FC236}">
                <a16:creationId xmlns:a16="http://schemas.microsoft.com/office/drawing/2014/main" id="{B6A115D2-CB4A-4B56-9080-CCDDC46E42D4}"/>
              </a:ext>
            </a:extLst>
          </p:cNvPr>
          <p:cNvSpPr>
            <a:spLocks noGrp="1"/>
          </p:cNvSpPr>
          <p:nvPr>
            <p:ph type="dt" sz="half" idx="10"/>
          </p:nvPr>
        </p:nvSpPr>
        <p:spPr/>
        <p:txBody>
          <a:bodyPr/>
          <a:lstStyle/>
          <a:p>
            <a:r>
              <a:rPr lang="da-DK"/>
              <a:t>03.06.2019</a:t>
            </a:r>
          </a:p>
        </p:txBody>
      </p:sp>
      <p:sp>
        <p:nvSpPr>
          <p:cNvPr id="6" name="Pladsholder til slidenummer 5">
            <a:extLst>
              <a:ext uri="{FF2B5EF4-FFF2-40B4-BE49-F238E27FC236}">
                <a16:creationId xmlns:a16="http://schemas.microsoft.com/office/drawing/2014/main" id="{4B5B5286-5161-47F9-9706-A6270BF4BBA3}"/>
              </a:ext>
            </a:extLst>
          </p:cNvPr>
          <p:cNvSpPr>
            <a:spLocks noGrp="1"/>
          </p:cNvSpPr>
          <p:nvPr>
            <p:ph type="sldNum" sz="quarter" idx="12"/>
          </p:nvPr>
        </p:nvSpPr>
        <p:spPr/>
        <p:txBody>
          <a:bodyPr/>
          <a:lstStyle/>
          <a:p>
            <a:fld id="{56FA2479-42A9-452C-91E5-D4CEDF76D606}" type="slidenum">
              <a:rPr lang="da-DK" smtClean="0"/>
              <a:t>‹nr.›</a:t>
            </a:fld>
            <a:endParaRPr lang="da-DK"/>
          </a:p>
        </p:txBody>
      </p:sp>
      <p:sp>
        <p:nvSpPr>
          <p:cNvPr id="12" name="Rektangel 11">
            <a:extLst>
              <a:ext uri="{FF2B5EF4-FFF2-40B4-BE49-F238E27FC236}">
                <a16:creationId xmlns:a16="http://schemas.microsoft.com/office/drawing/2014/main" id="{DD00DCB6-33E7-443B-A1AC-FB6D5AEF44DF}"/>
              </a:ext>
            </a:extLst>
          </p:cNvPr>
          <p:cNvSpPr/>
          <p:nvPr userDrawn="1"/>
        </p:nvSpPr>
        <p:spPr>
          <a:xfrm rot="16200000">
            <a:off x="-1762125" y="1765781"/>
            <a:ext cx="6858002" cy="3333751"/>
          </a:xfrm>
          <a:prstGeom prst="rect">
            <a:avLst/>
          </a:prstGeom>
          <a:solidFill>
            <a:srgbClr val="25873B">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 name="Rektangel 10">
            <a:extLst>
              <a:ext uri="{FF2B5EF4-FFF2-40B4-BE49-F238E27FC236}">
                <a16:creationId xmlns:a16="http://schemas.microsoft.com/office/drawing/2014/main" id="{28C1DC2F-9062-498F-911C-0F63E8D66411}"/>
              </a:ext>
            </a:extLst>
          </p:cNvPr>
          <p:cNvSpPr/>
          <p:nvPr userDrawn="1"/>
        </p:nvSpPr>
        <p:spPr>
          <a:xfrm>
            <a:off x="0" y="5755673"/>
            <a:ext cx="12192000" cy="1106905"/>
          </a:xfrm>
          <a:prstGeom prst="rect">
            <a:avLst/>
          </a:prstGeom>
          <a:solidFill>
            <a:srgbClr val="FFC635">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0" name="Billede 9" descr="Et billede, der indeholder clipart&#10;&#10;Automatisk oprettet beskrivelse">
            <a:extLst>
              <a:ext uri="{FF2B5EF4-FFF2-40B4-BE49-F238E27FC236}">
                <a16:creationId xmlns:a16="http://schemas.microsoft.com/office/drawing/2014/main" id="{E681CBA4-1899-4494-86F5-F0A8F96ED1D2}"/>
              </a:ext>
            </a:extLst>
          </p:cNvPr>
          <p:cNvPicPr>
            <a:picLocks noChangeAspect="1"/>
          </p:cNvPicPr>
          <p:nvPr userDrawn="1"/>
        </p:nvPicPr>
        <p:blipFill>
          <a:blip r:embed="rId3">
            <a:biLevel thresh="25000"/>
            <a:extLst>
              <a:ext uri="{BEBA8EAE-BF5A-486C-A8C5-ECC9F3942E4B}">
                <a14:imgProps xmlns:a14="http://schemas.microsoft.com/office/drawing/2010/main">
                  <a14:imgLayer r:embed="rId4">
                    <a14:imgEffect>
                      <a14:backgroundRemoval t="3273" b="94909" l="2922" r="98274">
                        <a14:foregroundMark x1="12882" y1="32000" x2="12882" y2="32000"/>
                        <a14:foregroundMark x1="7703" y1="10545" x2="7703" y2="10545"/>
                        <a14:foregroundMark x1="2922" y1="28000" x2="2922" y2="28000"/>
                        <a14:foregroundMark x1="7437" y1="6182" x2="7437" y2="6182"/>
                        <a14:foregroundMark x1="7437" y1="3636" x2="7437" y2="3636"/>
                        <a14:foregroundMark x1="7703" y1="10545" x2="7703" y2="10545"/>
                        <a14:foregroundMark x1="12882" y1="42545" x2="12882" y2="42545"/>
                        <a14:foregroundMark x1="4382" y1="50909" x2="4382" y2="50909"/>
                        <a14:foregroundMark x1="4382" y1="69091" x2="4382" y2="69091"/>
                        <a14:foregroundMark x1="11288" y1="67273" x2="11288" y2="67273"/>
                        <a14:foregroundMark x1="7968" y1="86545" x2="7968" y2="86545"/>
                        <a14:foregroundMark x1="36122" y1="43273" x2="36122" y2="43273"/>
                        <a14:foregroundMark x1="49137" y1="42545" x2="49137" y2="42545"/>
                        <a14:foregroundMark x1="61886" y1="41818" x2="61886" y2="41818"/>
                        <a14:foregroundMark x1="77158" y1="41818" x2="77158" y2="41818"/>
                        <a14:foregroundMark x1="87915" y1="43273" x2="87915" y2="43273"/>
                        <a14:foregroundMark x1="96813" y1="52364" x2="96813" y2="52364"/>
                        <a14:foregroundMark x1="98406" y1="70545" x2="98406" y2="70545"/>
                        <a14:foregroundMark x1="30412" y1="44727" x2="30412" y2="44727"/>
                        <a14:foregroundMark x1="23772" y1="92000" x2="23772" y2="92000"/>
                        <a14:foregroundMark x1="23904" y1="90182" x2="23904" y2="90182"/>
                        <a14:foregroundMark x1="21116" y1="84000" x2="21116" y2="84000"/>
                        <a14:foregroundMark x1="21116" y1="89091" x2="21116" y2="89091"/>
                        <a14:foregroundMark x1="21116" y1="93455" x2="21116" y2="93455"/>
                        <a14:foregroundMark x1="21116" y1="94909" x2="21116" y2="94909"/>
                        <a14:foregroundMark x1="22045" y1="94909" x2="22045" y2="94909"/>
                        <a14:foregroundMark x1="23904" y1="86545" x2="23904" y2="86545"/>
                        <a14:foregroundMark x1="23240" y1="85091" x2="23240" y2="85091"/>
                        <a14:foregroundMark x1="22311" y1="83273" x2="22311" y2="83273"/>
                        <a14:foregroundMark x1="23506" y1="93455" x2="23506" y2="93455"/>
                        <a14:foregroundMark x1="27224" y1="91636" x2="27224" y2="91636"/>
                        <a14:foregroundMark x1="28420" y1="90545" x2="28420" y2="90545"/>
                        <a14:foregroundMark x1="28154" y1="88000" x2="28154" y2="88000"/>
                        <a14:foregroundMark x1="31076" y1="91636" x2="31076" y2="91636"/>
                        <a14:foregroundMark x1="36388" y1="90545" x2="36388" y2="90545"/>
                        <a14:foregroundMark x1="39973" y1="89818" x2="39973" y2="89818"/>
                        <a14:foregroundMark x1="41036" y1="89091" x2="41036" y2="89091"/>
                        <a14:foregroundMark x1="41567" y1="93818" x2="41567" y2="93818"/>
                        <a14:foregroundMark x1="35724" y1="88000" x2="35724" y2="88000"/>
                        <a14:foregroundMark x1="36919" y1="86909" x2="36919" y2="86909"/>
                        <a14:foregroundMark x1="47012" y1="90909" x2="47012" y2="90909"/>
                        <a14:foregroundMark x1="48340" y1="88000" x2="48340" y2="88000"/>
                        <a14:foregroundMark x1="51793" y1="91636" x2="51793" y2="91636"/>
                        <a14:foregroundMark x1="56707" y1="91636" x2="56707" y2="91636"/>
                        <a14:foregroundMark x1="60292" y1="91636" x2="60292" y2="91636"/>
                        <a14:foregroundMark x1="68393" y1="91273" x2="68393" y2="91273"/>
                        <a14:foregroundMark x1="71315" y1="93091" x2="71315" y2="93091"/>
                        <a14:foregroundMark x1="77556" y1="90182" x2="77556" y2="90182"/>
                        <a14:foregroundMark x1="82205" y1="92364" x2="82205" y2="92364"/>
                        <a14:foregroundMark x1="86985" y1="92727" x2="86985" y2="92727"/>
                        <a14:foregroundMark x1="91766" y1="92000" x2="91766" y2="92000"/>
                        <a14:foregroundMark x1="93227" y1="94909" x2="93227" y2="94909"/>
                        <a14:foregroundMark x1="96414" y1="92727" x2="96414" y2="92727"/>
                        <a14:foregroundMark x1="62417" y1="89091" x2="62417" y2="89091"/>
                        <a14:foregroundMark x1="60956" y1="87636" x2="60956" y2="87636"/>
                        <a14:foregroundMark x1="93493" y1="94545" x2="93493" y2="94545"/>
                        <a14:backgroundMark x1="27357" y1="92727" x2="27357" y2="92727"/>
                        <a14:backgroundMark x1="23108" y1="85091" x2="23108" y2="85091"/>
                        <a14:backgroundMark x1="22045" y1="94182" x2="22045" y2="94182"/>
                        <a14:backgroundMark x1="52988" y1="92727" x2="52988" y2="92727"/>
                        <a14:backgroundMark x1="69854" y1="92727" x2="69854" y2="92727"/>
                        <a14:backgroundMark x1="69588" y1="85818" x2="69588" y2="85818"/>
                        <a14:backgroundMark x1="87915" y1="92727" x2="87915" y2="92727"/>
                        <a14:backgroundMark x1="92829" y1="89818" x2="92829" y2="89818"/>
                        <a14:backgroundMark x1="93227" y1="94182" x2="93227" y2="94182"/>
                        <a14:backgroundMark x1="37052" y1="85818" x2="37052" y2="85818"/>
                        <a14:backgroundMark x1="37052" y1="86182" x2="37052" y2="86182"/>
                        <a14:backgroundMark x1="36919" y1="85818" x2="36919" y2="85818"/>
                        <a14:backgroundMark x1="36786" y1="86182" x2="36786" y2="86182"/>
                        <a14:backgroundMark x1="60691" y1="86909" x2="60691" y2="86909"/>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519304" y="5890025"/>
            <a:ext cx="2295144" cy="838200"/>
          </a:xfrm>
          <a:prstGeom prst="rect">
            <a:avLst/>
          </a:prstGeom>
        </p:spPr>
      </p:pic>
      <p:sp>
        <p:nvSpPr>
          <p:cNvPr id="2" name="Titel 1">
            <a:extLst>
              <a:ext uri="{FF2B5EF4-FFF2-40B4-BE49-F238E27FC236}">
                <a16:creationId xmlns:a16="http://schemas.microsoft.com/office/drawing/2014/main" id="{D271DC55-19AC-48D1-8755-02AB9EF7030C}"/>
              </a:ext>
            </a:extLst>
          </p:cNvPr>
          <p:cNvSpPr>
            <a:spLocks noGrp="1"/>
          </p:cNvSpPr>
          <p:nvPr>
            <p:ph type="ctrTitle"/>
          </p:nvPr>
        </p:nvSpPr>
        <p:spPr>
          <a:xfrm>
            <a:off x="4705350" y="1985973"/>
            <a:ext cx="7486648" cy="1558719"/>
          </a:xfrm>
          <a:noFill/>
        </p:spPr>
        <p:txBody>
          <a:bodyPr anchor="b">
            <a:noAutofit/>
          </a:bodyPr>
          <a:lstStyle>
            <a:lvl1pPr algn="ctr">
              <a:defRPr sz="4800">
                <a:solidFill>
                  <a:schemeClr val="bg1"/>
                </a:solidFill>
              </a:defRPr>
            </a:lvl1pPr>
          </a:lstStyle>
          <a:p>
            <a:r>
              <a:rPr lang="da-DK" dirty="0"/>
              <a:t>Klik for at redigere titeltypografien i masteren</a:t>
            </a:r>
          </a:p>
        </p:txBody>
      </p:sp>
    </p:spTree>
    <p:extLst>
      <p:ext uri="{BB962C8B-B14F-4D97-AF65-F5344CB8AC3E}">
        <p14:creationId xmlns:p14="http://schemas.microsoft.com/office/powerpoint/2010/main" val="2416881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8CF99D-7F4B-4311-B2DF-C00FE6E2A12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829D6CE-8949-41EE-869B-2FDF4EF3E6CD}"/>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DDA81D5-7EF0-4D4D-81DC-958FA752E821}"/>
              </a:ext>
            </a:extLst>
          </p:cNvPr>
          <p:cNvSpPr>
            <a:spLocks noGrp="1"/>
          </p:cNvSpPr>
          <p:nvPr>
            <p:ph type="dt" sz="half" idx="10"/>
          </p:nvPr>
        </p:nvSpPr>
        <p:spPr/>
        <p:txBody>
          <a:bodyPr/>
          <a:lstStyle/>
          <a:p>
            <a:r>
              <a:rPr lang="da-DK"/>
              <a:t>03.06.2019</a:t>
            </a:r>
          </a:p>
        </p:txBody>
      </p:sp>
      <p:sp>
        <p:nvSpPr>
          <p:cNvPr id="5" name="Pladsholder til sidefod 4">
            <a:extLst>
              <a:ext uri="{FF2B5EF4-FFF2-40B4-BE49-F238E27FC236}">
                <a16:creationId xmlns:a16="http://schemas.microsoft.com/office/drawing/2014/main" id="{E6B09ED7-E8B1-4756-BD58-321BC98C8A95}"/>
              </a:ext>
            </a:extLst>
          </p:cNvPr>
          <p:cNvSpPr>
            <a:spLocks noGrp="1"/>
          </p:cNvSpPr>
          <p:nvPr>
            <p:ph type="ftr" sz="quarter" idx="11"/>
          </p:nvPr>
        </p:nvSpPr>
        <p:spPr/>
        <p:txBody>
          <a:bodyPr/>
          <a:lstStyle/>
          <a:p>
            <a:r>
              <a:rPr lang="da-DK"/>
              <a:t>Bestyrelsesmøde</a:t>
            </a:r>
          </a:p>
        </p:txBody>
      </p:sp>
      <p:sp>
        <p:nvSpPr>
          <p:cNvPr id="6" name="Pladsholder til slidenummer 5">
            <a:extLst>
              <a:ext uri="{FF2B5EF4-FFF2-40B4-BE49-F238E27FC236}">
                <a16:creationId xmlns:a16="http://schemas.microsoft.com/office/drawing/2014/main" id="{BAAF8565-1403-427F-9802-789B66AC5082}"/>
              </a:ext>
            </a:extLst>
          </p:cNvPr>
          <p:cNvSpPr>
            <a:spLocks noGrp="1"/>
          </p:cNvSpPr>
          <p:nvPr>
            <p:ph type="sldNum" sz="quarter" idx="12"/>
          </p:nvPr>
        </p:nvSpPr>
        <p:spPr/>
        <p:txBody>
          <a:bodyPr/>
          <a:lstStyle/>
          <a:p>
            <a:fld id="{56FA2479-42A9-452C-91E5-D4CEDF76D606}" type="slidenum">
              <a:rPr lang="da-DK" smtClean="0"/>
              <a:t>‹nr.›</a:t>
            </a:fld>
            <a:endParaRPr lang="da-DK"/>
          </a:p>
        </p:txBody>
      </p:sp>
    </p:spTree>
    <p:extLst>
      <p:ext uri="{BB962C8B-B14F-4D97-AF65-F5344CB8AC3E}">
        <p14:creationId xmlns:p14="http://schemas.microsoft.com/office/powerpoint/2010/main" val="4271686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pic>
        <p:nvPicPr>
          <p:cNvPr id="8" name="Billede 7" descr="Et billede, der indeholder græs, udendørs, himmel, felt&#10;&#10;Automatisk genereret beskrivelse">
            <a:extLst>
              <a:ext uri="{FF2B5EF4-FFF2-40B4-BE49-F238E27FC236}">
                <a16:creationId xmlns:a16="http://schemas.microsoft.com/office/drawing/2014/main" id="{A96029EC-49B4-4434-9EE6-D2F752118BE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49"/>
          <a:stretch/>
        </p:blipFill>
        <p:spPr>
          <a:xfrm>
            <a:off x="-1" y="0"/>
            <a:ext cx="12192000" cy="6858000"/>
          </a:xfrm>
          <a:prstGeom prst="rect">
            <a:avLst/>
          </a:prstGeom>
        </p:spPr>
      </p:pic>
      <p:sp>
        <p:nvSpPr>
          <p:cNvPr id="4" name="Pladsholder til dato 3">
            <a:extLst>
              <a:ext uri="{FF2B5EF4-FFF2-40B4-BE49-F238E27FC236}">
                <a16:creationId xmlns:a16="http://schemas.microsoft.com/office/drawing/2014/main" id="{8A3328E1-42F0-41C0-B848-2CF03CEEF40A}"/>
              </a:ext>
            </a:extLst>
          </p:cNvPr>
          <p:cNvSpPr>
            <a:spLocks noGrp="1"/>
          </p:cNvSpPr>
          <p:nvPr>
            <p:ph type="dt" sz="half" idx="10"/>
          </p:nvPr>
        </p:nvSpPr>
        <p:spPr/>
        <p:txBody>
          <a:bodyPr/>
          <a:lstStyle/>
          <a:p>
            <a:r>
              <a:rPr lang="da-DK"/>
              <a:t>03.06.2019</a:t>
            </a:r>
          </a:p>
        </p:txBody>
      </p:sp>
      <p:sp>
        <p:nvSpPr>
          <p:cNvPr id="5" name="Pladsholder til sidefod 4">
            <a:extLst>
              <a:ext uri="{FF2B5EF4-FFF2-40B4-BE49-F238E27FC236}">
                <a16:creationId xmlns:a16="http://schemas.microsoft.com/office/drawing/2014/main" id="{4D4498A7-243F-484E-BAA4-71BB5CE4A316}"/>
              </a:ext>
            </a:extLst>
          </p:cNvPr>
          <p:cNvSpPr>
            <a:spLocks noGrp="1"/>
          </p:cNvSpPr>
          <p:nvPr>
            <p:ph type="ftr" sz="quarter" idx="11"/>
          </p:nvPr>
        </p:nvSpPr>
        <p:spPr/>
        <p:txBody>
          <a:bodyPr/>
          <a:lstStyle/>
          <a:p>
            <a:r>
              <a:rPr lang="da-DK"/>
              <a:t>Bestyrelsesmøde</a:t>
            </a:r>
          </a:p>
        </p:txBody>
      </p:sp>
      <p:sp>
        <p:nvSpPr>
          <p:cNvPr id="6" name="Pladsholder til slidenummer 5">
            <a:extLst>
              <a:ext uri="{FF2B5EF4-FFF2-40B4-BE49-F238E27FC236}">
                <a16:creationId xmlns:a16="http://schemas.microsoft.com/office/drawing/2014/main" id="{76DCFAD8-08A1-49AC-AC32-BC2BF9A12BC5}"/>
              </a:ext>
            </a:extLst>
          </p:cNvPr>
          <p:cNvSpPr>
            <a:spLocks noGrp="1"/>
          </p:cNvSpPr>
          <p:nvPr>
            <p:ph type="sldNum" sz="quarter" idx="12"/>
          </p:nvPr>
        </p:nvSpPr>
        <p:spPr/>
        <p:txBody>
          <a:bodyPr/>
          <a:lstStyle/>
          <a:p>
            <a:fld id="{56FA2479-42A9-452C-91E5-D4CEDF76D606}" type="slidenum">
              <a:rPr lang="da-DK" smtClean="0"/>
              <a:t>‹nr.›</a:t>
            </a:fld>
            <a:endParaRPr lang="da-DK"/>
          </a:p>
        </p:txBody>
      </p:sp>
      <p:sp>
        <p:nvSpPr>
          <p:cNvPr id="12" name="Rektangel 11">
            <a:extLst>
              <a:ext uri="{FF2B5EF4-FFF2-40B4-BE49-F238E27FC236}">
                <a16:creationId xmlns:a16="http://schemas.microsoft.com/office/drawing/2014/main" id="{FBF396F2-2DF4-46AA-B2D1-89A14ED0A396}"/>
              </a:ext>
            </a:extLst>
          </p:cNvPr>
          <p:cNvSpPr/>
          <p:nvPr userDrawn="1"/>
        </p:nvSpPr>
        <p:spPr>
          <a:xfrm>
            <a:off x="0" y="842474"/>
            <a:ext cx="7945925" cy="4934517"/>
          </a:xfrm>
          <a:prstGeom prst="rect">
            <a:avLst/>
          </a:prstGeom>
          <a:solidFill>
            <a:srgbClr val="FFFFFF">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descr="Et billede, der indeholder clipart&#10;&#10;Automatisk oprettet beskrivelse">
            <a:extLst>
              <a:ext uri="{FF2B5EF4-FFF2-40B4-BE49-F238E27FC236}">
                <a16:creationId xmlns:a16="http://schemas.microsoft.com/office/drawing/2014/main" id="{D37B24DD-2C13-47D1-B6D1-ED8B3B86DBB0}"/>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5455" b="94909" l="266" r="96946">
                        <a14:foregroundMark x1="12218" y1="29818" x2="12218" y2="29818"/>
                        <a14:foregroundMark x1="7304" y1="14182" x2="7304" y2="14182"/>
                        <a14:foregroundMark x1="7304" y1="14182" x2="7304" y2="14182"/>
                        <a14:foregroundMark x1="7304" y1="14182" x2="7304" y2="14182"/>
                        <a14:foregroundMark x1="7304" y1="14182" x2="7304" y2="14182"/>
                        <a14:foregroundMark x1="8101" y1="15273" x2="8101" y2="15273"/>
                        <a14:foregroundMark x1="8101" y1="16364" x2="8898" y2="18182"/>
                        <a14:foregroundMark x1="8898" y1="18182" x2="8898" y2="18182"/>
                        <a14:foregroundMark x1="5046" y1="28727" x2="5046" y2="28727"/>
                        <a14:foregroundMark x1="3984" y1="28727" x2="3984" y2="28727"/>
                        <a14:foregroundMark x1="3984" y1="28727" x2="3984" y2="28727"/>
                        <a14:foregroundMark x1="3187" y1="32000" x2="3187" y2="32000"/>
                        <a14:foregroundMark x1="3187" y1="32000" x2="3187" y2="32000"/>
                        <a14:foregroundMark x1="3187" y1="32000" x2="3187" y2="32000"/>
                        <a14:foregroundMark x1="3187" y1="32000" x2="3187" y2="32000"/>
                        <a14:foregroundMark x1="531" y1="21455" x2="531" y2="21455"/>
                        <a14:foregroundMark x1="8101" y1="5818" x2="8101" y2="5818"/>
                        <a14:foregroundMark x1="8101" y1="9091" x2="8101" y2="9091"/>
                        <a14:foregroundMark x1="20983" y1="34909" x2="20983" y2="34909"/>
                        <a14:foregroundMark x1="20983" y1="34909" x2="20983" y2="34909"/>
                        <a14:foregroundMark x1="22576" y1="34909" x2="22576" y2="34909"/>
                        <a14:foregroundMark x1="22576" y1="34909" x2="22576" y2="34909"/>
                        <a14:foregroundMark x1="22576" y1="34909" x2="22576" y2="34909"/>
                        <a14:foregroundMark x1="36521" y1="39273" x2="36521" y2="39273"/>
                        <a14:foregroundMark x1="36521" y1="39273" x2="36521" y2="39273"/>
                        <a14:foregroundMark x1="36521" y1="39273" x2="36521" y2="39273"/>
                        <a14:foregroundMark x1="36521" y1="39273" x2="36521" y2="39273"/>
                        <a14:foregroundMark x1="36521" y1="39273" x2="36521" y2="39273"/>
                        <a14:foregroundMark x1="36521" y1="39273" x2="36521" y2="39273"/>
                        <a14:foregroundMark x1="36521" y1="39273" x2="36521" y2="39273"/>
                        <a14:foregroundMark x1="36521" y1="45455" x2="36521" y2="45455"/>
                        <a14:foregroundMark x1="36122" y1="45455" x2="36122" y2="45455"/>
                        <a14:foregroundMark x1="35857" y1="46545" x2="35857" y2="46545"/>
                        <a14:foregroundMark x1="33333" y1="57091" x2="33333" y2="57091"/>
                        <a14:foregroundMark x1="33333" y1="57091" x2="33333" y2="57091"/>
                        <a14:foregroundMark x1="33333" y1="57455" x2="33333" y2="57455"/>
                        <a14:foregroundMark x1="33333" y1="57455" x2="33333" y2="57455"/>
                        <a14:foregroundMark x1="33201" y1="57455" x2="33201" y2="57455"/>
                        <a14:foregroundMark x1="33201" y1="57455" x2="33201" y2="57455"/>
                        <a14:foregroundMark x1="33201" y1="58182" x2="33201" y2="58182"/>
                        <a14:foregroundMark x1="33201" y1="58182" x2="33201" y2="58182"/>
                        <a14:foregroundMark x1="33201" y1="58182" x2="33201" y2="58182"/>
                        <a14:foregroundMark x1="32971" y1="58182" x2="32802" y2="58182"/>
                        <a14:foregroundMark x1="33068" y1="58182" x2="33013" y2="58182"/>
                        <a14:foregroundMark x1="32802" y1="58182" x2="32802" y2="58182"/>
                        <a14:foregroundMark x1="32802" y1="58182" x2="32802" y2="58182"/>
                        <a14:foregroundMark x1="47942" y1="57455" x2="47942" y2="57455"/>
                        <a14:foregroundMark x1="48473" y1="56000" x2="49004" y2="55636"/>
                        <a14:foregroundMark x1="49137" y1="54909" x2="49137" y2="54909"/>
                        <a14:foregroundMark x1="63081" y1="44364" x2="63081" y2="44364"/>
                        <a14:foregroundMark x1="76494" y1="42182" x2="76494" y2="42182"/>
                        <a14:foregroundMark x1="88181" y1="39273" x2="88181" y2="39273"/>
                        <a14:foregroundMark x1="96946" y1="51636" x2="96946" y2="51636"/>
                        <a14:foregroundMark x1="92829" y1="71636" x2="92829" y2="71636"/>
                        <a14:foregroundMark x1="92829" y1="71636" x2="92829" y2="71636"/>
                        <a14:foregroundMark x1="21116" y1="88727" x2="21116" y2="88727"/>
                        <a14:foregroundMark x1="21116" y1="88727" x2="21116" y2="88727"/>
                        <a14:foregroundMark x1="21116" y1="86182" x2="21116" y2="86182"/>
                        <a14:foregroundMark x1="21116" y1="86182" x2="21116" y2="86182"/>
                        <a14:foregroundMark x1="21116" y1="85818" x2="21116" y2="85818"/>
                        <a14:foregroundMark x1="21248" y1="85091" x2="21248" y2="85091"/>
                        <a14:foregroundMark x1="21248" y1="84364" x2="21248" y2="84364"/>
                        <a14:foregroundMark x1="21116" y1="84000" x2="21116" y2="84000"/>
                        <a14:foregroundMark x1="22045" y1="83273" x2="22045" y2="83273"/>
                        <a14:foregroundMark x1="22178" y1="83273" x2="22842" y2="83273"/>
                        <a14:foregroundMark x1="22975" y1="83273" x2="22975" y2="83273"/>
                        <a14:foregroundMark x1="23506" y1="84727" x2="23506" y2="84727"/>
                        <a14:foregroundMark x1="21163" y1="89455" x2="20983" y2="89818"/>
                        <a14:foregroundMark x1="21343" y1="89091" x2="21163" y2="89455"/>
                        <a14:foregroundMark x1="21524" y1="88727" x2="21343" y2="89091"/>
                        <a14:foregroundMark x1="21704" y1="88364" x2="21524" y2="88727"/>
                        <a14:foregroundMark x1="21885" y1="88000" x2="21704" y2="88364"/>
                        <a14:foregroundMark x1="22065" y1="87636" x2="21885" y2="88000"/>
                        <a14:foregroundMark x1="22245" y1="87273" x2="22065" y2="87636"/>
                        <a14:foregroundMark x1="22425" y1="86909" x2="22245" y2="87273"/>
                        <a14:foregroundMark x1="22605" y1="86545" x2="22425" y2="86909"/>
                        <a14:foregroundMark x1="22785" y1="86182" x2="22605" y2="86545"/>
                        <a14:foregroundMark x1="22965" y1="85818" x2="22785" y2="86182"/>
                        <a14:foregroundMark x1="23145" y1="85455" x2="22965" y2="85818"/>
                        <a14:foregroundMark x1="23506" y1="84727" x2="23145" y2="85455"/>
                        <a14:foregroundMark x1="37206" y1="84181" x2="37492" y2="84061"/>
                        <a14:foregroundMark x1="29993" y1="87186" x2="30264" y2="87073"/>
                        <a14:foregroundMark x1="28628" y1="87755" x2="28901" y2="87641"/>
                        <a14:foregroundMark x1="26295" y1="88727" x2="26406" y2="88681"/>
                        <a14:foregroundMark x1="26428" y1="92727" x2="27029" y2="92727"/>
                        <a14:foregroundMark x1="47278" y1="86545" x2="47278" y2="86545"/>
                        <a14:foregroundMark x1="47278" y1="86545" x2="47278" y2="86545"/>
                        <a14:foregroundMark x1="48738" y1="85091" x2="48738" y2="85091"/>
                        <a14:foregroundMark x1="48738" y1="85091" x2="48738" y2="85091"/>
                        <a14:foregroundMark x1="48738" y1="85091" x2="48738" y2="85091"/>
                        <a14:foregroundMark x1="48606" y1="91636" x2="48606" y2="91636"/>
                        <a14:foregroundMark x1="48606" y1="91636" x2="48606" y2="91636"/>
                        <a14:foregroundMark x1="49004" y1="91273" x2="49004" y2="91273"/>
                        <a14:foregroundMark x1="51926" y1="91273" x2="51926" y2="91273"/>
                        <a14:foregroundMark x1="51926" y1="91273" x2="51926" y2="91273"/>
                        <a14:foregroundMark x1="51926" y1="91273" x2="51926" y2="91273"/>
                        <a14:foregroundMark x1="56972" y1="90182" x2="56972" y2="90182"/>
                        <a14:foregroundMark x1="56972" y1="90182" x2="56972" y2="90182"/>
                        <a14:foregroundMark x1="60027" y1="90545" x2="60027" y2="90545"/>
                        <a14:foregroundMark x1="60159" y1="90545" x2="60159" y2="90545"/>
                        <a14:foregroundMark x1="62417" y1="90182" x2="62417" y2="90182"/>
                        <a14:foregroundMark x1="62417" y1="90182" x2="62417" y2="90182"/>
                        <a14:foregroundMark x1="68792" y1="90182" x2="68792" y2="90182"/>
                        <a14:foregroundMark x1="68792" y1="90182" x2="68792" y2="90182"/>
                        <a14:foregroundMark x1="69987" y1="87273" x2="69987" y2="87273"/>
                        <a14:foregroundMark x1="69987" y1="87273" x2="69987" y2="87273"/>
                        <a14:foregroundMark x1="69854" y1="87273" x2="69854" y2="87273"/>
                        <a14:foregroundMark x1="70120" y1="90909" x2="70120" y2="90909"/>
                        <a14:foregroundMark x1="70252" y1="90909" x2="70518" y2="91273"/>
                        <a14:foregroundMark x1="70784" y1="91273" x2="70784" y2="91273"/>
                        <a14:foregroundMark x1="71182" y1="91273" x2="71182" y2="91273"/>
                        <a14:foregroundMark x1="78088" y1="88364" x2="78088" y2="88364"/>
                        <a14:foregroundMark x1="77689" y1="88364" x2="77689" y2="88364"/>
                        <a14:foregroundMark x1="77689" y1="88364" x2="77689" y2="88364"/>
                        <a14:foregroundMark x1="78884" y1="83636" x2="78884" y2="83636"/>
                        <a14:foregroundMark x1="78884" y1="83636" x2="78884" y2="83636"/>
                        <a14:foregroundMark x1="82470" y1="93818" x2="82470" y2="93818"/>
                        <a14:foregroundMark x1="82470" y1="93818" x2="82470" y2="93818"/>
                        <a14:foregroundMark x1="82470" y1="93818" x2="82470" y2="93818"/>
                        <a14:foregroundMark x1="86853" y1="92000" x2="86853" y2="92000"/>
                        <a14:foregroundMark x1="86853" y1="92000" x2="86853" y2="92000"/>
                        <a14:foregroundMark x1="91501" y1="92000" x2="91501" y2="92000"/>
                        <a14:foregroundMark x1="91501" y1="92000" x2="91501" y2="92000"/>
                        <a14:foregroundMark x1="96414" y1="91273" x2="96414" y2="91273"/>
                        <a14:foregroundMark x1="96414" y1="91273" x2="96414" y2="91273"/>
                        <a14:foregroundMark x1="5179" y1="49818" x2="5179" y2="49818"/>
                        <a14:foregroundMark x1="3851" y1="64000" x2="3851" y2="64000"/>
                        <a14:foregroundMark x1="10757" y1="70545" x2="10757" y2="70545"/>
                        <a14:foregroundMark x1="9827" y1="48364" x2="9827" y2="48364"/>
                        <a14:foregroundMark x1="8234" y1="88000" x2="8234" y2="88000"/>
                        <a14:foregroundMark x1="28287" y1="90182" x2="28287" y2="90182"/>
                        <a14:foregroundMark x1="28154" y1="87636" x2="28154" y2="87636"/>
                        <a14:foregroundMark x1="27092" y1="86909" x2="27092" y2="86909"/>
                        <a14:foregroundMark x1="26693" y1="87273" x2="26693" y2="87273"/>
                        <a14:foregroundMark x1="26560" y1="88364" x2="26560" y2="88364"/>
                        <a14:foregroundMark x1="27224" y1="87273" x2="27224" y2="87273"/>
                        <a14:foregroundMark x1="26959" y1="87273" x2="26959" y2="87273"/>
                        <a14:foregroundMark x1="26959" y1="87273" x2="26959" y2="87273"/>
                        <a14:foregroundMark x1="26693" y1="87273" x2="26693" y2="87273"/>
                        <a14:foregroundMark x1="26693" y1="87636" x2="26693" y2="87636"/>
                        <a14:foregroundMark x1="26693" y1="87636" x2="26693" y2="87636"/>
                        <a14:foregroundMark x1="33333" y1="57818" x2="32935" y2="58182"/>
                        <a14:foregroundMark x1="31208" y1="92364" x2="31208" y2="92364"/>
                        <a14:foregroundMark x1="31076" y1="90545" x2="31076" y2="90545"/>
                        <a14:foregroundMark x1="30943" y1="86909" x2="30943" y2="86909"/>
                        <a14:foregroundMark x1="30943" y1="86909" x2="30943" y2="86909"/>
                        <a14:foregroundMark x1="31341" y1="87273" x2="31341" y2="87273"/>
                        <a14:foregroundMark x1="31474" y1="87636" x2="31474" y2="87636"/>
                        <a14:foregroundMark x1="30943" y1="88364" x2="30943" y2="88364"/>
                        <a14:foregroundMark x1="31208" y1="87636" x2="31208" y2="87636"/>
                        <a14:foregroundMark x1="30943" y1="87273" x2="30943" y2="87273"/>
                        <a14:foregroundMark x1="30943" y1="87273" x2="30943" y2="87273"/>
                        <a14:foregroundMark x1="31208" y1="87273" x2="31208" y2="87273"/>
                        <a14:foregroundMark x1="31474" y1="87273" x2="31474" y2="87273"/>
                        <a14:foregroundMark x1="31740" y1="87273" x2="31740" y2="87273"/>
                        <a14:foregroundMark x1="31740" y1="87273" x2="31740" y2="87273"/>
                        <a14:foregroundMark x1="32138" y1="87273" x2="32138" y2="87273"/>
                        <a14:foregroundMark x1="32271" y1="87273" x2="32669" y2="87636"/>
                        <a14:foregroundMark x1="32669" y1="87636" x2="32669" y2="87636"/>
                        <a14:foregroundMark x1="33059" y1="89818" x2="33333" y2="93818"/>
                        <a14:foregroundMark x1="33035" y1="89455" x2="33059" y2="89818"/>
                        <a14:foregroundMark x1="33010" y1="89091" x2="33035" y2="89455"/>
                        <a14:foregroundMark x1="32985" y1="88727" x2="33010" y2="89091"/>
                        <a14:foregroundMark x1="32960" y1="88364" x2="32985" y2="88727"/>
                        <a14:foregroundMark x1="32935" y1="88000" x2="32960" y2="88364"/>
                        <a14:foregroundMark x1="33201" y1="88364" x2="33201" y2="88364"/>
                        <a14:foregroundMark x1="33201" y1="88364" x2="33201" y2="88364"/>
                        <a14:foregroundMark x1="33068" y1="87636" x2="33068" y2="87636"/>
                        <a14:foregroundMark x1="32935" y1="85818" x2="32935" y2="85818"/>
                        <a14:foregroundMark x1="32404" y1="86182" x2="32404" y2="86182"/>
                        <a14:foregroundMark x1="32138" y1="86545" x2="32138" y2="86545"/>
                        <a14:foregroundMark x1="32138" y1="86909" x2="32138" y2="86909"/>
                        <a14:foregroundMark x1="31341" y1="86909" x2="31341" y2="86909"/>
                        <a14:foregroundMark x1="31341" y1="87273" x2="31341" y2="87273"/>
                        <a14:foregroundMark x1="31474" y1="87636" x2="31474" y2="87636"/>
                        <a14:foregroundMark x1="31474" y1="87636" x2="31474" y2="87636"/>
                        <a14:foregroundMark x1="31873" y1="87636" x2="31873" y2="87636"/>
                        <a14:foregroundMark x1="32138" y1="86909" x2="32138" y2="86909"/>
                        <a14:foregroundMark x1="32138" y1="86909" x2="32138" y2="86909"/>
                        <a14:foregroundMark x1="31873" y1="87273" x2="31873" y2="87273"/>
                        <a14:foregroundMark x1="31740" y1="87273" x2="31740" y2="87273"/>
                        <a14:foregroundMark x1="31740" y1="87273" x2="31740" y2="87273"/>
                        <a14:foregroundMark x1="31740" y1="88364" x2="31740" y2="88727"/>
                        <a14:foregroundMark x1="31740" y1="88000" x2="31740" y2="88364"/>
                        <a14:foregroundMark x1="32271" y1="87273" x2="31607" y2="87273"/>
                        <a14:foregroundMark x1="31008" y1="86545" x2="31740" y2="86909"/>
                        <a14:foregroundMark x1="30279" y1="86182" x2="31008" y2="86545"/>
                        <a14:foregroundMark x1="23529" y1="85818" x2="23639" y2="84364"/>
                        <a14:foregroundMark x1="23501" y1="86182" x2="23529" y2="85818"/>
                        <a14:foregroundMark x1="23474" y1="86545" x2="23501" y2="86182"/>
                        <a14:foregroundMark x1="23447" y1="86909" x2="23474" y2="86545"/>
                        <a14:foregroundMark x1="23419" y1="87273" x2="23447" y2="86909"/>
                        <a14:foregroundMark x1="23392" y1="87636" x2="23419" y2="87273"/>
                        <a14:foregroundMark x1="23364" y1="88000" x2="23392" y2="87636"/>
                        <a14:foregroundMark x1="23337" y1="88364" x2="23364" y2="88000"/>
                        <a14:foregroundMark x1="23282" y1="89091" x2="23337" y2="88364"/>
                        <a14:foregroundMark x1="23254" y1="89455" x2="23282" y2="89091"/>
                        <a14:foregroundMark x1="23227" y1="89818" x2="23254" y2="89455"/>
                        <a14:foregroundMark x1="23199" y1="90182" x2="23227" y2="89818"/>
                        <a14:foregroundMark x1="23172" y1="90545" x2="23199" y2="90182"/>
                        <a14:foregroundMark x1="23145" y1="90909" x2="23172" y2="90545"/>
                        <a14:foregroundMark x1="23090" y1="91636" x2="23145" y2="90909"/>
                        <a14:foregroundMark x1="23062" y1="92000" x2="23090" y2="91636"/>
                        <a14:foregroundMark x1="23034" y1="92364" x2="23062" y2="92000"/>
                        <a14:foregroundMark x1="23007" y1="92727" x2="23034" y2="92364"/>
                        <a14:foregroundMark x1="22952" y1="93455" x2="23007" y2="92727"/>
                        <a14:foregroundMark x1="22842" y1="94909" x2="22952" y2="93455"/>
                        <a14:foregroundMark x1="28332" y1="88364" x2="29216" y2="88727"/>
                        <a14:foregroundMark x1="27446" y1="88000" x2="28332" y2="88364"/>
                        <a14:foregroundMark x1="26560" y1="87636" x2="27446" y2="88000"/>
                        <a14:foregroundMark x1="36326" y1="93091" x2="36255" y2="93455"/>
                        <a14:foregroundMark x1="36396" y1="92727" x2="36326" y2="93091"/>
                        <a14:foregroundMark x1="36818" y1="90545" x2="36396" y2="92727"/>
                        <a14:foregroundMark x1="36888" y1="90182" x2="36818" y2="90545"/>
                        <a14:foregroundMark x1="36958" y1="89818" x2="36888" y2="90182"/>
                        <a14:foregroundMark x1="37028" y1="89455" x2="36958" y2="89818"/>
                        <a14:foregroundMark x1="37099" y1="89091" x2="37028" y2="89455"/>
                        <a14:foregroundMark x1="37169" y1="88727" x2="37099" y2="89091"/>
                        <a14:foregroundMark x1="37239" y1="88364" x2="37169" y2="88727"/>
                        <a14:foregroundMark x1="37450" y1="87273" x2="37239" y2="88364"/>
                        <a14:foregroundMark x1="41700" y1="94182" x2="41833" y2="94909"/>
                        <a14:foregroundMark x1="41567" y1="93455" x2="41700" y2="94182"/>
                        <a14:foregroundMark x1="41434" y1="92727" x2="41567" y2="93455"/>
                        <a14:foregroundMark x1="41368" y1="92364" x2="41434" y2="92727"/>
                        <a14:foregroundMark x1="41302" y1="92000" x2="41368" y2="92364"/>
                        <a14:foregroundMark x1="41235" y1="91636" x2="41302" y2="92000"/>
                        <a14:foregroundMark x1="41169" y1="91273" x2="41235" y2="91636"/>
                        <a14:foregroundMark x1="41102" y1="90909" x2="41169" y2="91273"/>
                        <a14:foregroundMark x1="40704" y1="88727" x2="41102" y2="90909"/>
                        <a14:foregroundMark x1="40638" y1="88364" x2="40704" y2="88727"/>
                        <a14:foregroundMark x1="40572" y1="88000" x2="40638" y2="88364"/>
                        <a14:foregroundMark x1="40505" y1="87636" x2="40572" y2="88000"/>
                        <a14:foregroundMark x1="40439" y1="87273" x2="40505" y2="87636"/>
                        <a14:foregroundMark x1="40372" y1="86909" x2="40439" y2="87273"/>
                        <a14:foregroundMark x1="40173" y1="85818" x2="40372" y2="86909"/>
                        <a14:foregroundMark x1="39708" y1="83273" x2="40173" y2="85818"/>
                        <a14:foregroundMark x1="33617" y1="56911" x2="33068" y2="56364"/>
                        <a14:foregroundMark x1="34529" y1="57818" x2="34156" y2="57447"/>
                        <a14:foregroundMark x1="33156" y1="57091" x2="33068" y2="57455"/>
                        <a14:foregroundMark x1="33245" y1="56727" x2="33156" y2="57091"/>
                        <a14:foregroundMark x1="33333" y1="56364" x2="33245" y2="56727"/>
                        <a14:foregroundMark x1="26560" y1="87273" x2="26560" y2="87273"/>
                        <a14:foregroundMark x1="26693" y1="87273" x2="26693" y2="87273"/>
                        <a14:foregroundMark x1="26428" y1="87273" x2="26428" y2="87273"/>
                        <a14:foregroundMark x1="26560" y1="87273" x2="26560" y2="87273"/>
                        <a14:foregroundMark x1="26428" y1="87273" x2="26428" y2="87273"/>
                        <a14:foregroundMark x1="27224" y1="87273" x2="27224" y2="87273"/>
                        <a14:foregroundMark x1="27756" y1="87273" x2="27756" y2="87273"/>
                        <a14:foregroundMark x1="27756" y1="87273" x2="27756" y2="87273"/>
                        <a14:foregroundMark x1="27756" y1="87273" x2="27756" y2="87273"/>
                        <a14:foregroundMark x1="27756" y1="87273" x2="27756" y2="87273"/>
                        <a14:foregroundMark x1="27756" y1="87273" x2="27756" y2="87273"/>
                        <a14:foregroundMark x1="27888" y1="87273" x2="27888" y2="87273"/>
                        <a14:foregroundMark x1="27756" y1="87273" x2="27092" y2="86909"/>
                        <a14:foregroundMark x1="26959" y1="87273" x2="26560" y2="87636"/>
                        <a14:foregroundMark x1="70651" y1="85818" x2="70651" y2="85818"/>
                        <a14:foregroundMark x1="69987" y1="83273" x2="69987" y2="83273"/>
                        <a14:foregroundMark x1="78884" y1="88727" x2="78884" y2="88727"/>
                        <a14:foregroundMark x1="23240" y1="83273" x2="23240" y2="83273"/>
                        <a14:foregroundMark x1="22842" y1="83273" x2="22842" y2="83273"/>
                        <a14:foregroundMark x1="23108" y1="83273" x2="23240" y2="84000"/>
                        <a14:foregroundMark x1="23417" y1="85818" x2="23506" y2="86182"/>
                        <a14:foregroundMark x1="23240" y1="85091" x2="23417" y2="85818"/>
                        <a14:foregroundMark x1="20584" y1="89091" x2="20850" y2="89455"/>
                        <a14:foregroundMark x1="33466" y1="57818" x2="33466" y2="57818"/>
                        <a14:foregroundMark x1="33333" y1="57455" x2="33333" y2="57455"/>
                        <a14:foregroundMark x1="33466" y1="57818" x2="33466" y2="57818"/>
                        <a14:foregroundMark x1="33599" y1="58182" x2="33599" y2="58182"/>
                        <a14:foregroundMark x1="33599" y1="58182" x2="33599" y2="58182"/>
                        <a14:foregroundMark x1="33466" y1="58182" x2="33466" y2="58182"/>
                        <a14:foregroundMark x1="33068" y1="58182" x2="33068" y2="58182"/>
                        <a14:foregroundMark x1="33068" y1="58182" x2="33068" y2="58182"/>
                        <a14:foregroundMark x1="33201" y1="58182" x2="33201" y2="58182"/>
                        <a14:foregroundMark x1="33466" y1="58545" x2="33466" y2="58545"/>
                        <a14:foregroundMark x1="33732" y1="58545" x2="33732" y2="58545"/>
                        <a14:foregroundMark x1="33732" y1="58545" x2="33732" y2="58545"/>
                        <a14:foregroundMark x1="33599" y1="58182" x2="33599" y2="56727"/>
                        <a14:foregroundMark x1="33599" y1="56727" x2="32935" y2="58182"/>
                        <a14:foregroundMark x1="33466" y1="56364" x2="33466" y2="56364"/>
                        <a14:foregroundMark x1="33068" y1="56727" x2="33068" y2="56727"/>
                        <a14:foregroundMark x1="32669" y1="58182" x2="32669" y2="58182"/>
                        <a14:backgroundMark x1="8367" y1="31636" x2="8367" y2="31636"/>
                        <a14:backgroundMark x1="7968" y1="40727" x2="7968" y2="40727"/>
                        <a14:backgroundMark x1="930" y1="35273" x2="930" y2="35273"/>
                        <a14:backgroundMark x1="266" y1="25091" x2="266" y2="25091"/>
                        <a14:backgroundMark x1="133" y1="21091" x2="133" y2="21091"/>
                        <a14:backgroundMark x1="133" y1="21818" x2="133" y2="21818"/>
                        <a14:backgroundMark x1="26029" y1="80727" x2="26029" y2="80727"/>
                        <a14:backgroundMark x1="37849" y1="81091" x2="37849" y2="81091"/>
                        <a14:backgroundMark x1="38247" y1="84364" x2="38247" y2="84364"/>
                        <a14:backgroundMark x1="37583" y1="83636" x2="38513" y2="83273"/>
                        <a14:backgroundMark x1="36255" y1="84727" x2="36255" y2="84727"/>
                        <a14:backgroundMark x1="36786" y1="84727" x2="36786" y2="84727"/>
                        <a14:backgroundMark x1="37185" y1="84000" x2="37185" y2="84000"/>
                        <a14:backgroundMark x1="37317" y1="83636" x2="37317" y2="83636"/>
                        <a14:backgroundMark x1="37317" y1="83636" x2="37317" y2="83636"/>
                        <a14:backgroundMark x1="37317" y1="84000" x2="37317" y2="84000"/>
                        <a14:backgroundMark x1="36919" y1="83636" x2="36919" y2="83636"/>
                        <a14:backgroundMark x1="36786" y1="83636" x2="36786" y2="83636"/>
                        <a14:backgroundMark x1="37185" y1="84000" x2="37185" y2="84000"/>
                        <a14:backgroundMark x1="37185" y1="84000" x2="37185" y2="84000"/>
                        <a14:backgroundMark x1="37185" y1="84000" x2="37185" y2="84000"/>
                        <a14:backgroundMark x1="32138" y1="58545" x2="32138" y2="58545"/>
                        <a14:backgroundMark x1="32537" y1="58182" x2="32537" y2="58182"/>
                        <a14:backgroundMark x1="11421" y1="39636" x2="11421" y2="39636"/>
                        <a14:backgroundMark x1="11819" y1="56364" x2="11819" y2="56364"/>
                        <a14:backgroundMark x1="3984" y1="56000" x2="3984" y2="56000"/>
                        <a14:backgroundMark x1="4382" y1="39636" x2="4382" y2="39636"/>
                        <a14:backgroundMark x1="22709" y1="90909" x2="22709" y2="90909"/>
                        <a14:backgroundMark x1="22311" y1="88727" x2="22311" y2="88727"/>
                        <a14:backgroundMark x1="22311" y1="85818" x2="22311" y2="85818"/>
                        <a14:backgroundMark x1="21912" y1="86909" x2="21912" y2="86909"/>
                        <a14:backgroundMark x1="21647" y1="89455" x2="21647" y2="89455"/>
                        <a14:backgroundMark x1="23904" y1="83636" x2="23904" y2="83636"/>
                        <a14:backgroundMark x1="22975" y1="82909" x2="22975" y2="82909"/>
                        <a14:backgroundMark x1="22975" y1="82909" x2="22975" y2="82909"/>
                        <a14:backgroundMark x1="22975" y1="82545" x2="22975" y2="82545"/>
                        <a14:backgroundMark x1="29314" y1="92364" x2="29216" y2="94909"/>
                        <a14:backgroundMark x1="29351" y1="91398" x2="29314" y2="92364"/>
                        <a14:backgroundMark x1="29468" y1="88364" x2="29427" y2="89424"/>
                        <a14:backgroundMark x1="29880" y1="86545" x2="29880" y2="86545"/>
                        <a14:backgroundMark x1="33520" y1="84727" x2="34794" y2="84727"/>
                        <a14:backgroundMark x1="32312" y1="84727" x2="33016" y2="84727"/>
                        <a14:backgroundMark x1="29615" y1="87636" x2="29615" y2="87636"/>
                        <a14:backgroundMark x1="29590" y1="87273" x2="29880" y2="87273"/>
                        <a14:backgroundMark x1="30013" y1="87273" x2="29590" y2="87273"/>
                        <a14:backgroundMark x1="29615" y1="87273" x2="30013" y2="86909"/>
                        <a14:backgroundMark x1="29870" y1="86182" x2="30013" y2="86182"/>
                        <a14:backgroundMark x1="30013" y1="86182" x2="30013" y2="86182"/>
                        <a14:backgroundMark x1="26295" y1="88364" x2="26295" y2="88364"/>
                        <a14:backgroundMark x1="26162" y1="88364" x2="26162" y2="88364"/>
                        <a14:backgroundMark x1="26029" y1="87273" x2="26029" y2="87273"/>
                        <a14:backgroundMark x1="26162" y1="87273" x2="26162" y2="87273"/>
                        <a14:backgroundMark x1="88181" y1="91273" x2="88181" y2="91273"/>
                        <a14:backgroundMark x1="92430" y1="88727" x2="92430" y2="88727"/>
                        <a14:backgroundMark x1="78220" y1="88364" x2="78220" y2="88364"/>
                        <a14:backgroundMark x1="69854" y1="92364" x2="69854" y2="92364"/>
                        <a14:backgroundMark x1="69721" y1="84364" x2="69721" y2="84364"/>
                        <a14:backgroundMark x1="70784" y1="91636" x2="70784" y2="91636"/>
                        <a14:backgroundMark x1="70916" y1="91273" x2="70916" y2="91273"/>
                        <a14:backgroundMark x1="20452" y1="88727" x2="20452" y2="88727"/>
                        <a14:backgroundMark x1="20452" y1="89091" x2="20452" y2="89091"/>
                        <a14:backgroundMark x1="20584" y1="89455" x2="20584" y2="89455"/>
                        <a14:backgroundMark x1="20584" y1="89455" x2="20584" y2="89455"/>
                        <a14:backgroundMark x1="20717" y1="89818" x2="20717" y2="89818"/>
                        <a14:backgroundMark x1="22842" y1="88364" x2="22842" y2="88364"/>
                        <a14:backgroundMark x1="22444" y1="87273" x2="22444" y2="87273"/>
                        <a14:backgroundMark x1="22444" y1="87273" x2="22444" y2="87273"/>
                        <a14:backgroundMark x1="22311" y1="86909" x2="22311" y2="86909"/>
                        <a14:backgroundMark x1="21912" y1="86909" x2="21912" y2="86909"/>
                        <a14:backgroundMark x1="21912" y1="87636" x2="21912" y2="87636"/>
                        <a14:backgroundMark x1="22178" y1="88000" x2="22178" y2="88000"/>
                        <a14:backgroundMark x1="22178" y1="88000" x2="22178" y2="88000"/>
                        <a14:backgroundMark x1="22178" y1="88364" x2="22178" y2="88364"/>
                        <a14:backgroundMark x1="22178" y1="88000" x2="22178" y2="88000"/>
                        <a14:backgroundMark x1="22045" y1="88364" x2="22045" y2="88364"/>
                        <a14:backgroundMark x1="22045" y1="87636" x2="22045" y2="87636"/>
                        <a14:backgroundMark x1="21912" y1="87636" x2="21912" y2="87636"/>
                        <a14:backgroundMark x1="21912" y1="87636" x2="21912" y2="87636"/>
                        <a14:backgroundMark x1="21912" y1="88000" x2="21912" y2="88000"/>
                        <a14:backgroundMark x1="21780" y1="88000" x2="21780" y2="88000"/>
                        <a14:backgroundMark x1="21780" y1="88000" x2="21780" y2="88000"/>
                        <a14:backgroundMark x1="21780" y1="88000" x2="21780" y2="88000"/>
                        <a14:backgroundMark x1="21780" y1="88364" x2="21780" y2="88364"/>
                        <a14:backgroundMark x1="21780" y1="88364" x2="21780" y2="88364"/>
                        <a14:backgroundMark x1="21780" y1="88364" x2="21780" y2="88364"/>
                        <a14:backgroundMark x1="21647" y1="88364" x2="21647" y2="88364"/>
                        <a14:backgroundMark x1="21514" y1="88364" x2="21514" y2="88364"/>
                        <a14:backgroundMark x1="22709" y1="87636" x2="22709" y2="87636"/>
                        <a14:backgroundMark x1="22709" y1="87273" x2="22709" y2="87273"/>
                        <a14:backgroundMark x1="22709" y1="86545" x2="22709" y2="86545"/>
                        <a14:backgroundMark x1="22709" y1="86545" x2="22709" y2="86545"/>
                        <a14:backgroundMark x1="22842" y1="85818" x2="22842" y2="85818"/>
                        <a14:backgroundMark x1="22975" y1="85818" x2="22975" y2="85818"/>
                        <a14:backgroundMark x1="23108" y1="86182" x2="23108" y2="86182"/>
                        <a14:backgroundMark x1="23108" y1="86182" x2="23108" y2="86182"/>
                        <a14:backgroundMark x1="23108" y1="86545" x2="23108" y2="86545"/>
                        <a14:backgroundMark x1="22975" y1="87273" x2="22975" y2="87273"/>
                        <a14:backgroundMark x1="23108" y1="88000" x2="23108" y2="88000"/>
                        <a14:backgroundMark x1="23108" y1="88364" x2="23108" y2="88364"/>
                        <a14:backgroundMark x1="23240" y1="88364" x2="23240" y2="88364"/>
                        <a14:backgroundMark x1="23240" y1="88364" x2="23240" y2="88364"/>
                        <a14:backgroundMark x1="23240" y1="89091" x2="23240" y2="89091"/>
                        <a14:backgroundMark x1="23108" y1="89818" x2="23108" y2="89818"/>
                        <a14:backgroundMark x1="23108" y1="90545" x2="23108" y2="90545"/>
                        <a14:backgroundMark x1="23108" y1="90545" x2="23108" y2="90545"/>
                        <a14:backgroundMark x1="22842" y1="91636" x2="22842" y2="91636"/>
                        <a14:backgroundMark x1="22842" y1="92000" x2="22842" y2="92000"/>
                        <a14:backgroundMark x1="22842" y1="92000" x2="22842" y2="92000"/>
                        <a14:backgroundMark x1="22842" y1="92364" x2="22842" y2="92364"/>
                        <a14:backgroundMark x1="22842" y1="92364" x2="22842" y2="92364"/>
                        <a14:backgroundMark x1="22975" y1="92364" x2="22975" y2="92364"/>
                        <a14:backgroundMark x1="22842" y1="93455" x2="22842" y2="93455"/>
                        <a14:backgroundMark x1="22842" y1="93455" x2="22842" y2="93455"/>
                        <a14:backgroundMark x1="22842" y1="93455" x2="22842" y2="93455"/>
                        <a14:backgroundMark x1="22975" y1="92727" x2="22975" y2="92727"/>
                        <a14:backgroundMark x1="22975" y1="92727" x2="22975" y2="92727"/>
                        <a14:backgroundMark x1="23240" y1="92000" x2="23240" y2="92000"/>
                        <a14:backgroundMark x1="23240" y1="90909" x2="23240" y2="90909"/>
                        <a14:backgroundMark x1="23240" y1="90909" x2="23240" y2="90909"/>
                        <a14:backgroundMark x1="23240" y1="90182" x2="23240" y2="90182"/>
                        <a14:backgroundMark x1="23240" y1="89455" x2="23240" y2="89455"/>
                        <a14:backgroundMark x1="23240" y1="89818" x2="23240" y2="89818"/>
                        <a14:backgroundMark x1="23240" y1="89818" x2="23240" y2="89818"/>
                        <a14:backgroundMark x1="33068" y1="59273" x2="33380" y2="59273"/>
                        <a14:backgroundMark x1="32669" y1="58182" x2="32669" y2="57818"/>
                        <a14:backgroundMark x1="32404" y1="57455" x2="32404" y2="57455"/>
                        <a14:backgroundMark x1="32537" y1="58182" x2="32537" y2="58182"/>
                        <a14:backgroundMark x1="32802" y1="58182" x2="32802" y2="58182"/>
                        <a14:backgroundMark x1="32802" y1="58545" x2="32802" y2="58545"/>
                        <a14:backgroundMark x1="32802" y1="58909" x2="32802" y2="58909"/>
                        <a14:backgroundMark x1="32669" y1="58545" x2="32669" y2="58545"/>
                        <a14:backgroundMark x1="32669" y1="58909" x2="32669" y2="58909"/>
                        <a14:backgroundMark x1="26428" y1="89818" x2="26428" y2="89818"/>
                        <a14:backgroundMark x1="26826" y1="89818" x2="26826" y2="89818"/>
                        <a14:backgroundMark x1="27092" y1="89818" x2="27092" y2="89818"/>
                        <a14:backgroundMark x1="27092" y1="89455" x2="27092" y2="89455"/>
                        <a14:backgroundMark x1="27490" y1="89455" x2="27490" y2="89455"/>
                        <a14:backgroundMark x1="27623" y1="89455" x2="27623" y2="89455"/>
                        <a14:backgroundMark x1="27623" y1="88000" x2="27623" y2="88000"/>
                        <a14:backgroundMark x1="27756" y1="88364" x2="27756" y2="88364"/>
                        <a14:backgroundMark x1="27888" y1="88364" x2="27888" y2="88364"/>
                        <a14:backgroundMark x1="27357" y1="88364" x2="27357" y2="88364"/>
                        <a14:backgroundMark x1="26959" y1="88364" x2="26959" y2="88364"/>
                        <a14:backgroundMark x1="26560" y1="88727" x2="26560" y2="88727"/>
                        <a14:backgroundMark x1="27490" y1="93455" x2="27490" y2="93455"/>
                        <a14:backgroundMark x1="26959" y1="93091" x2="26959" y2="93091"/>
                        <a14:backgroundMark x1="26959" y1="92364" x2="26959" y2="92364"/>
                        <a14:backgroundMark x1="30013" y1="87273" x2="30013" y2="87273"/>
                        <a14:backgroundMark x1="28818" y1="88364" x2="28818" y2="88364"/>
                        <a14:backgroundMark x1="28951" y1="88364" x2="28951" y2="88364"/>
                        <a14:backgroundMark x1="29084" y1="88364" x2="29084" y2="88364"/>
                        <a14:backgroundMark x1="28951" y1="87636" x2="28951" y2="87636"/>
                        <a14:backgroundMark x1="28818" y1="87273" x2="28818" y2="87273"/>
                        <a14:backgroundMark x1="30146" y1="86545" x2="30146" y2="86545"/>
                        <a14:backgroundMark x1="30412" y1="86545" x2="30412" y2="86545"/>
                        <a14:backgroundMark x1="30412" y1="87273" x2="30412" y2="87273"/>
                        <a14:backgroundMark x1="30412" y1="87273" x2="30412" y2="87273"/>
                        <a14:backgroundMark x1="30279" y1="86545" x2="30279" y2="86545"/>
                        <a14:backgroundMark x1="30146" y1="86545" x2="30146" y2="86545"/>
                        <a14:backgroundMark x1="30146" y1="86545" x2="30146" y2="86545"/>
                        <a14:backgroundMark x1="30146" y1="86909" x2="30146" y2="86909"/>
                        <a14:backgroundMark x1="30146" y1="87273" x2="30146" y2="87273"/>
                        <a14:backgroundMark x1="30146" y1="87273" x2="30146" y2="87273"/>
                        <a14:backgroundMark x1="30810" y1="85818" x2="30810" y2="85818"/>
                        <a14:backgroundMark x1="31076" y1="85818" x2="31076" y2="85818"/>
                        <a14:backgroundMark x1="31740" y1="85818" x2="31740" y2="85818"/>
                        <a14:backgroundMark x1="31740" y1="86182" x2="31740" y2="86182"/>
                        <a14:backgroundMark x1="32138" y1="86182" x2="32138" y2="86182"/>
                        <a14:backgroundMark x1="32669" y1="85455" x2="32669" y2="85455"/>
                        <a14:backgroundMark x1="33068" y1="85818" x2="33068" y2="85818"/>
                        <a14:backgroundMark x1="32935" y1="85818" x2="32935" y2="85818"/>
                        <a14:backgroundMark x1="32404" y1="85818" x2="32404" y2="85818"/>
                        <a14:backgroundMark x1="32271" y1="85818" x2="32271" y2="85818"/>
                        <a14:backgroundMark x1="32404" y1="85818" x2="32404" y2="85818"/>
                        <a14:backgroundMark x1="32404" y1="85818" x2="32404" y2="85818"/>
                        <a14:backgroundMark x1="32537" y1="85818" x2="32537" y2="85818"/>
                        <a14:backgroundMark x1="31607" y1="86545" x2="31607" y2="86545"/>
                        <a14:backgroundMark x1="31474" y1="86909" x2="31474" y2="86909"/>
                        <a14:backgroundMark x1="31208" y1="85818" x2="31208" y2="85818"/>
                        <a14:backgroundMark x1="30810" y1="86182" x2="30810" y2="86182"/>
                        <a14:backgroundMark x1="30544" y1="87273" x2="30544" y2="87273"/>
                        <a14:backgroundMark x1="30677" y1="88000" x2="30677" y2="88000"/>
                        <a14:backgroundMark x1="32138" y1="89818" x2="32138" y2="89818"/>
                        <a14:backgroundMark x1="32271" y1="88727" x2="32271" y2="88727"/>
                        <a14:backgroundMark x1="32005" y1="88727" x2="32005" y2="88727"/>
                        <a14:backgroundMark x1="31873" y1="88364" x2="31873" y2="88364"/>
                        <a14:backgroundMark x1="32404" y1="89091" x2="32404" y2="89091"/>
                        <a14:backgroundMark x1="32669" y1="89091" x2="32669" y2="89091"/>
                        <a14:backgroundMark x1="32669" y1="89455" x2="32669" y2="89455"/>
                        <a14:backgroundMark x1="36521" y1="92727" x2="36521" y2="92727"/>
                        <a14:backgroundMark x1="36521" y1="93091" x2="36521" y2="93091"/>
                        <a14:backgroundMark x1="36521" y1="93091" x2="36521" y2="93091"/>
                        <a14:backgroundMark x1="36122" y1="93455" x2="36122" y2="93455"/>
                        <a14:backgroundMark x1="36122" y1="93455" x2="36122" y2="93455"/>
                        <a14:backgroundMark x1="36122" y1="93455" x2="36122" y2="93455"/>
                        <a14:backgroundMark x1="36521" y1="93455" x2="36521" y2="93455"/>
                        <a14:backgroundMark x1="36521" y1="93455" x2="36521" y2="93455"/>
                        <a14:backgroundMark x1="36388" y1="93455" x2="36388" y2="93455"/>
                        <a14:backgroundMark x1="36255" y1="93091" x2="36255" y2="93091"/>
                        <a14:backgroundMark x1="36122" y1="93091" x2="36122" y2="93091"/>
                        <a14:backgroundMark x1="36919" y1="89455" x2="36919" y2="89455"/>
                        <a14:backgroundMark x1="36919" y1="89455" x2="36919" y2="89455"/>
                        <a14:backgroundMark x1="36919" y1="89455" x2="36919" y2="89455"/>
                        <a14:backgroundMark x1="36255" y1="89455" x2="36255" y2="89455"/>
                        <a14:backgroundMark x1="36255" y1="89818" x2="36255" y2="89818"/>
                        <a14:backgroundMark x1="36521" y1="89818" x2="36521" y2="89818"/>
                        <a14:backgroundMark x1="37052" y1="89455" x2="37052" y2="89455"/>
                        <a14:backgroundMark x1="37052" y1="89455" x2="37052" y2="89455"/>
                        <a14:backgroundMark x1="37052" y1="88364" x2="37052" y2="88364"/>
                        <a14:backgroundMark x1="37052" y1="88727" x2="37052" y2="88727"/>
                        <a14:backgroundMark x1="37317" y1="88727" x2="37317" y2="88727"/>
                        <a14:backgroundMark x1="37450" y1="89091" x2="37450" y2="89091"/>
                        <a14:backgroundMark x1="36919" y1="90182" x2="36919" y2="90182"/>
                        <a14:backgroundMark x1="37052" y1="90545" x2="37052" y2="90545"/>
                        <a14:backgroundMark x1="40372" y1="85818" x2="40372" y2="85818"/>
                        <a14:backgroundMark x1="40505" y1="86909" x2="40505" y2="86909"/>
                        <a14:backgroundMark x1="40372" y1="88364" x2="40372" y2="88364"/>
                        <a14:backgroundMark x1="40637" y1="88364" x2="40637" y2="88364"/>
                        <a14:backgroundMark x1="40770" y1="87273" x2="40770" y2="87273"/>
                        <a14:backgroundMark x1="40770" y1="88000" x2="40770" y2="88000"/>
                        <a14:backgroundMark x1="40770" y1="88000" x2="40770" y2="88000"/>
                        <a14:backgroundMark x1="40637" y1="88727" x2="40637" y2="88727"/>
                        <a14:backgroundMark x1="40372" y1="87636" x2="40372" y2="87636"/>
                        <a14:backgroundMark x1="40372" y1="86909" x2="40372" y2="86909"/>
                        <a14:backgroundMark x1="40505" y1="85818" x2="40505" y2="85818"/>
                        <a14:backgroundMark x1="41567" y1="92364" x2="41567" y2="92364"/>
                        <a14:backgroundMark x1="41301" y1="90909" x2="41301" y2="90909"/>
                        <a14:backgroundMark x1="41567" y1="91636" x2="41567" y2="91636"/>
                        <a14:backgroundMark x1="41700" y1="92000" x2="41700" y2="92000"/>
                        <a14:backgroundMark x1="41700" y1="92727" x2="41700" y2="92727"/>
                        <a14:backgroundMark x1="41833" y1="93455" x2="41833" y2="93455"/>
                        <a14:backgroundMark x1="41965" y1="93455" x2="41965" y2="93455"/>
                        <a14:backgroundMark x1="42098" y1="94182" x2="42098" y2="94182"/>
                        <a14:backgroundMark x1="41301" y1="91273" x2="41301" y2="91273"/>
                      </a14:backgroundRemoval>
                    </a14:imgEffect>
                  </a14:imgLayer>
                </a14:imgProps>
              </a:ext>
              <a:ext uri="{28A0092B-C50C-407E-A947-70E740481C1C}">
                <a14:useLocalDpi xmlns:a14="http://schemas.microsoft.com/office/drawing/2010/main" val="0"/>
              </a:ext>
            </a:extLst>
          </a:blip>
          <a:stretch>
            <a:fillRect/>
          </a:stretch>
        </p:blipFill>
        <p:spPr>
          <a:xfrm>
            <a:off x="5590139" y="4875796"/>
            <a:ext cx="2295144" cy="838200"/>
          </a:xfrm>
          <a:prstGeom prst="rect">
            <a:avLst/>
          </a:prstGeom>
        </p:spPr>
      </p:pic>
      <p:sp>
        <p:nvSpPr>
          <p:cNvPr id="2" name="Titel 1">
            <a:extLst>
              <a:ext uri="{FF2B5EF4-FFF2-40B4-BE49-F238E27FC236}">
                <a16:creationId xmlns:a16="http://schemas.microsoft.com/office/drawing/2014/main" id="{CF3853F8-47D8-47A7-AAEA-E2DF7C2DB7B1}"/>
              </a:ext>
            </a:extLst>
          </p:cNvPr>
          <p:cNvSpPr>
            <a:spLocks noGrp="1"/>
          </p:cNvSpPr>
          <p:nvPr>
            <p:ph type="title"/>
          </p:nvPr>
        </p:nvSpPr>
        <p:spPr>
          <a:xfrm>
            <a:off x="0" y="842474"/>
            <a:ext cx="6682694" cy="3622389"/>
          </a:xfrm>
          <a:noFill/>
        </p:spPr>
        <p:txBody>
          <a:bodyPr anchor="b"/>
          <a:lstStyle>
            <a:lvl1pPr>
              <a:defRPr sz="6000"/>
            </a:lvl1p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CCAEAAC6-C9B2-4F1E-BE5B-DC65004F409C}"/>
              </a:ext>
            </a:extLst>
          </p:cNvPr>
          <p:cNvSpPr>
            <a:spLocks noGrp="1"/>
          </p:cNvSpPr>
          <p:nvPr>
            <p:ph type="body" idx="1"/>
          </p:nvPr>
        </p:nvSpPr>
        <p:spPr>
          <a:xfrm>
            <a:off x="0" y="4464863"/>
            <a:ext cx="8301130" cy="1341789"/>
          </a:xfrm>
        </p:spPr>
        <p:txBody>
          <a:bodyPr/>
          <a:lstStyle>
            <a:lvl1pPr marL="0" indent="0">
              <a:buNone/>
              <a:defRPr sz="2400">
                <a:solidFill>
                  <a:srgbClr val="40404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Rediger teksttypografien i masteren</a:t>
            </a:r>
          </a:p>
        </p:txBody>
      </p:sp>
    </p:spTree>
    <p:extLst>
      <p:ext uri="{BB962C8B-B14F-4D97-AF65-F5344CB8AC3E}">
        <p14:creationId xmlns:p14="http://schemas.microsoft.com/office/powerpoint/2010/main" val="456981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11718-3533-4A6D-A930-786A01B42AA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167BF598-4103-4690-AA1C-68A9D2CA965C}"/>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239D71E0-C14D-4635-A761-5C4131839118}"/>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19ACAA32-49E3-4202-95CD-5900D9E33F8B}"/>
              </a:ext>
            </a:extLst>
          </p:cNvPr>
          <p:cNvSpPr>
            <a:spLocks noGrp="1"/>
          </p:cNvSpPr>
          <p:nvPr>
            <p:ph type="dt" sz="half" idx="10"/>
          </p:nvPr>
        </p:nvSpPr>
        <p:spPr/>
        <p:txBody>
          <a:bodyPr/>
          <a:lstStyle/>
          <a:p>
            <a:r>
              <a:rPr lang="da-DK"/>
              <a:t>03.06.2019</a:t>
            </a:r>
          </a:p>
        </p:txBody>
      </p:sp>
      <p:sp>
        <p:nvSpPr>
          <p:cNvPr id="6" name="Pladsholder til sidefod 5">
            <a:extLst>
              <a:ext uri="{FF2B5EF4-FFF2-40B4-BE49-F238E27FC236}">
                <a16:creationId xmlns:a16="http://schemas.microsoft.com/office/drawing/2014/main" id="{D36090CC-5EFE-47A7-84CC-6FA5FE1A7376}"/>
              </a:ext>
            </a:extLst>
          </p:cNvPr>
          <p:cNvSpPr>
            <a:spLocks noGrp="1"/>
          </p:cNvSpPr>
          <p:nvPr>
            <p:ph type="ftr" sz="quarter" idx="11"/>
          </p:nvPr>
        </p:nvSpPr>
        <p:spPr/>
        <p:txBody>
          <a:bodyPr/>
          <a:lstStyle/>
          <a:p>
            <a:r>
              <a:rPr lang="da-DK"/>
              <a:t>Bestyrelsesmøde</a:t>
            </a:r>
          </a:p>
        </p:txBody>
      </p:sp>
      <p:sp>
        <p:nvSpPr>
          <p:cNvPr id="7" name="Pladsholder til slidenummer 6">
            <a:extLst>
              <a:ext uri="{FF2B5EF4-FFF2-40B4-BE49-F238E27FC236}">
                <a16:creationId xmlns:a16="http://schemas.microsoft.com/office/drawing/2014/main" id="{0E2813E7-B8E2-4A35-B6EC-FE89F6FFFF01}"/>
              </a:ext>
            </a:extLst>
          </p:cNvPr>
          <p:cNvSpPr>
            <a:spLocks noGrp="1"/>
          </p:cNvSpPr>
          <p:nvPr>
            <p:ph type="sldNum" sz="quarter" idx="12"/>
          </p:nvPr>
        </p:nvSpPr>
        <p:spPr/>
        <p:txBody>
          <a:bodyPr/>
          <a:lstStyle/>
          <a:p>
            <a:fld id="{56FA2479-42A9-452C-91E5-D4CEDF76D606}" type="slidenum">
              <a:rPr lang="da-DK" smtClean="0"/>
              <a:t>‹nr.›</a:t>
            </a:fld>
            <a:endParaRPr lang="da-DK"/>
          </a:p>
        </p:txBody>
      </p:sp>
    </p:spTree>
    <p:extLst>
      <p:ext uri="{BB962C8B-B14F-4D97-AF65-F5344CB8AC3E}">
        <p14:creationId xmlns:p14="http://schemas.microsoft.com/office/powerpoint/2010/main" val="2050725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9C063B-095F-455C-B62D-F3CC871F4EA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C0554AC-4E39-401B-8411-B8982E6016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9C13FD1C-C8E1-42AC-B83C-713EB10E3343}"/>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5AC7C41F-E60D-4412-80EE-8DCCE6444C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21E15BE9-C634-4A3B-BE98-B116E20C30F3}"/>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EA96CB1B-3A73-4BE6-A891-69E512A2706E}"/>
              </a:ext>
            </a:extLst>
          </p:cNvPr>
          <p:cNvSpPr>
            <a:spLocks noGrp="1"/>
          </p:cNvSpPr>
          <p:nvPr>
            <p:ph type="dt" sz="half" idx="10"/>
          </p:nvPr>
        </p:nvSpPr>
        <p:spPr/>
        <p:txBody>
          <a:bodyPr/>
          <a:lstStyle/>
          <a:p>
            <a:r>
              <a:rPr lang="da-DK"/>
              <a:t>03.06.2019</a:t>
            </a:r>
          </a:p>
        </p:txBody>
      </p:sp>
      <p:sp>
        <p:nvSpPr>
          <p:cNvPr id="8" name="Pladsholder til sidefod 7">
            <a:extLst>
              <a:ext uri="{FF2B5EF4-FFF2-40B4-BE49-F238E27FC236}">
                <a16:creationId xmlns:a16="http://schemas.microsoft.com/office/drawing/2014/main" id="{D5189275-35BF-48C3-9DD7-02A870471752}"/>
              </a:ext>
            </a:extLst>
          </p:cNvPr>
          <p:cNvSpPr>
            <a:spLocks noGrp="1"/>
          </p:cNvSpPr>
          <p:nvPr>
            <p:ph type="ftr" sz="quarter" idx="11"/>
          </p:nvPr>
        </p:nvSpPr>
        <p:spPr/>
        <p:txBody>
          <a:bodyPr/>
          <a:lstStyle/>
          <a:p>
            <a:r>
              <a:rPr lang="da-DK"/>
              <a:t>Bestyrelsesmøde</a:t>
            </a:r>
          </a:p>
        </p:txBody>
      </p:sp>
      <p:sp>
        <p:nvSpPr>
          <p:cNvPr id="9" name="Pladsholder til slidenummer 8">
            <a:extLst>
              <a:ext uri="{FF2B5EF4-FFF2-40B4-BE49-F238E27FC236}">
                <a16:creationId xmlns:a16="http://schemas.microsoft.com/office/drawing/2014/main" id="{8B6AFC55-8744-4DA0-AE07-31A77ECF343A}"/>
              </a:ext>
            </a:extLst>
          </p:cNvPr>
          <p:cNvSpPr>
            <a:spLocks noGrp="1"/>
          </p:cNvSpPr>
          <p:nvPr>
            <p:ph type="sldNum" sz="quarter" idx="12"/>
          </p:nvPr>
        </p:nvSpPr>
        <p:spPr/>
        <p:txBody>
          <a:bodyPr/>
          <a:lstStyle/>
          <a:p>
            <a:fld id="{56FA2479-42A9-452C-91E5-D4CEDF76D606}" type="slidenum">
              <a:rPr lang="da-DK" smtClean="0"/>
              <a:t>‹nr.›</a:t>
            </a:fld>
            <a:endParaRPr lang="da-DK"/>
          </a:p>
        </p:txBody>
      </p:sp>
    </p:spTree>
    <p:extLst>
      <p:ext uri="{BB962C8B-B14F-4D97-AF65-F5344CB8AC3E}">
        <p14:creationId xmlns:p14="http://schemas.microsoft.com/office/powerpoint/2010/main" val="4124743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4E038D-565E-4481-AE37-80E8DBF2A9EE}"/>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D94A5519-B01C-4471-B4CA-F5C07644C064}"/>
              </a:ext>
            </a:extLst>
          </p:cNvPr>
          <p:cNvSpPr>
            <a:spLocks noGrp="1"/>
          </p:cNvSpPr>
          <p:nvPr>
            <p:ph type="dt" sz="half" idx="10"/>
          </p:nvPr>
        </p:nvSpPr>
        <p:spPr/>
        <p:txBody>
          <a:bodyPr/>
          <a:lstStyle/>
          <a:p>
            <a:r>
              <a:rPr lang="da-DK"/>
              <a:t>03.06.2019</a:t>
            </a:r>
          </a:p>
        </p:txBody>
      </p:sp>
      <p:sp>
        <p:nvSpPr>
          <p:cNvPr id="4" name="Pladsholder til sidefod 3">
            <a:extLst>
              <a:ext uri="{FF2B5EF4-FFF2-40B4-BE49-F238E27FC236}">
                <a16:creationId xmlns:a16="http://schemas.microsoft.com/office/drawing/2014/main" id="{F98E491B-2B14-4AF9-8978-1D8873FA22BF}"/>
              </a:ext>
            </a:extLst>
          </p:cNvPr>
          <p:cNvSpPr>
            <a:spLocks noGrp="1"/>
          </p:cNvSpPr>
          <p:nvPr>
            <p:ph type="ftr" sz="quarter" idx="11"/>
          </p:nvPr>
        </p:nvSpPr>
        <p:spPr/>
        <p:txBody>
          <a:bodyPr/>
          <a:lstStyle/>
          <a:p>
            <a:r>
              <a:rPr lang="da-DK"/>
              <a:t>Bestyrelsesmøde</a:t>
            </a:r>
          </a:p>
        </p:txBody>
      </p:sp>
      <p:sp>
        <p:nvSpPr>
          <p:cNvPr id="5" name="Pladsholder til slidenummer 4">
            <a:extLst>
              <a:ext uri="{FF2B5EF4-FFF2-40B4-BE49-F238E27FC236}">
                <a16:creationId xmlns:a16="http://schemas.microsoft.com/office/drawing/2014/main" id="{C7EA6320-0562-4F39-867B-7A26B47F7492}"/>
              </a:ext>
            </a:extLst>
          </p:cNvPr>
          <p:cNvSpPr>
            <a:spLocks noGrp="1"/>
          </p:cNvSpPr>
          <p:nvPr>
            <p:ph type="sldNum" sz="quarter" idx="12"/>
          </p:nvPr>
        </p:nvSpPr>
        <p:spPr/>
        <p:txBody>
          <a:bodyPr/>
          <a:lstStyle/>
          <a:p>
            <a:fld id="{56FA2479-42A9-452C-91E5-D4CEDF76D606}" type="slidenum">
              <a:rPr lang="da-DK" smtClean="0"/>
              <a:t>‹nr.›</a:t>
            </a:fld>
            <a:endParaRPr lang="da-DK"/>
          </a:p>
        </p:txBody>
      </p:sp>
    </p:spTree>
    <p:extLst>
      <p:ext uri="{BB962C8B-B14F-4D97-AF65-F5344CB8AC3E}">
        <p14:creationId xmlns:p14="http://schemas.microsoft.com/office/powerpoint/2010/main" val="1322593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8CF99D-7F4B-4311-B2DF-C00FE6E2A12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829D6CE-8949-41EE-869B-2FDF4EF3E6CD}"/>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DDA81D5-7EF0-4D4D-81DC-958FA752E821}"/>
              </a:ext>
            </a:extLst>
          </p:cNvPr>
          <p:cNvSpPr>
            <a:spLocks noGrp="1"/>
          </p:cNvSpPr>
          <p:nvPr>
            <p:ph type="dt" sz="half" idx="10"/>
          </p:nvPr>
        </p:nvSpPr>
        <p:spPr/>
        <p:txBody>
          <a:bodyPr/>
          <a:lstStyle/>
          <a:p>
            <a:r>
              <a:rPr lang="da-DK"/>
              <a:t>03.06.2019</a:t>
            </a:r>
          </a:p>
        </p:txBody>
      </p:sp>
      <p:sp>
        <p:nvSpPr>
          <p:cNvPr id="5" name="Pladsholder til sidefod 4">
            <a:extLst>
              <a:ext uri="{FF2B5EF4-FFF2-40B4-BE49-F238E27FC236}">
                <a16:creationId xmlns:a16="http://schemas.microsoft.com/office/drawing/2014/main" id="{E6B09ED7-E8B1-4756-BD58-321BC98C8A95}"/>
              </a:ext>
            </a:extLst>
          </p:cNvPr>
          <p:cNvSpPr>
            <a:spLocks noGrp="1"/>
          </p:cNvSpPr>
          <p:nvPr>
            <p:ph type="ftr" sz="quarter" idx="11"/>
          </p:nvPr>
        </p:nvSpPr>
        <p:spPr/>
        <p:txBody>
          <a:bodyPr/>
          <a:lstStyle/>
          <a:p>
            <a:r>
              <a:rPr lang="da-DK"/>
              <a:t>Bestyrelsesmøde</a:t>
            </a:r>
          </a:p>
        </p:txBody>
      </p:sp>
      <p:sp>
        <p:nvSpPr>
          <p:cNvPr id="6" name="Pladsholder til slidenummer 5">
            <a:extLst>
              <a:ext uri="{FF2B5EF4-FFF2-40B4-BE49-F238E27FC236}">
                <a16:creationId xmlns:a16="http://schemas.microsoft.com/office/drawing/2014/main" id="{BAAF8565-1403-427F-9802-789B66AC5082}"/>
              </a:ext>
            </a:extLst>
          </p:cNvPr>
          <p:cNvSpPr>
            <a:spLocks noGrp="1"/>
          </p:cNvSpPr>
          <p:nvPr>
            <p:ph type="sldNum" sz="quarter" idx="12"/>
          </p:nvPr>
        </p:nvSpPr>
        <p:spPr/>
        <p:txBody>
          <a:bodyPr/>
          <a:lstStyle/>
          <a:p>
            <a:fld id="{56FA2479-42A9-452C-91E5-D4CEDF76D606}" type="slidenum">
              <a:rPr lang="da-DK" smtClean="0"/>
              <a:t>‹nr.›</a:t>
            </a:fld>
            <a:endParaRPr lang="da-DK"/>
          </a:p>
        </p:txBody>
      </p:sp>
    </p:spTree>
    <p:extLst>
      <p:ext uri="{BB962C8B-B14F-4D97-AF65-F5344CB8AC3E}">
        <p14:creationId xmlns:p14="http://schemas.microsoft.com/office/powerpoint/2010/main" val="2723225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AD5F7692-AE49-4947-A027-AAB8D8622638}"/>
              </a:ext>
            </a:extLst>
          </p:cNvPr>
          <p:cNvSpPr>
            <a:spLocks noGrp="1"/>
          </p:cNvSpPr>
          <p:nvPr>
            <p:ph type="dt" sz="half" idx="10"/>
          </p:nvPr>
        </p:nvSpPr>
        <p:spPr/>
        <p:txBody>
          <a:bodyPr/>
          <a:lstStyle/>
          <a:p>
            <a:r>
              <a:rPr lang="da-DK"/>
              <a:t>03.06.2019</a:t>
            </a:r>
          </a:p>
        </p:txBody>
      </p:sp>
      <p:sp>
        <p:nvSpPr>
          <p:cNvPr id="3" name="Pladsholder til sidefod 2">
            <a:extLst>
              <a:ext uri="{FF2B5EF4-FFF2-40B4-BE49-F238E27FC236}">
                <a16:creationId xmlns:a16="http://schemas.microsoft.com/office/drawing/2014/main" id="{545B41CE-40C0-412C-B0F6-EC6523EFAB2B}"/>
              </a:ext>
            </a:extLst>
          </p:cNvPr>
          <p:cNvSpPr>
            <a:spLocks noGrp="1"/>
          </p:cNvSpPr>
          <p:nvPr>
            <p:ph type="ftr" sz="quarter" idx="11"/>
          </p:nvPr>
        </p:nvSpPr>
        <p:spPr/>
        <p:txBody>
          <a:bodyPr/>
          <a:lstStyle/>
          <a:p>
            <a:r>
              <a:rPr lang="da-DK"/>
              <a:t>Bestyrelsesmøde</a:t>
            </a:r>
          </a:p>
        </p:txBody>
      </p:sp>
      <p:sp>
        <p:nvSpPr>
          <p:cNvPr id="4" name="Pladsholder til slidenummer 3">
            <a:extLst>
              <a:ext uri="{FF2B5EF4-FFF2-40B4-BE49-F238E27FC236}">
                <a16:creationId xmlns:a16="http://schemas.microsoft.com/office/drawing/2014/main" id="{9DA6F0CD-D4D3-4457-9069-4DA09463DE83}"/>
              </a:ext>
            </a:extLst>
          </p:cNvPr>
          <p:cNvSpPr>
            <a:spLocks noGrp="1"/>
          </p:cNvSpPr>
          <p:nvPr>
            <p:ph type="sldNum" sz="quarter" idx="12"/>
          </p:nvPr>
        </p:nvSpPr>
        <p:spPr/>
        <p:txBody>
          <a:bodyPr/>
          <a:lstStyle/>
          <a:p>
            <a:fld id="{56FA2479-42A9-452C-91E5-D4CEDF76D606}" type="slidenum">
              <a:rPr lang="da-DK" smtClean="0"/>
              <a:t>‹nr.›</a:t>
            </a:fld>
            <a:endParaRPr lang="da-DK"/>
          </a:p>
        </p:txBody>
      </p:sp>
      <p:sp>
        <p:nvSpPr>
          <p:cNvPr id="5" name="Rektangel 4">
            <a:extLst>
              <a:ext uri="{FF2B5EF4-FFF2-40B4-BE49-F238E27FC236}">
                <a16:creationId xmlns:a16="http://schemas.microsoft.com/office/drawing/2014/main" id="{B1C7334B-DC30-4824-ABB7-F6557856E168}"/>
              </a:ext>
            </a:extLst>
          </p:cNvPr>
          <p:cNvSpPr/>
          <p:nvPr userDrawn="1"/>
        </p:nvSpPr>
        <p:spPr>
          <a:xfrm>
            <a:off x="844062" y="1165609"/>
            <a:ext cx="10560817" cy="100483"/>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057284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22EE82-378E-4938-B782-5110EDC8501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CDBBAA7A-729E-4E44-9673-51AAE537F3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D4CA21D4-9C67-4092-8D1D-47F065BC66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75102FFA-4E5A-451E-A794-2756776E100E}"/>
              </a:ext>
            </a:extLst>
          </p:cNvPr>
          <p:cNvSpPr>
            <a:spLocks noGrp="1"/>
          </p:cNvSpPr>
          <p:nvPr>
            <p:ph type="dt" sz="half" idx="10"/>
          </p:nvPr>
        </p:nvSpPr>
        <p:spPr/>
        <p:txBody>
          <a:bodyPr/>
          <a:lstStyle/>
          <a:p>
            <a:r>
              <a:rPr lang="da-DK"/>
              <a:t>03.06.2019</a:t>
            </a:r>
          </a:p>
        </p:txBody>
      </p:sp>
      <p:sp>
        <p:nvSpPr>
          <p:cNvPr id="6" name="Pladsholder til sidefod 5">
            <a:extLst>
              <a:ext uri="{FF2B5EF4-FFF2-40B4-BE49-F238E27FC236}">
                <a16:creationId xmlns:a16="http://schemas.microsoft.com/office/drawing/2014/main" id="{F6D5262F-4674-49CE-AC39-1FD2997909C9}"/>
              </a:ext>
            </a:extLst>
          </p:cNvPr>
          <p:cNvSpPr>
            <a:spLocks noGrp="1"/>
          </p:cNvSpPr>
          <p:nvPr>
            <p:ph type="ftr" sz="quarter" idx="11"/>
          </p:nvPr>
        </p:nvSpPr>
        <p:spPr/>
        <p:txBody>
          <a:bodyPr/>
          <a:lstStyle/>
          <a:p>
            <a:r>
              <a:rPr lang="da-DK"/>
              <a:t>Bestyrelsesmøde</a:t>
            </a:r>
          </a:p>
        </p:txBody>
      </p:sp>
      <p:sp>
        <p:nvSpPr>
          <p:cNvPr id="7" name="Pladsholder til slidenummer 6">
            <a:extLst>
              <a:ext uri="{FF2B5EF4-FFF2-40B4-BE49-F238E27FC236}">
                <a16:creationId xmlns:a16="http://schemas.microsoft.com/office/drawing/2014/main" id="{08FAFC85-6F5C-4A90-B581-1A7000951CC4}"/>
              </a:ext>
            </a:extLst>
          </p:cNvPr>
          <p:cNvSpPr>
            <a:spLocks noGrp="1"/>
          </p:cNvSpPr>
          <p:nvPr>
            <p:ph type="sldNum" sz="quarter" idx="12"/>
          </p:nvPr>
        </p:nvSpPr>
        <p:spPr/>
        <p:txBody>
          <a:bodyPr/>
          <a:lstStyle/>
          <a:p>
            <a:fld id="{56FA2479-42A9-452C-91E5-D4CEDF76D606}" type="slidenum">
              <a:rPr lang="da-DK" smtClean="0"/>
              <a:t>‹nr.›</a:t>
            </a:fld>
            <a:endParaRPr lang="da-DK"/>
          </a:p>
        </p:txBody>
      </p:sp>
    </p:spTree>
    <p:extLst>
      <p:ext uri="{BB962C8B-B14F-4D97-AF65-F5344CB8AC3E}">
        <p14:creationId xmlns:p14="http://schemas.microsoft.com/office/powerpoint/2010/main" val="541952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AF9347-2415-4B0F-8961-DE87AC2F84F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4D8C584B-DC54-4878-9FD8-430CAB5883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B3B1C094-6282-4536-95DB-BB683333E6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8B3AA24D-E773-476F-AF6B-0CCD628D85DB}"/>
              </a:ext>
            </a:extLst>
          </p:cNvPr>
          <p:cNvSpPr>
            <a:spLocks noGrp="1"/>
          </p:cNvSpPr>
          <p:nvPr>
            <p:ph type="dt" sz="half" idx="10"/>
          </p:nvPr>
        </p:nvSpPr>
        <p:spPr/>
        <p:txBody>
          <a:bodyPr/>
          <a:lstStyle/>
          <a:p>
            <a:r>
              <a:rPr lang="da-DK"/>
              <a:t>03.06.2019</a:t>
            </a:r>
          </a:p>
        </p:txBody>
      </p:sp>
      <p:sp>
        <p:nvSpPr>
          <p:cNvPr id="6" name="Pladsholder til sidefod 5">
            <a:extLst>
              <a:ext uri="{FF2B5EF4-FFF2-40B4-BE49-F238E27FC236}">
                <a16:creationId xmlns:a16="http://schemas.microsoft.com/office/drawing/2014/main" id="{882715AE-6AF6-4F9A-A8D3-0A8B4BB6B735}"/>
              </a:ext>
            </a:extLst>
          </p:cNvPr>
          <p:cNvSpPr>
            <a:spLocks noGrp="1"/>
          </p:cNvSpPr>
          <p:nvPr>
            <p:ph type="ftr" sz="quarter" idx="11"/>
          </p:nvPr>
        </p:nvSpPr>
        <p:spPr/>
        <p:txBody>
          <a:bodyPr/>
          <a:lstStyle/>
          <a:p>
            <a:r>
              <a:rPr lang="da-DK"/>
              <a:t>Bestyrelsesmøde</a:t>
            </a:r>
          </a:p>
        </p:txBody>
      </p:sp>
      <p:sp>
        <p:nvSpPr>
          <p:cNvPr id="7" name="Pladsholder til slidenummer 6">
            <a:extLst>
              <a:ext uri="{FF2B5EF4-FFF2-40B4-BE49-F238E27FC236}">
                <a16:creationId xmlns:a16="http://schemas.microsoft.com/office/drawing/2014/main" id="{B9E47989-25D9-48CE-84A8-89D35417C37A}"/>
              </a:ext>
            </a:extLst>
          </p:cNvPr>
          <p:cNvSpPr>
            <a:spLocks noGrp="1"/>
          </p:cNvSpPr>
          <p:nvPr>
            <p:ph type="sldNum" sz="quarter" idx="12"/>
          </p:nvPr>
        </p:nvSpPr>
        <p:spPr/>
        <p:txBody>
          <a:bodyPr/>
          <a:lstStyle/>
          <a:p>
            <a:fld id="{56FA2479-42A9-452C-91E5-D4CEDF76D606}" type="slidenum">
              <a:rPr lang="da-DK" smtClean="0"/>
              <a:t>‹nr.›</a:t>
            </a:fld>
            <a:endParaRPr lang="da-DK"/>
          </a:p>
        </p:txBody>
      </p:sp>
    </p:spTree>
    <p:extLst>
      <p:ext uri="{BB962C8B-B14F-4D97-AF65-F5344CB8AC3E}">
        <p14:creationId xmlns:p14="http://schemas.microsoft.com/office/powerpoint/2010/main" val="2470815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3270" cy="6858000"/>
          </a:xfrm>
          <a:custGeom>
            <a:avLst/>
            <a:gdLst/>
            <a:ahLst/>
            <a:cxnLst/>
            <a:rect l="l" t="t" r="r" b="b"/>
            <a:pathLst>
              <a:path w="12193270" h="6858000">
                <a:moveTo>
                  <a:pt x="0" y="6858000"/>
                </a:moveTo>
                <a:lnTo>
                  <a:pt x="12193206" y="6858000"/>
                </a:lnTo>
                <a:lnTo>
                  <a:pt x="12193206" y="0"/>
                </a:lnTo>
                <a:lnTo>
                  <a:pt x="0" y="0"/>
                </a:lnTo>
                <a:lnTo>
                  <a:pt x="0" y="6858000"/>
                </a:lnTo>
                <a:close/>
              </a:path>
            </a:pathLst>
          </a:custGeom>
          <a:solidFill>
            <a:srgbClr val="005E61"/>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500" b="1" i="0">
                <a:solidFill>
                  <a:srgbClr val="005E61"/>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da-DK"/>
              <a:t>Bestyrelsesmøde</a:t>
            </a:r>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r>
              <a:rPr lang="da-DK"/>
              <a:t>03.06.2019</a:t>
            </a:r>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25861393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1" i="0">
                <a:solidFill>
                  <a:srgbClr val="005E61"/>
                </a:solidFill>
                <a:latin typeface="Georgia"/>
                <a:cs typeface="Georgia"/>
              </a:defRPr>
            </a:lvl1pPr>
          </a:lstStyle>
          <a:p>
            <a:endParaRPr/>
          </a:p>
        </p:txBody>
      </p:sp>
      <p:sp>
        <p:nvSpPr>
          <p:cNvPr id="3" name="Holder 3"/>
          <p:cNvSpPr>
            <a:spLocks noGrp="1"/>
          </p:cNvSpPr>
          <p:nvPr>
            <p:ph sz="half" idx="2"/>
          </p:nvPr>
        </p:nvSpPr>
        <p:spPr>
          <a:xfrm>
            <a:off x="1079900" y="2346500"/>
            <a:ext cx="4804410" cy="3913504"/>
          </a:xfrm>
          <a:prstGeom prst="rect">
            <a:avLst/>
          </a:prstGeom>
        </p:spPr>
        <p:txBody>
          <a:bodyPr wrap="square" lIns="0" tIns="0" rIns="0" bIns="0">
            <a:spAutoFit/>
          </a:bodyPr>
          <a:lstStyle>
            <a:lvl1pPr>
              <a:defRPr sz="4000" b="1" i="0">
                <a:solidFill>
                  <a:srgbClr val="BF5563"/>
                </a:solidFill>
                <a:latin typeface="Georgia"/>
                <a:cs typeface="Georgia"/>
              </a:defRPr>
            </a:lvl1pPr>
          </a:lstStyle>
          <a:p>
            <a:endParaRPr/>
          </a:p>
        </p:txBody>
      </p:sp>
      <p:sp>
        <p:nvSpPr>
          <p:cNvPr id="4" name="Holder 4"/>
          <p:cNvSpPr>
            <a:spLocks noGrp="1"/>
          </p:cNvSpPr>
          <p:nvPr>
            <p:ph sz="half" idx="3"/>
          </p:nvPr>
        </p:nvSpPr>
        <p:spPr>
          <a:xfrm>
            <a:off x="6282150" y="1577340"/>
            <a:ext cx="530628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da-DK"/>
              <a:t>Bestyrelsesmøde</a:t>
            </a:r>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da-DK"/>
              <a:t>03.06.2019</a:t>
            </a:r>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281475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a-DK"/>
              <a:t>Klik for at redigere i masteren</a:t>
            </a:r>
          </a:p>
        </p:txBody>
      </p:sp>
      <p:sp>
        <p:nvSpPr>
          <p:cNvPr id="3" name="Undertitel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72839" indent="0" algn="ctr">
              <a:buNone/>
              <a:defRPr>
                <a:solidFill>
                  <a:schemeClr val="tx1">
                    <a:tint val="75000"/>
                  </a:schemeClr>
                </a:solidFill>
              </a:defRPr>
            </a:lvl2pPr>
            <a:lvl3pPr marL="945677" indent="0" algn="ctr">
              <a:buNone/>
              <a:defRPr>
                <a:solidFill>
                  <a:schemeClr val="tx1">
                    <a:tint val="75000"/>
                  </a:schemeClr>
                </a:solidFill>
              </a:defRPr>
            </a:lvl3pPr>
            <a:lvl4pPr marL="1418516" indent="0" algn="ctr">
              <a:buNone/>
              <a:defRPr>
                <a:solidFill>
                  <a:schemeClr val="tx1">
                    <a:tint val="75000"/>
                  </a:schemeClr>
                </a:solidFill>
              </a:defRPr>
            </a:lvl4pPr>
            <a:lvl5pPr marL="1891354" indent="0" algn="ctr">
              <a:buNone/>
              <a:defRPr>
                <a:solidFill>
                  <a:schemeClr val="tx1">
                    <a:tint val="75000"/>
                  </a:schemeClr>
                </a:solidFill>
              </a:defRPr>
            </a:lvl5pPr>
            <a:lvl6pPr marL="2364194" indent="0" algn="ctr">
              <a:buNone/>
              <a:defRPr>
                <a:solidFill>
                  <a:schemeClr val="tx1">
                    <a:tint val="75000"/>
                  </a:schemeClr>
                </a:solidFill>
              </a:defRPr>
            </a:lvl6pPr>
            <a:lvl7pPr marL="2837033" indent="0" algn="ctr">
              <a:buNone/>
              <a:defRPr>
                <a:solidFill>
                  <a:schemeClr val="tx1">
                    <a:tint val="75000"/>
                  </a:schemeClr>
                </a:solidFill>
              </a:defRPr>
            </a:lvl7pPr>
            <a:lvl8pPr marL="3309871" indent="0" algn="ctr">
              <a:buNone/>
              <a:defRPr>
                <a:solidFill>
                  <a:schemeClr val="tx1">
                    <a:tint val="75000"/>
                  </a:schemeClr>
                </a:solidFill>
              </a:defRPr>
            </a:lvl8pPr>
            <a:lvl9pPr marL="378271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r>
              <a:rPr lang="da-DK">
                <a:solidFill>
                  <a:prstClr val="black">
                    <a:tint val="75000"/>
                  </a:prstClr>
                </a:solidFill>
              </a:rPr>
              <a:t>03.06.2019</a:t>
            </a:r>
          </a:p>
        </p:txBody>
      </p:sp>
      <p:sp>
        <p:nvSpPr>
          <p:cNvPr id="5" name="Pladsholder til sidefod 4"/>
          <p:cNvSpPr>
            <a:spLocks noGrp="1"/>
          </p:cNvSpPr>
          <p:nvPr>
            <p:ph type="ftr" sz="quarter" idx="11"/>
          </p:nvPr>
        </p:nvSpPr>
        <p:spPr/>
        <p:txBody>
          <a:bodyPr/>
          <a:lstStyle/>
          <a:p>
            <a:r>
              <a:rPr lang="da-DK">
                <a:solidFill>
                  <a:prstClr val="black">
                    <a:tint val="75000"/>
                  </a:prstClr>
                </a:solidFill>
              </a:rPr>
              <a:t>Bestyrelsesmøde</a:t>
            </a:r>
          </a:p>
        </p:txBody>
      </p:sp>
      <p:sp>
        <p:nvSpPr>
          <p:cNvPr id="6" name="Pladsholder til diasnummer 5"/>
          <p:cNvSpPr>
            <a:spLocks noGrp="1"/>
          </p:cNvSpPr>
          <p:nvPr>
            <p:ph type="sldNum" sz="quarter" idx="12"/>
          </p:nvPr>
        </p:nvSpPr>
        <p:spPr/>
        <p:txBody>
          <a:bodyPr/>
          <a:lstStyle/>
          <a:p>
            <a:fld id="{EE274F06-2BDE-A744-B398-077BDAB6C054}" type="slidenum">
              <a:rPr lang="da-DK" smtClean="0">
                <a:solidFill>
                  <a:prstClr val="black">
                    <a:tint val="75000"/>
                  </a:prstClr>
                </a:solidFill>
              </a:rPr>
              <a:pPr/>
              <a:t>‹nr.›</a:t>
            </a:fld>
            <a:endParaRPr lang="da-DK">
              <a:solidFill>
                <a:prstClr val="black">
                  <a:tint val="75000"/>
                </a:prstClr>
              </a:solidFill>
            </a:endParaRPr>
          </a:p>
        </p:txBody>
      </p:sp>
    </p:spTree>
    <p:extLst>
      <p:ext uri="{BB962C8B-B14F-4D97-AF65-F5344CB8AC3E}">
        <p14:creationId xmlns:p14="http://schemas.microsoft.com/office/powerpoint/2010/main" val="4943399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edlemsoversigt logo">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r>
              <a:rPr lang="da-DK"/>
              <a:t>03.06.2019</a:t>
            </a:r>
          </a:p>
        </p:txBody>
      </p:sp>
      <p:sp>
        <p:nvSpPr>
          <p:cNvPr id="5" name="Pladsholder til sidefod 4"/>
          <p:cNvSpPr>
            <a:spLocks noGrp="1"/>
          </p:cNvSpPr>
          <p:nvPr>
            <p:ph type="ftr" sz="quarter" idx="11"/>
          </p:nvPr>
        </p:nvSpPr>
        <p:spPr/>
        <p:txBody>
          <a:bodyPr/>
          <a:lstStyle/>
          <a:p>
            <a:r>
              <a:rPr lang="da-DK"/>
              <a:t>Bestyrelsesmøde</a:t>
            </a:r>
          </a:p>
        </p:txBody>
      </p:sp>
      <p:sp>
        <p:nvSpPr>
          <p:cNvPr id="6" name="Pladsholder til diasnummer 5"/>
          <p:cNvSpPr>
            <a:spLocks noGrp="1"/>
          </p:cNvSpPr>
          <p:nvPr>
            <p:ph type="sldNum" sz="quarter" idx="12"/>
          </p:nvPr>
        </p:nvSpPr>
        <p:spPr/>
        <p:txBody>
          <a:bodyPr/>
          <a:lstStyle/>
          <a:p>
            <a:fld id="{ABF8C6E0-870D-4F36-B591-4F93049AEF97}" type="slidenum">
              <a:rPr lang="da-DK" smtClean="0"/>
              <a:t>‹nr.›</a:t>
            </a:fld>
            <a:endParaRPr lang="da-DK"/>
          </a:p>
        </p:txBody>
      </p:sp>
      <p:grpSp>
        <p:nvGrpSpPr>
          <p:cNvPr id="7" name="Gruppe 6">
            <a:extLst>
              <a:ext uri="{FF2B5EF4-FFF2-40B4-BE49-F238E27FC236}">
                <a16:creationId xmlns:a16="http://schemas.microsoft.com/office/drawing/2014/main" id="{895428DA-963E-4639-9383-E0E9E17D0C5D}"/>
              </a:ext>
            </a:extLst>
          </p:cNvPr>
          <p:cNvGrpSpPr/>
          <p:nvPr userDrawn="1"/>
        </p:nvGrpSpPr>
        <p:grpSpPr>
          <a:xfrm>
            <a:off x="196110" y="5177573"/>
            <a:ext cx="11863233" cy="612573"/>
            <a:chOff x="-5186875" y="9765919"/>
            <a:chExt cx="15220916" cy="1047933"/>
          </a:xfrm>
        </p:grpSpPr>
        <p:grpSp>
          <p:nvGrpSpPr>
            <p:cNvPr id="8" name="Gruppe 7">
              <a:extLst>
                <a:ext uri="{FF2B5EF4-FFF2-40B4-BE49-F238E27FC236}">
                  <a16:creationId xmlns:a16="http://schemas.microsoft.com/office/drawing/2014/main" id="{6DD362F6-C2A8-4A85-B28E-9C3BB7E8F7F6}"/>
                </a:ext>
              </a:extLst>
            </p:cNvPr>
            <p:cNvGrpSpPr/>
            <p:nvPr/>
          </p:nvGrpSpPr>
          <p:grpSpPr>
            <a:xfrm>
              <a:off x="-25983" y="9802450"/>
              <a:ext cx="10060024" cy="906546"/>
              <a:chOff x="-1507979" y="11558651"/>
              <a:chExt cx="12241528" cy="1273672"/>
            </a:xfrm>
          </p:grpSpPr>
          <p:pic>
            <p:nvPicPr>
              <p:cNvPr id="12" name="Picture 2">
                <a:extLst>
                  <a:ext uri="{FF2B5EF4-FFF2-40B4-BE49-F238E27FC236}">
                    <a16:creationId xmlns:a16="http://schemas.microsoft.com/office/drawing/2014/main" id="{EA51E702-7946-468D-A0E8-1934B733642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611" t="14760" r="12849" b="12004"/>
              <a:stretch/>
            </p:blipFill>
            <p:spPr bwMode="auto">
              <a:xfrm>
                <a:off x="8875910" y="11561321"/>
                <a:ext cx="1857639" cy="126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8">
                <a:extLst>
                  <a:ext uri="{FF2B5EF4-FFF2-40B4-BE49-F238E27FC236}">
                    <a16:creationId xmlns:a16="http://schemas.microsoft.com/office/drawing/2014/main" id="{481730AD-C310-4863-8D85-484828061B3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713"/>
              <a:stretch/>
            </p:blipFill>
            <p:spPr bwMode="auto">
              <a:xfrm>
                <a:off x="-1507979" y="11558651"/>
                <a:ext cx="2385304" cy="1273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9" name="Billede 8">
              <a:extLst>
                <a:ext uri="{FF2B5EF4-FFF2-40B4-BE49-F238E27FC236}">
                  <a16:creationId xmlns:a16="http://schemas.microsoft.com/office/drawing/2014/main" id="{58455A85-5B48-4501-AACB-5CDB49B023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6875" y="9765919"/>
              <a:ext cx="2288045" cy="1011626"/>
            </a:xfrm>
            <a:prstGeom prst="rect">
              <a:avLst/>
            </a:prstGeom>
          </p:spPr>
        </p:pic>
        <p:pic>
          <p:nvPicPr>
            <p:cNvPr id="10" name="Billede 9">
              <a:extLst>
                <a:ext uri="{FF2B5EF4-FFF2-40B4-BE49-F238E27FC236}">
                  <a16:creationId xmlns:a16="http://schemas.microsoft.com/office/drawing/2014/main" id="{86D5A5EB-B321-49C7-AE40-FD6D7D6326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8830" y="9802453"/>
              <a:ext cx="2872845" cy="891572"/>
            </a:xfrm>
            <a:prstGeom prst="rect">
              <a:avLst/>
            </a:prstGeom>
          </p:spPr>
        </p:pic>
        <p:pic>
          <p:nvPicPr>
            <p:cNvPr id="11" name="Billede 10">
              <a:extLst>
                <a:ext uri="{FF2B5EF4-FFF2-40B4-BE49-F238E27FC236}">
                  <a16:creationId xmlns:a16="http://schemas.microsoft.com/office/drawing/2014/main" id="{C39C93BD-4023-4AFE-96D0-DBCA54C0AE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5529" y="9875669"/>
              <a:ext cx="1937551" cy="938183"/>
            </a:xfrm>
            <a:prstGeom prst="rect">
              <a:avLst/>
            </a:prstGeom>
          </p:spPr>
        </p:pic>
      </p:grpSp>
      <p:grpSp>
        <p:nvGrpSpPr>
          <p:cNvPr id="14" name="Gruppe 13">
            <a:extLst>
              <a:ext uri="{FF2B5EF4-FFF2-40B4-BE49-F238E27FC236}">
                <a16:creationId xmlns:a16="http://schemas.microsoft.com/office/drawing/2014/main" id="{D41C24A6-B9E0-45EA-854A-2983C58A0AA8}"/>
              </a:ext>
            </a:extLst>
          </p:cNvPr>
          <p:cNvGrpSpPr/>
          <p:nvPr userDrawn="1"/>
        </p:nvGrpSpPr>
        <p:grpSpPr>
          <a:xfrm>
            <a:off x="3902772" y="923533"/>
            <a:ext cx="4386457" cy="3680013"/>
            <a:chOff x="1695591" y="1456964"/>
            <a:chExt cx="5620041" cy="4650044"/>
          </a:xfrm>
        </p:grpSpPr>
        <p:grpSp>
          <p:nvGrpSpPr>
            <p:cNvPr id="15" name="Group 10">
              <a:extLst>
                <a:ext uri="{FF2B5EF4-FFF2-40B4-BE49-F238E27FC236}">
                  <a16:creationId xmlns:a16="http://schemas.microsoft.com/office/drawing/2014/main" id="{F254B22E-1C43-46FA-B84A-3678E8B01789}"/>
                </a:ext>
              </a:extLst>
            </p:cNvPr>
            <p:cNvGrpSpPr/>
            <p:nvPr/>
          </p:nvGrpSpPr>
          <p:grpSpPr>
            <a:xfrm>
              <a:off x="1788133" y="1456964"/>
              <a:ext cx="2598867" cy="3600000"/>
              <a:chOff x="1762118" y="1732084"/>
              <a:chExt cx="2598867" cy="3600000"/>
            </a:xfrm>
          </p:grpSpPr>
          <p:grpSp>
            <p:nvGrpSpPr>
              <p:cNvPr id="65" name="Group 8">
                <a:extLst>
                  <a:ext uri="{FF2B5EF4-FFF2-40B4-BE49-F238E27FC236}">
                    <a16:creationId xmlns:a16="http://schemas.microsoft.com/office/drawing/2014/main" id="{36348311-8ABE-4E07-A0D3-E7D8B82C50BA}"/>
                  </a:ext>
                </a:extLst>
              </p:cNvPr>
              <p:cNvGrpSpPr/>
              <p:nvPr/>
            </p:nvGrpSpPr>
            <p:grpSpPr>
              <a:xfrm flipH="1">
                <a:off x="1762118" y="1732084"/>
                <a:ext cx="2520000" cy="3600000"/>
                <a:chOff x="1762118" y="1732084"/>
                <a:chExt cx="2520000" cy="3600000"/>
              </a:xfrm>
            </p:grpSpPr>
            <p:sp>
              <p:nvSpPr>
                <p:cNvPr id="67" name="Flowchart: Delay 6">
                  <a:extLst>
                    <a:ext uri="{FF2B5EF4-FFF2-40B4-BE49-F238E27FC236}">
                      <a16:creationId xmlns:a16="http://schemas.microsoft.com/office/drawing/2014/main" id="{A13F4A46-5AB4-400C-B5CE-A5CBC1E22EE3}"/>
                    </a:ext>
                  </a:extLst>
                </p:cNvPr>
                <p:cNvSpPr>
                  <a:spLocks noChangeAspect="1"/>
                </p:cNvSpPr>
                <p:nvPr/>
              </p:nvSpPr>
              <p:spPr>
                <a:xfrm>
                  <a:off x="1762118" y="1732084"/>
                  <a:ext cx="2520000" cy="3600000"/>
                </a:xfrm>
                <a:prstGeom prst="flowChartDelay">
                  <a:avLst/>
                </a:prstGeom>
                <a:solidFill>
                  <a:srgbClr val="6D8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p>
              </p:txBody>
            </p:sp>
            <p:sp>
              <p:nvSpPr>
                <p:cNvPr id="68" name="Flowchart: Delay 7">
                  <a:extLst>
                    <a:ext uri="{FF2B5EF4-FFF2-40B4-BE49-F238E27FC236}">
                      <a16:creationId xmlns:a16="http://schemas.microsoft.com/office/drawing/2014/main" id="{E82FBFE9-4B13-432C-883F-6CAFEEA90159}"/>
                    </a:ext>
                  </a:extLst>
                </p:cNvPr>
                <p:cNvSpPr>
                  <a:spLocks noChangeAspect="1"/>
                </p:cNvSpPr>
                <p:nvPr/>
              </p:nvSpPr>
              <p:spPr>
                <a:xfrm>
                  <a:off x="1762119" y="2274784"/>
                  <a:ext cx="1916724" cy="2514600"/>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sp>
            <p:nvSpPr>
              <p:cNvPr id="66" name="Rectangle 9">
                <a:extLst>
                  <a:ext uri="{FF2B5EF4-FFF2-40B4-BE49-F238E27FC236}">
                    <a16:creationId xmlns:a16="http://schemas.microsoft.com/office/drawing/2014/main" id="{78EAA9F4-68D3-4E8D-9EB7-4D90C5BCDDC9}"/>
                  </a:ext>
                </a:extLst>
              </p:cNvPr>
              <p:cNvSpPr/>
              <p:nvPr/>
            </p:nvSpPr>
            <p:spPr>
              <a:xfrm>
                <a:off x="3701225" y="1732084"/>
                <a:ext cx="659760" cy="36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grpSp>
          <p:nvGrpSpPr>
            <p:cNvPr id="16" name="Gruppe 15">
              <a:extLst>
                <a:ext uri="{FF2B5EF4-FFF2-40B4-BE49-F238E27FC236}">
                  <a16:creationId xmlns:a16="http://schemas.microsoft.com/office/drawing/2014/main" id="{95015687-06B1-40F8-B3D2-710ED0212BFD}"/>
                </a:ext>
              </a:extLst>
            </p:cNvPr>
            <p:cNvGrpSpPr/>
            <p:nvPr/>
          </p:nvGrpSpPr>
          <p:grpSpPr>
            <a:xfrm>
              <a:off x="1695591" y="1456964"/>
              <a:ext cx="5620041" cy="4650044"/>
              <a:chOff x="1695591" y="1456964"/>
              <a:chExt cx="5620041" cy="4650044"/>
            </a:xfrm>
          </p:grpSpPr>
          <p:sp>
            <p:nvSpPr>
              <p:cNvPr id="17" name="Rectangle 73">
                <a:extLst>
                  <a:ext uri="{FF2B5EF4-FFF2-40B4-BE49-F238E27FC236}">
                    <a16:creationId xmlns:a16="http://schemas.microsoft.com/office/drawing/2014/main" id="{317AD493-97AD-4AA8-B4FD-5DB20DC986C7}"/>
                  </a:ext>
                </a:extLst>
              </p:cNvPr>
              <p:cNvSpPr/>
              <p:nvPr/>
            </p:nvSpPr>
            <p:spPr>
              <a:xfrm>
                <a:off x="4415607" y="1458613"/>
                <a:ext cx="659760" cy="36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nvGrpSpPr>
              <p:cNvPr id="18" name="Group 11">
                <a:extLst>
                  <a:ext uri="{FF2B5EF4-FFF2-40B4-BE49-F238E27FC236}">
                    <a16:creationId xmlns:a16="http://schemas.microsoft.com/office/drawing/2014/main" id="{68D79BCA-E172-47DD-955A-1ECEA4839AA0}"/>
                  </a:ext>
                </a:extLst>
              </p:cNvPr>
              <p:cNvGrpSpPr/>
              <p:nvPr/>
            </p:nvGrpSpPr>
            <p:grpSpPr>
              <a:xfrm>
                <a:off x="4554974" y="1458571"/>
                <a:ext cx="2520000" cy="3600000"/>
                <a:chOff x="5855676" y="1670538"/>
                <a:chExt cx="2520000" cy="3600000"/>
              </a:xfrm>
            </p:grpSpPr>
            <p:sp>
              <p:nvSpPr>
                <p:cNvPr id="63" name="Flowchart: Delay 2">
                  <a:extLst>
                    <a:ext uri="{FF2B5EF4-FFF2-40B4-BE49-F238E27FC236}">
                      <a16:creationId xmlns:a16="http://schemas.microsoft.com/office/drawing/2014/main" id="{8D1E4D72-4430-416B-B677-82C85B056D1E}"/>
                    </a:ext>
                  </a:extLst>
                </p:cNvPr>
                <p:cNvSpPr>
                  <a:spLocks noChangeAspect="1"/>
                </p:cNvSpPr>
                <p:nvPr/>
              </p:nvSpPr>
              <p:spPr>
                <a:xfrm>
                  <a:off x="5855676" y="1670538"/>
                  <a:ext cx="2520000" cy="3600000"/>
                </a:xfrm>
                <a:prstGeom prst="flowChartDelay">
                  <a:avLst/>
                </a:prstGeom>
                <a:solidFill>
                  <a:srgbClr val="6D8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64" name="Flowchart: Delay 4">
                  <a:extLst>
                    <a:ext uri="{FF2B5EF4-FFF2-40B4-BE49-F238E27FC236}">
                      <a16:creationId xmlns:a16="http://schemas.microsoft.com/office/drawing/2014/main" id="{E11C4767-D679-4E0B-ADCC-C744AC2057AB}"/>
                    </a:ext>
                  </a:extLst>
                </p:cNvPr>
                <p:cNvSpPr>
                  <a:spLocks noChangeAspect="1"/>
                </p:cNvSpPr>
                <p:nvPr/>
              </p:nvSpPr>
              <p:spPr>
                <a:xfrm>
                  <a:off x="6479931" y="2213238"/>
                  <a:ext cx="1292469" cy="2514600"/>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sp>
            <p:nvSpPr>
              <p:cNvPr id="19" name="Rectangle 5">
                <a:extLst>
                  <a:ext uri="{FF2B5EF4-FFF2-40B4-BE49-F238E27FC236}">
                    <a16:creationId xmlns:a16="http://schemas.microsoft.com/office/drawing/2014/main" id="{3D85741C-E963-4484-9DAE-60D9A7A21913}"/>
                  </a:ext>
                </a:extLst>
              </p:cNvPr>
              <p:cNvSpPr/>
              <p:nvPr/>
            </p:nvSpPr>
            <p:spPr>
              <a:xfrm>
                <a:off x="3809057" y="1456964"/>
                <a:ext cx="648000" cy="3600000"/>
              </a:xfrm>
              <a:prstGeom prst="rect">
                <a:avLst/>
              </a:prstGeom>
              <a:solidFill>
                <a:srgbClr val="6D8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nvGrpSpPr>
              <p:cNvPr id="20" name="Group 12">
                <a:extLst>
                  <a:ext uri="{FF2B5EF4-FFF2-40B4-BE49-F238E27FC236}">
                    <a16:creationId xmlns:a16="http://schemas.microsoft.com/office/drawing/2014/main" id="{728F7F67-DD5B-4722-A8B3-579BE6A71CB2}"/>
                  </a:ext>
                </a:extLst>
              </p:cNvPr>
              <p:cNvGrpSpPr>
                <a:grpSpLocks noChangeAspect="1"/>
              </p:cNvGrpSpPr>
              <p:nvPr/>
            </p:nvGrpSpPr>
            <p:grpSpPr>
              <a:xfrm rot="19937154" flipH="1">
                <a:off x="5447737" y="3154392"/>
                <a:ext cx="974598" cy="1359485"/>
                <a:chOff x="3933701" y="2353408"/>
                <a:chExt cx="603161" cy="2101491"/>
              </a:xfrm>
              <a:solidFill>
                <a:srgbClr val="6D8838"/>
              </a:solidFill>
            </p:grpSpPr>
            <p:sp>
              <p:nvSpPr>
                <p:cNvPr id="60" name="Freeform 11">
                  <a:extLst>
                    <a:ext uri="{FF2B5EF4-FFF2-40B4-BE49-F238E27FC236}">
                      <a16:creationId xmlns:a16="http://schemas.microsoft.com/office/drawing/2014/main" id="{BF2D7BA0-976F-4746-9C1F-5F42E25C5F2E}"/>
                    </a:ext>
                  </a:extLst>
                </p:cNvPr>
                <p:cNvSpPr>
                  <a:spLocks/>
                </p:cNvSpPr>
                <p:nvPr/>
              </p:nvSpPr>
              <p:spPr bwMode="auto">
                <a:xfrm>
                  <a:off x="3933701" y="2702236"/>
                  <a:ext cx="265456" cy="1752663"/>
                </a:xfrm>
                <a:custGeom>
                  <a:avLst/>
                  <a:gdLst>
                    <a:gd name="T0" fmla="*/ 3918 w 3918"/>
                    <a:gd name="T1" fmla="*/ 9254 h 9254"/>
                    <a:gd name="T2" fmla="*/ 3452 w 3918"/>
                    <a:gd name="T3" fmla="*/ 7472 h 9254"/>
                    <a:gd name="T4" fmla="*/ 3084 w 3918"/>
                    <a:gd name="T5" fmla="*/ 5949 h 9254"/>
                    <a:gd name="T6" fmla="*/ 2743 w 3918"/>
                    <a:gd name="T7" fmla="*/ 4660 h 9254"/>
                    <a:gd name="T8" fmla="*/ 2403 w 3918"/>
                    <a:gd name="T9" fmla="*/ 3551 h 9254"/>
                    <a:gd name="T10" fmla="*/ 2009 w 3918"/>
                    <a:gd name="T11" fmla="*/ 2578 h 9254"/>
                    <a:gd name="T12" fmla="*/ 1507 w 3918"/>
                    <a:gd name="T13" fmla="*/ 1695 h 9254"/>
                    <a:gd name="T14" fmla="*/ 852 w 3918"/>
                    <a:gd name="T15" fmla="*/ 848 h 9254"/>
                    <a:gd name="T16" fmla="*/ 458 w 3918"/>
                    <a:gd name="T17" fmla="*/ 424 h 9254"/>
                    <a:gd name="T18" fmla="*/ 0 w 3918"/>
                    <a:gd name="T19" fmla="*/ 0 h 9254"/>
                    <a:gd name="T20" fmla="*/ 2268 w 3918"/>
                    <a:gd name="T21" fmla="*/ 9254 h 9254"/>
                    <a:gd name="T22" fmla="*/ 3918 w 3918"/>
                    <a:gd name="T23" fmla="*/ 9254 h 9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18" h="9254">
                      <a:moveTo>
                        <a:pt x="3918" y="9254"/>
                      </a:moveTo>
                      <a:lnTo>
                        <a:pt x="3452" y="7472"/>
                      </a:lnTo>
                      <a:lnTo>
                        <a:pt x="3084" y="5949"/>
                      </a:lnTo>
                      <a:lnTo>
                        <a:pt x="2743" y="4660"/>
                      </a:lnTo>
                      <a:lnTo>
                        <a:pt x="2403" y="3551"/>
                      </a:lnTo>
                      <a:lnTo>
                        <a:pt x="2009" y="2578"/>
                      </a:lnTo>
                      <a:lnTo>
                        <a:pt x="1507" y="1695"/>
                      </a:lnTo>
                      <a:lnTo>
                        <a:pt x="852" y="848"/>
                      </a:lnTo>
                      <a:lnTo>
                        <a:pt x="458" y="424"/>
                      </a:lnTo>
                      <a:lnTo>
                        <a:pt x="0" y="0"/>
                      </a:lnTo>
                      <a:lnTo>
                        <a:pt x="2268" y="9254"/>
                      </a:lnTo>
                      <a:lnTo>
                        <a:pt x="3918" y="925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da-DK" sz="1800"/>
                </a:p>
              </p:txBody>
            </p:sp>
            <p:sp>
              <p:nvSpPr>
                <p:cNvPr id="61" name="Freeform 12">
                  <a:extLst>
                    <a:ext uri="{FF2B5EF4-FFF2-40B4-BE49-F238E27FC236}">
                      <a16:creationId xmlns:a16="http://schemas.microsoft.com/office/drawing/2014/main" id="{85179BCC-7787-4A47-BA08-24949C312F29}"/>
                    </a:ext>
                  </a:extLst>
                </p:cNvPr>
                <p:cNvSpPr>
                  <a:spLocks/>
                </p:cNvSpPr>
                <p:nvPr/>
              </p:nvSpPr>
              <p:spPr bwMode="auto">
                <a:xfrm>
                  <a:off x="4277960" y="2931957"/>
                  <a:ext cx="258902" cy="1522942"/>
                </a:xfrm>
                <a:custGeom>
                  <a:avLst/>
                  <a:gdLst>
                    <a:gd name="T0" fmla="*/ 0 w 3766"/>
                    <a:gd name="T1" fmla="*/ 8028 h 8028"/>
                    <a:gd name="T2" fmla="*/ 826 w 3766"/>
                    <a:gd name="T3" fmla="*/ 4921 h 8028"/>
                    <a:gd name="T4" fmla="*/ 1139 w 3766"/>
                    <a:gd name="T5" fmla="*/ 3821 h 8028"/>
                    <a:gd name="T6" fmla="*/ 1443 w 3766"/>
                    <a:gd name="T7" fmla="*/ 2938 h 8028"/>
                    <a:gd name="T8" fmla="*/ 1812 w 3766"/>
                    <a:gd name="T9" fmla="*/ 2181 h 8028"/>
                    <a:gd name="T10" fmla="*/ 2036 w 3766"/>
                    <a:gd name="T11" fmla="*/ 1839 h 8028"/>
                    <a:gd name="T12" fmla="*/ 2286 w 3766"/>
                    <a:gd name="T13" fmla="*/ 1496 h 8028"/>
                    <a:gd name="T14" fmla="*/ 2923 w 3766"/>
                    <a:gd name="T15" fmla="*/ 784 h 8028"/>
                    <a:gd name="T16" fmla="*/ 3766 w 3766"/>
                    <a:gd name="T17" fmla="*/ 0 h 8028"/>
                    <a:gd name="T18" fmla="*/ 1730 w 3766"/>
                    <a:gd name="T19" fmla="*/ 8028 h 8028"/>
                    <a:gd name="T20" fmla="*/ 0 w 3766"/>
                    <a:gd name="T21" fmla="*/ 8028 h 8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66" h="8028">
                      <a:moveTo>
                        <a:pt x="0" y="8028"/>
                      </a:moveTo>
                      <a:lnTo>
                        <a:pt x="826" y="4921"/>
                      </a:lnTo>
                      <a:lnTo>
                        <a:pt x="1139" y="3821"/>
                      </a:lnTo>
                      <a:lnTo>
                        <a:pt x="1443" y="2938"/>
                      </a:lnTo>
                      <a:lnTo>
                        <a:pt x="1812" y="2181"/>
                      </a:lnTo>
                      <a:lnTo>
                        <a:pt x="2036" y="1839"/>
                      </a:lnTo>
                      <a:lnTo>
                        <a:pt x="2286" y="1496"/>
                      </a:lnTo>
                      <a:lnTo>
                        <a:pt x="2923" y="784"/>
                      </a:lnTo>
                      <a:lnTo>
                        <a:pt x="3766" y="0"/>
                      </a:lnTo>
                      <a:lnTo>
                        <a:pt x="1730" y="8028"/>
                      </a:lnTo>
                      <a:lnTo>
                        <a:pt x="0" y="802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da-DK" sz="1800"/>
                </a:p>
              </p:txBody>
            </p:sp>
            <p:sp>
              <p:nvSpPr>
                <p:cNvPr id="62" name="Freeform 10">
                  <a:extLst>
                    <a:ext uri="{FF2B5EF4-FFF2-40B4-BE49-F238E27FC236}">
                      <a16:creationId xmlns:a16="http://schemas.microsoft.com/office/drawing/2014/main" id="{A1731F5E-C4AD-4A18-8B88-9D77DCB86B26}"/>
                    </a:ext>
                  </a:extLst>
                </p:cNvPr>
                <p:cNvSpPr>
                  <a:spLocks/>
                </p:cNvSpPr>
                <p:nvPr/>
              </p:nvSpPr>
              <p:spPr bwMode="auto">
                <a:xfrm>
                  <a:off x="4188642" y="2353408"/>
                  <a:ext cx="108148" cy="2101491"/>
                </a:xfrm>
                <a:custGeom>
                  <a:avLst/>
                  <a:gdLst>
                    <a:gd name="T0" fmla="*/ 1577 w 1587"/>
                    <a:gd name="T1" fmla="*/ 11074 h 11074"/>
                    <a:gd name="T2" fmla="*/ 1587 w 1587"/>
                    <a:gd name="T3" fmla="*/ 0 h 11074"/>
                    <a:gd name="T4" fmla="*/ 923 w 1587"/>
                    <a:gd name="T5" fmla="*/ 1226 h 11074"/>
                    <a:gd name="T6" fmla="*/ 673 w 1587"/>
                    <a:gd name="T7" fmla="*/ 1748 h 11074"/>
                    <a:gd name="T8" fmla="*/ 466 w 1587"/>
                    <a:gd name="T9" fmla="*/ 2244 h 11074"/>
                    <a:gd name="T10" fmla="*/ 313 w 1587"/>
                    <a:gd name="T11" fmla="*/ 2703 h 11074"/>
                    <a:gd name="T12" fmla="*/ 197 w 1587"/>
                    <a:gd name="T13" fmla="*/ 3173 h 11074"/>
                    <a:gd name="T14" fmla="*/ 117 w 1587"/>
                    <a:gd name="T15" fmla="*/ 3641 h 11074"/>
                    <a:gd name="T16" fmla="*/ 63 w 1587"/>
                    <a:gd name="T17" fmla="*/ 4145 h 11074"/>
                    <a:gd name="T18" fmla="*/ 18 w 1587"/>
                    <a:gd name="T19" fmla="*/ 5300 h 11074"/>
                    <a:gd name="T20" fmla="*/ 26 w 1587"/>
                    <a:gd name="T21" fmla="*/ 6751 h 11074"/>
                    <a:gd name="T22" fmla="*/ 35 w 1587"/>
                    <a:gd name="T23" fmla="*/ 8634 h 11074"/>
                    <a:gd name="T24" fmla="*/ 0 w 1587"/>
                    <a:gd name="T25" fmla="*/ 11074 h 11074"/>
                    <a:gd name="T26" fmla="*/ 1577 w 1587"/>
                    <a:gd name="T27" fmla="*/ 11074 h 1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7" h="11074">
                      <a:moveTo>
                        <a:pt x="1577" y="11074"/>
                      </a:moveTo>
                      <a:lnTo>
                        <a:pt x="1587" y="0"/>
                      </a:lnTo>
                      <a:lnTo>
                        <a:pt x="923" y="1226"/>
                      </a:lnTo>
                      <a:lnTo>
                        <a:pt x="673" y="1748"/>
                      </a:lnTo>
                      <a:lnTo>
                        <a:pt x="466" y="2244"/>
                      </a:lnTo>
                      <a:lnTo>
                        <a:pt x="313" y="2703"/>
                      </a:lnTo>
                      <a:lnTo>
                        <a:pt x="197" y="3173"/>
                      </a:lnTo>
                      <a:lnTo>
                        <a:pt x="117" y="3641"/>
                      </a:lnTo>
                      <a:lnTo>
                        <a:pt x="63" y="4145"/>
                      </a:lnTo>
                      <a:lnTo>
                        <a:pt x="18" y="5300"/>
                      </a:lnTo>
                      <a:lnTo>
                        <a:pt x="26" y="6751"/>
                      </a:lnTo>
                      <a:lnTo>
                        <a:pt x="35" y="8634"/>
                      </a:lnTo>
                      <a:lnTo>
                        <a:pt x="0" y="11074"/>
                      </a:lnTo>
                      <a:lnTo>
                        <a:pt x="1577" y="1107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da-DK" sz="1800"/>
                </a:p>
              </p:txBody>
            </p:sp>
          </p:grpSp>
          <p:sp>
            <p:nvSpPr>
              <p:cNvPr id="21" name="Freeform 23">
                <a:extLst>
                  <a:ext uri="{FF2B5EF4-FFF2-40B4-BE49-F238E27FC236}">
                    <a16:creationId xmlns:a16="http://schemas.microsoft.com/office/drawing/2014/main" id="{6872EDC8-CC00-409C-85D4-FBFF9FA3A107}"/>
                  </a:ext>
                </a:extLst>
              </p:cNvPr>
              <p:cNvSpPr>
                <a:spLocks noChangeAspect="1"/>
              </p:cNvSpPr>
              <p:nvPr/>
            </p:nvSpPr>
            <p:spPr>
              <a:xfrm rot="18891427" flipH="1">
                <a:off x="4260316" y="2436252"/>
                <a:ext cx="241418" cy="432625"/>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2" name="Freeform 29">
                <a:extLst>
                  <a:ext uri="{FF2B5EF4-FFF2-40B4-BE49-F238E27FC236}">
                    <a16:creationId xmlns:a16="http://schemas.microsoft.com/office/drawing/2014/main" id="{3ACC79A2-3430-49D9-9B4D-08E25D8C3F71}"/>
                  </a:ext>
                </a:extLst>
              </p:cNvPr>
              <p:cNvSpPr>
                <a:spLocks noChangeAspect="1"/>
              </p:cNvSpPr>
              <p:nvPr/>
            </p:nvSpPr>
            <p:spPr>
              <a:xfrm rot="18891427" flipH="1">
                <a:off x="4260316" y="2701775"/>
                <a:ext cx="241418" cy="432625"/>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3" name="Freeform 35">
                <a:extLst>
                  <a:ext uri="{FF2B5EF4-FFF2-40B4-BE49-F238E27FC236}">
                    <a16:creationId xmlns:a16="http://schemas.microsoft.com/office/drawing/2014/main" id="{99855A6B-2B4C-4100-8209-F0D0417B2164}"/>
                  </a:ext>
                </a:extLst>
              </p:cNvPr>
              <p:cNvSpPr>
                <a:spLocks noChangeAspect="1"/>
              </p:cNvSpPr>
              <p:nvPr/>
            </p:nvSpPr>
            <p:spPr>
              <a:xfrm rot="18891427" flipH="1">
                <a:off x="4260316" y="2967302"/>
                <a:ext cx="241418" cy="432625"/>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4" name="Freeform 41">
                <a:extLst>
                  <a:ext uri="{FF2B5EF4-FFF2-40B4-BE49-F238E27FC236}">
                    <a16:creationId xmlns:a16="http://schemas.microsoft.com/office/drawing/2014/main" id="{5A2BF0AD-0067-4453-8ABA-4ED1CDEED579}"/>
                  </a:ext>
                </a:extLst>
              </p:cNvPr>
              <p:cNvSpPr>
                <a:spLocks noChangeAspect="1"/>
              </p:cNvSpPr>
              <p:nvPr/>
            </p:nvSpPr>
            <p:spPr>
              <a:xfrm rot="18891427" flipH="1">
                <a:off x="4260316" y="3232825"/>
                <a:ext cx="241418" cy="432625"/>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5" name="Freeform 47">
                <a:extLst>
                  <a:ext uri="{FF2B5EF4-FFF2-40B4-BE49-F238E27FC236}">
                    <a16:creationId xmlns:a16="http://schemas.microsoft.com/office/drawing/2014/main" id="{91E600DD-C862-44A1-B9E8-48636D0AE357}"/>
                  </a:ext>
                </a:extLst>
              </p:cNvPr>
              <p:cNvSpPr>
                <a:spLocks noChangeAspect="1"/>
              </p:cNvSpPr>
              <p:nvPr/>
            </p:nvSpPr>
            <p:spPr>
              <a:xfrm rot="18891427" flipH="1">
                <a:off x="4260316" y="3498349"/>
                <a:ext cx="241418" cy="432625"/>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6" name="Freeform 53">
                <a:extLst>
                  <a:ext uri="{FF2B5EF4-FFF2-40B4-BE49-F238E27FC236}">
                    <a16:creationId xmlns:a16="http://schemas.microsoft.com/office/drawing/2014/main" id="{E9E2CDEE-858E-41FA-8306-C3DCF85E9A87}"/>
                  </a:ext>
                </a:extLst>
              </p:cNvPr>
              <p:cNvSpPr>
                <a:spLocks noChangeAspect="1"/>
              </p:cNvSpPr>
              <p:nvPr/>
            </p:nvSpPr>
            <p:spPr>
              <a:xfrm rot="18891427" flipH="1">
                <a:off x="4260316" y="3763873"/>
                <a:ext cx="241418" cy="432625"/>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7" name="Freeform 59">
                <a:extLst>
                  <a:ext uri="{FF2B5EF4-FFF2-40B4-BE49-F238E27FC236}">
                    <a16:creationId xmlns:a16="http://schemas.microsoft.com/office/drawing/2014/main" id="{FB75F2F5-01EA-455E-9141-CE706B5B56DE}"/>
                  </a:ext>
                </a:extLst>
              </p:cNvPr>
              <p:cNvSpPr>
                <a:spLocks noChangeAspect="1"/>
              </p:cNvSpPr>
              <p:nvPr/>
            </p:nvSpPr>
            <p:spPr>
              <a:xfrm rot="18891427" flipH="1">
                <a:off x="4260316" y="4029396"/>
                <a:ext cx="241418" cy="432625"/>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8" name="Freeform 65">
                <a:extLst>
                  <a:ext uri="{FF2B5EF4-FFF2-40B4-BE49-F238E27FC236}">
                    <a16:creationId xmlns:a16="http://schemas.microsoft.com/office/drawing/2014/main" id="{ECBAE36A-75A9-4CB2-A21B-51E92AB29176}"/>
                  </a:ext>
                </a:extLst>
              </p:cNvPr>
              <p:cNvSpPr>
                <a:spLocks noChangeAspect="1"/>
              </p:cNvSpPr>
              <p:nvPr/>
            </p:nvSpPr>
            <p:spPr>
              <a:xfrm rot="18891427" flipH="1">
                <a:off x="4260316" y="4294923"/>
                <a:ext cx="241418" cy="432625"/>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29" name="Freeform 43">
                <a:extLst>
                  <a:ext uri="{FF2B5EF4-FFF2-40B4-BE49-F238E27FC236}">
                    <a16:creationId xmlns:a16="http://schemas.microsoft.com/office/drawing/2014/main" id="{7639AB72-9DB8-41AD-A8F5-9DD361A1C9D9}"/>
                  </a:ext>
                </a:extLst>
              </p:cNvPr>
              <p:cNvSpPr>
                <a:spLocks noChangeAspect="1"/>
              </p:cNvSpPr>
              <p:nvPr/>
            </p:nvSpPr>
            <p:spPr>
              <a:xfrm rot="1860957">
                <a:off x="4482767" y="2380543"/>
                <a:ext cx="258632" cy="470984"/>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66106 w 116279"/>
                  <a:gd name="connsiteY0" fmla="*/ 181790 h 181795"/>
                  <a:gd name="connsiteX1" fmla="*/ 103367 w 116279"/>
                  <a:gd name="connsiteY1" fmla="*/ 147631 h 181795"/>
                  <a:gd name="connsiteX2" fmla="*/ 116252 w 116279"/>
                  <a:gd name="connsiteY2" fmla="*/ 102157 h 181795"/>
                  <a:gd name="connsiteX3" fmla="*/ 108250 w 116279"/>
                  <a:gd name="connsiteY3" fmla="*/ 61906 h 181795"/>
                  <a:gd name="connsiteX4" fmla="*/ 89201 w 116279"/>
                  <a:gd name="connsiteY4" fmla="*/ 26228 h 181795"/>
                  <a:gd name="connsiteX5" fmla="*/ 77062 w 116279"/>
                  <a:gd name="connsiteY5" fmla="*/ 9381 h 181795"/>
                  <a:gd name="connsiteX6" fmla="*/ 67053 w 116279"/>
                  <a:gd name="connsiteY6" fmla="*/ 19 h 181795"/>
                  <a:gd name="connsiteX7" fmla="*/ 53853 w 116279"/>
                  <a:gd name="connsiteY7" fmla="*/ 10161 h 181795"/>
                  <a:gd name="connsiteX8" fmla="*/ 38952 w 116279"/>
                  <a:gd name="connsiteY8" fmla="*/ 27788 h 181795"/>
                  <a:gd name="connsiteX9" fmla="*/ 18210 w 116279"/>
                  <a:gd name="connsiteY9" fmla="*/ 64828 h 181795"/>
                  <a:gd name="connsiteX10" fmla="*/ 8 w 116279"/>
                  <a:gd name="connsiteY10" fmla="*/ 93030 h 181795"/>
                  <a:gd name="connsiteX11" fmla="*/ 24786 w 116279"/>
                  <a:gd name="connsiteY11" fmla="*/ 145250 h 181795"/>
                  <a:gd name="connsiteX12" fmla="*/ 66106 w 116279"/>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24798 w 116291"/>
                  <a:gd name="connsiteY11" fmla="*/ 145250 h 181795"/>
                  <a:gd name="connsiteX12" fmla="*/ 66118 w 116291"/>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11729 w 116291"/>
                  <a:gd name="connsiteY11" fmla="*/ 143315 h 181795"/>
                  <a:gd name="connsiteX12" fmla="*/ 66118 w 116291"/>
                  <a:gd name="connsiteY12" fmla="*/ 181790 h 181795"/>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8964 w 116291"/>
                  <a:gd name="connsiteY8" fmla="*/ 48395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103201 w 116291"/>
                  <a:gd name="connsiteY5" fmla="*/ 29939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856"/>
                  <a:gd name="connsiteY0" fmla="*/ 202397 h 202402"/>
                  <a:gd name="connsiteX1" fmla="*/ 103379 w 116856"/>
                  <a:gd name="connsiteY1" fmla="*/ 168238 h 202402"/>
                  <a:gd name="connsiteX2" fmla="*/ 116264 w 116856"/>
                  <a:gd name="connsiteY2" fmla="*/ 122764 h 202402"/>
                  <a:gd name="connsiteX3" fmla="*/ 108262 w 116856"/>
                  <a:gd name="connsiteY3" fmla="*/ 82513 h 202402"/>
                  <a:gd name="connsiteX4" fmla="*/ 115351 w 116856"/>
                  <a:gd name="connsiteY4" fmla="*/ 50706 h 202402"/>
                  <a:gd name="connsiteX5" fmla="*/ 103201 w 116856"/>
                  <a:gd name="connsiteY5" fmla="*/ 29939 h 202402"/>
                  <a:gd name="connsiteX6" fmla="*/ 91816 w 116856"/>
                  <a:gd name="connsiteY6" fmla="*/ 4 h 202402"/>
                  <a:gd name="connsiteX7" fmla="*/ 53865 w 116856"/>
                  <a:gd name="connsiteY7" fmla="*/ 30768 h 202402"/>
                  <a:gd name="connsiteX8" fmla="*/ 35042 w 116856"/>
                  <a:gd name="connsiteY8" fmla="*/ 47423 h 202402"/>
                  <a:gd name="connsiteX9" fmla="*/ 10358 w 116856"/>
                  <a:gd name="connsiteY9" fmla="*/ 77611 h 202402"/>
                  <a:gd name="connsiteX10" fmla="*/ 20 w 116856"/>
                  <a:gd name="connsiteY10" fmla="*/ 113637 h 202402"/>
                  <a:gd name="connsiteX11" fmla="*/ 11729 w 116856"/>
                  <a:gd name="connsiteY11" fmla="*/ 163922 h 202402"/>
                  <a:gd name="connsiteX12" fmla="*/ 66118 w 116856"/>
                  <a:gd name="connsiteY12" fmla="*/ 202397 h 202402"/>
                  <a:gd name="connsiteX0" fmla="*/ 66118 w 134977"/>
                  <a:gd name="connsiteY0" fmla="*/ 202397 h 202402"/>
                  <a:gd name="connsiteX1" fmla="*/ 103379 w 134977"/>
                  <a:gd name="connsiteY1" fmla="*/ 168238 h 202402"/>
                  <a:gd name="connsiteX2" fmla="*/ 116264 w 134977"/>
                  <a:gd name="connsiteY2" fmla="*/ 122764 h 202402"/>
                  <a:gd name="connsiteX3" fmla="*/ 134407 w 134977"/>
                  <a:gd name="connsiteY3" fmla="*/ 88343 h 202402"/>
                  <a:gd name="connsiteX4" fmla="*/ 115351 w 134977"/>
                  <a:gd name="connsiteY4" fmla="*/ 50706 h 202402"/>
                  <a:gd name="connsiteX5" fmla="*/ 103201 w 134977"/>
                  <a:gd name="connsiteY5" fmla="*/ 29939 h 202402"/>
                  <a:gd name="connsiteX6" fmla="*/ 91816 w 134977"/>
                  <a:gd name="connsiteY6" fmla="*/ 4 h 202402"/>
                  <a:gd name="connsiteX7" fmla="*/ 53865 w 134977"/>
                  <a:gd name="connsiteY7" fmla="*/ 30768 h 202402"/>
                  <a:gd name="connsiteX8" fmla="*/ 35042 w 134977"/>
                  <a:gd name="connsiteY8" fmla="*/ 47423 h 202402"/>
                  <a:gd name="connsiteX9" fmla="*/ 10358 w 134977"/>
                  <a:gd name="connsiteY9" fmla="*/ 77611 h 202402"/>
                  <a:gd name="connsiteX10" fmla="*/ 20 w 134977"/>
                  <a:gd name="connsiteY10" fmla="*/ 113637 h 202402"/>
                  <a:gd name="connsiteX11" fmla="*/ 11729 w 134977"/>
                  <a:gd name="connsiteY11" fmla="*/ 163922 h 202402"/>
                  <a:gd name="connsiteX12" fmla="*/ 66118 w 134977"/>
                  <a:gd name="connsiteY12" fmla="*/ 202397 h 202402"/>
                  <a:gd name="connsiteX0" fmla="*/ 66118 w 135595"/>
                  <a:gd name="connsiteY0" fmla="*/ 202397 h 202402"/>
                  <a:gd name="connsiteX1" fmla="*/ 103379 w 135595"/>
                  <a:gd name="connsiteY1" fmla="*/ 168238 h 202402"/>
                  <a:gd name="connsiteX2" fmla="*/ 129340 w 135595"/>
                  <a:gd name="connsiteY2" fmla="*/ 126659 h 202402"/>
                  <a:gd name="connsiteX3" fmla="*/ 134407 w 135595"/>
                  <a:gd name="connsiteY3" fmla="*/ 88343 h 202402"/>
                  <a:gd name="connsiteX4" fmla="*/ 115351 w 135595"/>
                  <a:gd name="connsiteY4" fmla="*/ 50706 h 202402"/>
                  <a:gd name="connsiteX5" fmla="*/ 103201 w 135595"/>
                  <a:gd name="connsiteY5" fmla="*/ 29939 h 202402"/>
                  <a:gd name="connsiteX6" fmla="*/ 91816 w 135595"/>
                  <a:gd name="connsiteY6" fmla="*/ 4 h 202402"/>
                  <a:gd name="connsiteX7" fmla="*/ 53865 w 135595"/>
                  <a:gd name="connsiteY7" fmla="*/ 30768 h 202402"/>
                  <a:gd name="connsiteX8" fmla="*/ 35042 w 135595"/>
                  <a:gd name="connsiteY8" fmla="*/ 47423 h 202402"/>
                  <a:gd name="connsiteX9" fmla="*/ 10358 w 135595"/>
                  <a:gd name="connsiteY9" fmla="*/ 77611 h 202402"/>
                  <a:gd name="connsiteX10" fmla="*/ 20 w 135595"/>
                  <a:gd name="connsiteY10" fmla="*/ 113637 h 202402"/>
                  <a:gd name="connsiteX11" fmla="*/ 11729 w 135595"/>
                  <a:gd name="connsiteY11" fmla="*/ 163922 h 202402"/>
                  <a:gd name="connsiteX12" fmla="*/ 66118 w 135595"/>
                  <a:gd name="connsiteY12" fmla="*/ 202397 h 202402"/>
                  <a:gd name="connsiteX0" fmla="*/ 66106 w 135583"/>
                  <a:gd name="connsiteY0" fmla="*/ 202397 h 202402"/>
                  <a:gd name="connsiteX1" fmla="*/ 103367 w 135583"/>
                  <a:gd name="connsiteY1" fmla="*/ 168238 h 202402"/>
                  <a:gd name="connsiteX2" fmla="*/ 129328 w 135583"/>
                  <a:gd name="connsiteY2" fmla="*/ 126659 h 202402"/>
                  <a:gd name="connsiteX3" fmla="*/ 134395 w 135583"/>
                  <a:gd name="connsiteY3" fmla="*/ 88343 h 202402"/>
                  <a:gd name="connsiteX4" fmla="*/ 115339 w 135583"/>
                  <a:gd name="connsiteY4" fmla="*/ 50706 h 202402"/>
                  <a:gd name="connsiteX5" fmla="*/ 103189 w 135583"/>
                  <a:gd name="connsiteY5" fmla="*/ 29939 h 202402"/>
                  <a:gd name="connsiteX6" fmla="*/ 91804 w 135583"/>
                  <a:gd name="connsiteY6" fmla="*/ 4 h 202402"/>
                  <a:gd name="connsiteX7" fmla="*/ 53853 w 135583"/>
                  <a:gd name="connsiteY7" fmla="*/ 30768 h 202402"/>
                  <a:gd name="connsiteX8" fmla="*/ 35030 w 135583"/>
                  <a:gd name="connsiteY8" fmla="*/ 47423 h 202402"/>
                  <a:gd name="connsiteX9" fmla="*/ 20796 w 135583"/>
                  <a:gd name="connsiteY9" fmla="*/ 77591 h 202402"/>
                  <a:gd name="connsiteX10" fmla="*/ 8 w 135583"/>
                  <a:gd name="connsiteY10" fmla="*/ 113637 h 202402"/>
                  <a:gd name="connsiteX11" fmla="*/ 11717 w 135583"/>
                  <a:gd name="connsiteY11" fmla="*/ 163922 h 202402"/>
                  <a:gd name="connsiteX12" fmla="*/ 66106 w 135583"/>
                  <a:gd name="connsiteY12" fmla="*/ 202397 h 202402"/>
                  <a:gd name="connsiteX0" fmla="*/ 66106 w 135583"/>
                  <a:gd name="connsiteY0" fmla="*/ 216089 h 216094"/>
                  <a:gd name="connsiteX1" fmla="*/ 103367 w 135583"/>
                  <a:gd name="connsiteY1" fmla="*/ 181930 h 216094"/>
                  <a:gd name="connsiteX2" fmla="*/ 129328 w 135583"/>
                  <a:gd name="connsiteY2" fmla="*/ 140351 h 216094"/>
                  <a:gd name="connsiteX3" fmla="*/ 134395 w 135583"/>
                  <a:gd name="connsiteY3" fmla="*/ 102035 h 216094"/>
                  <a:gd name="connsiteX4" fmla="*/ 115339 w 135583"/>
                  <a:gd name="connsiteY4" fmla="*/ 64398 h 216094"/>
                  <a:gd name="connsiteX5" fmla="*/ 103189 w 135583"/>
                  <a:gd name="connsiteY5" fmla="*/ 43631 h 216094"/>
                  <a:gd name="connsiteX6" fmla="*/ 78695 w 135583"/>
                  <a:gd name="connsiteY6" fmla="*/ 3 h 216094"/>
                  <a:gd name="connsiteX7" fmla="*/ 53853 w 135583"/>
                  <a:gd name="connsiteY7" fmla="*/ 44460 h 216094"/>
                  <a:gd name="connsiteX8" fmla="*/ 35030 w 135583"/>
                  <a:gd name="connsiteY8" fmla="*/ 61115 h 216094"/>
                  <a:gd name="connsiteX9" fmla="*/ 20796 w 135583"/>
                  <a:gd name="connsiteY9" fmla="*/ 91283 h 216094"/>
                  <a:gd name="connsiteX10" fmla="*/ 8 w 135583"/>
                  <a:gd name="connsiteY10" fmla="*/ 127329 h 216094"/>
                  <a:gd name="connsiteX11" fmla="*/ 11717 w 135583"/>
                  <a:gd name="connsiteY11" fmla="*/ 177614 h 216094"/>
                  <a:gd name="connsiteX12" fmla="*/ 66106 w 135583"/>
                  <a:gd name="connsiteY12" fmla="*/ 216089 h 216094"/>
                  <a:gd name="connsiteX0" fmla="*/ 66106 w 135583"/>
                  <a:gd name="connsiteY0" fmla="*/ 214150 h 214155"/>
                  <a:gd name="connsiteX1" fmla="*/ 103367 w 135583"/>
                  <a:gd name="connsiteY1" fmla="*/ 179991 h 214155"/>
                  <a:gd name="connsiteX2" fmla="*/ 129328 w 135583"/>
                  <a:gd name="connsiteY2" fmla="*/ 138412 h 214155"/>
                  <a:gd name="connsiteX3" fmla="*/ 134395 w 135583"/>
                  <a:gd name="connsiteY3" fmla="*/ 100096 h 214155"/>
                  <a:gd name="connsiteX4" fmla="*/ 115339 w 135583"/>
                  <a:gd name="connsiteY4" fmla="*/ 62459 h 214155"/>
                  <a:gd name="connsiteX5" fmla="*/ 103189 w 135583"/>
                  <a:gd name="connsiteY5" fmla="*/ 41692 h 214155"/>
                  <a:gd name="connsiteX6" fmla="*/ 89153 w 135583"/>
                  <a:gd name="connsiteY6" fmla="*/ 4 h 214155"/>
                  <a:gd name="connsiteX7" fmla="*/ 53853 w 135583"/>
                  <a:gd name="connsiteY7" fmla="*/ 42521 h 214155"/>
                  <a:gd name="connsiteX8" fmla="*/ 35030 w 135583"/>
                  <a:gd name="connsiteY8" fmla="*/ 59176 h 214155"/>
                  <a:gd name="connsiteX9" fmla="*/ 20796 w 135583"/>
                  <a:gd name="connsiteY9" fmla="*/ 89344 h 214155"/>
                  <a:gd name="connsiteX10" fmla="*/ 8 w 135583"/>
                  <a:gd name="connsiteY10" fmla="*/ 125390 h 214155"/>
                  <a:gd name="connsiteX11" fmla="*/ 11717 w 135583"/>
                  <a:gd name="connsiteY11" fmla="*/ 175675 h 214155"/>
                  <a:gd name="connsiteX12" fmla="*/ 66106 w 135583"/>
                  <a:gd name="connsiteY12" fmla="*/ 214150 h 214155"/>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35030 w 135583"/>
                  <a:gd name="connsiteY8" fmla="*/ 59178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96563 w 135583"/>
                  <a:gd name="connsiteY5" fmla="*/ 13292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7000 w 136477"/>
                  <a:gd name="connsiteY0" fmla="*/ 214152 h 214157"/>
                  <a:gd name="connsiteX1" fmla="*/ 104261 w 136477"/>
                  <a:gd name="connsiteY1" fmla="*/ 179993 h 214157"/>
                  <a:gd name="connsiteX2" fmla="*/ 130222 w 136477"/>
                  <a:gd name="connsiteY2" fmla="*/ 138414 h 214157"/>
                  <a:gd name="connsiteX3" fmla="*/ 135289 w 136477"/>
                  <a:gd name="connsiteY3" fmla="*/ 100098 h 214157"/>
                  <a:gd name="connsiteX4" fmla="*/ 121445 w 136477"/>
                  <a:gd name="connsiteY4" fmla="*/ 58532 h 214157"/>
                  <a:gd name="connsiteX5" fmla="*/ 97457 w 136477"/>
                  <a:gd name="connsiteY5" fmla="*/ 13292 h 214157"/>
                  <a:gd name="connsiteX6" fmla="*/ 90047 w 136477"/>
                  <a:gd name="connsiteY6" fmla="*/ 6 h 214157"/>
                  <a:gd name="connsiteX7" fmla="*/ 76899 w 136477"/>
                  <a:gd name="connsiteY7" fmla="*/ 25825 h 214157"/>
                  <a:gd name="connsiteX8" fmla="*/ 51586 w 136477"/>
                  <a:gd name="connsiteY8" fmla="*/ 55230 h 214157"/>
                  <a:gd name="connsiteX9" fmla="*/ 21690 w 136477"/>
                  <a:gd name="connsiteY9" fmla="*/ 89346 h 214157"/>
                  <a:gd name="connsiteX10" fmla="*/ 902 w 136477"/>
                  <a:gd name="connsiteY10" fmla="*/ 125392 h 214157"/>
                  <a:gd name="connsiteX11" fmla="*/ 4761 w 136477"/>
                  <a:gd name="connsiteY11" fmla="*/ 171773 h 214157"/>
                  <a:gd name="connsiteX12" fmla="*/ 67000 w 136477"/>
                  <a:gd name="connsiteY12" fmla="*/ 214152 h 214157"/>
                  <a:gd name="connsiteX0" fmla="*/ 67759 w 137236"/>
                  <a:gd name="connsiteY0" fmla="*/ 214152 h 214157"/>
                  <a:gd name="connsiteX1" fmla="*/ 105020 w 137236"/>
                  <a:gd name="connsiteY1" fmla="*/ 179993 h 214157"/>
                  <a:gd name="connsiteX2" fmla="*/ 130981 w 137236"/>
                  <a:gd name="connsiteY2" fmla="*/ 138414 h 214157"/>
                  <a:gd name="connsiteX3" fmla="*/ 136048 w 137236"/>
                  <a:gd name="connsiteY3" fmla="*/ 100098 h 214157"/>
                  <a:gd name="connsiteX4" fmla="*/ 122204 w 137236"/>
                  <a:gd name="connsiteY4" fmla="*/ 58532 h 214157"/>
                  <a:gd name="connsiteX5" fmla="*/ 98216 w 137236"/>
                  <a:gd name="connsiteY5" fmla="*/ 13292 h 214157"/>
                  <a:gd name="connsiteX6" fmla="*/ 90806 w 137236"/>
                  <a:gd name="connsiteY6" fmla="*/ 6 h 214157"/>
                  <a:gd name="connsiteX7" fmla="*/ 77658 w 137236"/>
                  <a:gd name="connsiteY7" fmla="*/ 25825 h 214157"/>
                  <a:gd name="connsiteX8" fmla="*/ 52345 w 137236"/>
                  <a:gd name="connsiteY8" fmla="*/ 55230 h 214157"/>
                  <a:gd name="connsiteX9" fmla="*/ 22449 w 137236"/>
                  <a:gd name="connsiteY9" fmla="*/ 89346 h 214157"/>
                  <a:gd name="connsiteX10" fmla="*/ 1661 w 137236"/>
                  <a:gd name="connsiteY10" fmla="*/ 125392 h 214157"/>
                  <a:gd name="connsiteX11" fmla="*/ 4217 w 137236"/>
                  <a:gd name="connsiteY11" fmla="*/ 172755 h 214157"/>
                  <a:gd name="connsiteX12" fmla="*/ 67759 w 137236"/>
                  <a:gd name="connsiteY12" fmla="*/ 214152 h 214157"/>
                  <a:gd name="connsiteX0" fmla="*/ 68294 w 137771"/>
                  <a:gd name="connsiteY0" fmla="*/ 214152 h 214157"/>
                  <a:gd name="connsiteX1" fmla="*/ 105555 w 137771"/>
                  <a:gd name="connsiteY1" fmla="*/ 179993 h 214157"/>
                  <a:gd name="connsiteX2" fmla="*/ 131516 w 137771"/>
                  <a:gd name="connsiteY2" fmla="*/ 138414 h 214157"/>
                  <a:gd name="connsiteX3" fmla="*/ 136583 w 137771"/>
                  <a:gd name="connsiteY3" fmla="*/ 100098 h 214157"/>
                  <a:gd name="connsiteX4" fmla="*/ 122739 w 137771"/>
                  <a:gd name="connsiteY4" fmla="*/ 58532 h 214157"/>
                  <a:gd name="connsiteX5" fmla="*/ 98751 w 137771"/>
                  <a:gd name="connsiteY5" fmla="*/ 13292 h 214157"/>
                  <a:gd name="connsiteX6" fmla="*/ 91341 w 137771"/>
                  <a:gd name="connsiteY6" fmla="*/ 6 h 214157"/>
                  <a:gd name="connsiteX7" fmla="*/ 78193 w 137771"/>
                  <a:gd name="connsiteY7" fmla="*/ 25825 h 214157"/>
                  <a:gd name="connsiteX8" fmla="*/ 52880 w 137771"/>
                  <a:gd name="connsiteY8" fmla="*/ 55230 h 214157"/>
                  <a:gd name="connsiteX9" fmla="*/ 22984 w 137771"/>
                  <a:gd name="connsiteY9" fmla="*/ 89346 h 214157"/>
                  <a:gd name="connsiteX10" fmla="*/ 913 w 137771"/>
                  <a:gd name="connsiteY10" fmla="*/ 132253 h 214157"/>
                  <a:gd name="connsiteX11" fmla="*/ 4752 w 137771"/>
                  <a:gd name="connsiteY11" fmla="*/ 172755 h 214157"/>
                  <a:gd name="connsiteX12" fmla="*/ 68294 w 137771"/>
                  <a:gd name="connsiteY12" fmla="*/ 214152 h 214157"/>
                  <a:gd name="connsiteX0" fmla="*/ 67498 w 136975"/>
                  <a:gd name="connsiteY0" fmla="*/ 214152 h 214956"/>
                  <a:gd name="connsiteX1" fmla="*/ 104759 w 136975"/>
                  <a:gd name="connsiteY1" fmla="*/ 179993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6975"/>
                  <a:gd name="connsiteY0" fmla="*/ 214152 h 214956"/>
                  <a:gd name="connsiteX1" fmla="*/ 111287 w 136975"/>
                  <a:gd name="connsiteY1" fmla="*/ 179001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4872 w 137452"/>
                  <a:gd name="connsiteY0" fmla="*/ 210238 h 211395"/>
                  <a:gd name="connsiteX1" fmla="*/ 111287 w 137452"/>
                  <a:gd name="connsiteY1" fmla="*/ 179001 h 211395"/>
                  <a:gd name="connsiteX2" fmla="*/ 130720 w 137452"/>
                  <a:gd name="connsiteY2" fmla="*/ 138414 h 211395"/>
                  <a:gd name="connsiteX3" fmla="*/ 135787 w 137452"/>
                  <a:gd name="connsiteY3" fmla="*/ 100098 h 211395"/>
                  <a:gd name="connsiteX4" fmla="*/ 121943 w 137452"/>
                  <a:gd name="connsiteY4" fmla="*/ 58532 h 211395"/>
                  <a:gd name="connsiteX5" fmla="*/ 97955 w 137452"/>
                  <a:gd name="connsiteY5" fmla="*/ 13292 h 211395"/>
                  <a:gd name="connsiteX6" fmla="*/ 90545 w 137452"/>
                  <a:gd name="connsiteY6" fmla="*/ 6 h 211395"/>
                  <a:gd name="connsiteX7" fmla="*/ 77397 w 137452"/>
                  <a:gd name="connsiteY7" fmla="*/ 25825 h 211395"/>
                  <a:gd name="connsiteX8" fmla="*/ 52084 w 137452"/>
                  <a:gd name="connsiteY8" fmla="*/ 55230 h 211395"/>
                  <a:gd name="connsiteX9" fmla="*/ 22188 w 137452"/>
                  <a:gd name="connsiteY9" fmla="*/ 89346 h 211395"/>
                  <a:gd name="connsiteX10" fmla="*/ 117 w 137452"/>
                  <a:gd name="connsiteY10" fmla="*/ 132253 h 211395"/>
                  <a:gd name="connsiteX11" fmla="*/ 3956 w 137452"/>
                  <a:gd name="connsiteY11" fmla="*/ 172755 h 211395"/>
                  <a:gd name="connsiteX12" fmla="*/ 34257 w 137452"/>
                  <a:gd name="connsiteY12" fmla="*/ 201599 h 211395"/>
                  <a:gd name="connsiteX13" fmla="*/ 64872 w 137452"/>
                  <a:gd name="connsiteY13" fmla="*/ 210238 h 211395"/>
                  <a:gd name="connsiteX0" fmla="*/ 68291 w 140871"/>
                  <a:gd name="connsiteY0" fmla="*/ 210238 h 211395"/>
                  <a:gd name="connsiteX1" fmla="*/ 114706 w 140871"/>
                  <a:gd name="connsiteY1" fmla="*/ 179001 h 211395"/>
                  <a:gd name="connsiteX2" fmla="*/ 134139 w 140871"/>
                  <a:gd name="connsiteY2" fmla="*/ 138414 h 211395"/>
                  <a:gd name="connsiteX3" fmla="*/ 139206 w 140871"/>
                  <a:gd name="connsiteY3" fmla="*/ 100098 h 211395"/>
                  <a:gd name="connsiteX4" fmla="*/ 125362 w 140871"/>
                  <a:gd name="connsiteY4" fmla="*/ 58532 h 211395"/>
                  <a:gd name="connsiteX5" fmla="*/ 101374 w 140871"/>
                  <a:gd name="connsiteY5" fmla="*/ 13292 h 211395"/>
                  <a:gd name="connsiteX6" fmla="*/ 93964 w 140871"/>
                  <a:gd name="connsiteY6" fmla="*/ 6 h 211395"/>
                  <a:gd name="connsiteX7" fmla="*/ 80816 w 140871"/>
                  <a:gd name="connsiteY7" fmla="*/ 25825 h 211395"/>
                  <a:gd name="connsiteX8" fmla="*/ 55503 w 140871"/>
                  <a:gd name="connsiteY8" fmla="*/ 55230 h 211395"/>
                  <a:gd name="connsiteX9" fmla="*/ 25607 w 140871"/>
                  <a:gd name="connsiteY9" fmla="*/ 89346 h 211395"/>
                  <a:gd name="connsiteX10" fmla="*/ 3536 w 140871"/>
                  <a:gd name="connsiteY10" fmla="*/ 132253 h 211395"/>
                  <a:gd name="connsiteX11" fmla="*/ 2144 w 140871"/>
                  <a:gd name="connsiteY11" fmla="*/ 170805 h 211395"/>
                  <a:gd name="connsiteX12" fmla="*/ 37676 w 140871"/>
                  <a:gd name="connsiteY12" fmla="*/ 201599 h 211395"/>
                  <a:gd name="connsiteX13" fmla="*/ 68291 w 140871"/>
                  <a:gd name="connsiteY13" fmla="*/ 210238 h 211395"/>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5607 w 140871"/>
                  <a:gd name="connsiteY9" fmla="*/ 89346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8648 w 141580"/>
                  <a:gd name="connsiteY8" fmla="*/ 5632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260 w 141840"/>
                  <a:gd name="connsiteY0" fmla="*/ 210238 h 211396"/>
                  <a:gd name="connsiteX1" fmla="*/ 115675 w 141840"/>
                  <a:gd name="connsiteY1" fmla="*/ 179001 h 211396"/>
                  <a:gd name="connsiteX2" fmla="*/ 135108 w 141840"/>
                  <a:gd name="connsiteY2" fmla="*/ 138414 h 211396"/>
                  <a:gd name="connsiteX3" fmla="*/ 140175 w 141840"/>
                  <a:gd name="connsiteY3" fmla="*/ 100098 h 211396"/>
                  <a:gd name="connsiteX4" fmla="*/ 126331 w 141840"/>
                  <a:gd name="connsiteY4" fmla="*/ 58532 h 211396"/>
                  <a:gd name="connsiteX5" fmla="*/ 102343 w 141840"/>
                  <a:gd name="connsiteY5" fmla="*/ 13292 h 211396"/>
                  <a:gd name="connsiteX6" fmla="*/ 94933 w 141840"/>
                  <a:gd name="connsiteY6" fmla="*/ 6 h 211396"/>
                  <a:gd name="connsiteX7" fmla="*/ 81785 w 141840"/>
                  <a:gd name="connsiteY7" fmla="*/ 25825 h 211396"/>
                  <a:gd name="connsiteX8" fmla="*/ 58908 w 141840"/>
                  <a:gd name="connsiteY8" fmla="*/ 56320 h 211396"/>
                  <a:gd name="connsiteX9" fmla="*/ 30498 w 141840"/>
                  <a:gd name="connsiteY9" fmla="*/ 90319 h 211396"/>
                  <a:gd name="connsiteX10" fmla="*/ 4505 w 141840"/>
                  <a:gd name="connsiteY10" fmla="*/ 132253 h 211396"/>
                  <a:gd name="connsiteX11" fmla="*/ 3113 w 141840"/>
                  <a:gd name="connsiteY11" fmla="*/ 170805 h 211396"/>
                  <a:gd name="connsiteX12" fmla="*/ 30808 w 141840"/>
                  <a:gd name="connsiteY12" fmla="*/ 201614 h 211396"/>
                  <a:gd name="connsiteX13" fmla="*/ 69260 w 141840"/>
                  <a:gd name="connsiteY13" fmla="*/ 210238 h 211396"/>
                  <a:gd name="connsiteX0" fmla="*/ 71216 w 143796"/>
                  <a:gd name="connsiteY0" fmla="*/ 210238 h 211396"/>
                  <a:gd name="connsiteX1" fmla="*/ 117631 w 143796"/>
                  <a:gd name="connsiteY1" fmla="*/ 179001 h 211396"/>
                  <a:gd name="connsiteX2" fmla="*/ 137064 w 143796"/>
                  <a:gd name="connsiteY2" fmla="*/ 138414 h 211396"/>
                  <a:gd name="connsiteX3" fmla="*/ 142131 w 143796"/>
                  <a:gd name="connsiteY3" fmla="*/ 100098 h 211396"/>
                  <a:gd name="connsiteX4" fmla="*/ 128287 w 143796"/>
                  <a:gd name="connsiteY4" fmla="*/ 58532 h 211396"/>
                  <a:gd name="connsiteX5" fmla="*/ 104299 w 143796"/>
                  <a:gd name="connsiteY5" fmla="*/ 13292 h 211396"/>
                  <a:gd name="connsiteX6" fmla="*/ 96889 w 143796"/>
                  <a:gd name="connsiteY6" fmla="*/ 6 h 211396"/>
                  <a:gd name="connsiteX7" fmla="*/ 83741 w 143796"/>
                  <a:gd name="connsiteY7" fmla="*/ 25825 h 211396"/>
                  <a:gd name="connsiteX8" fmla="*/ 60864 w 143796"/>
                  <a:gd name="connsiteY8" fmla="*/ 56320 h 211396"/>
                  <a:gd name="connsiteX9" fmla="*/ 32454 w 143796"/>
                  <a:gd name="connsiteY9" fmla="*/ 90319 h 211396"/>
                  <a:gd name="connsiteX10" fmla="*/ 6461 w 143796"/>
                  <a:gd name="connsiteY10" fmla="*/ 132253 h 211396"/>
                  <a:gd name="connsiteX11" fmla="*/ 2643 w 143796"/>
                  <a:gd name="connsiteY11" fmla="*/ 172634 h 211396"/>
                  <a:gd name="connsiteX12" fmla="*/ 32764 w 143796"/>
                  <a:gd name="connsiteY12" fmla="*/ 201614 h 211396"/>
                  <a:gd name="connsiteX13" fmla="*/ 71216 w 143796"/>
                  <a:gd name="connsiteY13" fmla="*/ 210238 h 211396"/>
                  <a:gd name="connsiteX0" fmla="*/ 71216 w 144672"/>
                  <a:gd name="connsiteY0" fmla="*/ 210238 h 211396"/>
                  <a:gd name="connsiteX1" fmla="*/ 117631 w 144672"/>
                  <a:gd name="connsiteY1" fmla="*/ 179001 h 211396"/>
                  <a:gd name="connsiteX2" fmla="*/ 140458 w 144672"/>
                  <a:gd name="connsiteY2" fmla="*/ 135124 h 211396"/>
                  <a:gd name="connsiteX3" fmla="*/ 142131 w 144672"/>
                  <a:gd name="connsiteY3" fmla="*/ 100098 h 211396"/>
                  <a:gd name="connsiteX4" fmla="*/ 128287 w 144672"/>
                  <a:gd name="connsiteY4" fmla="*/ 58532 h 211396"/>
                  <a:gd name="connsiteX5" fmla="*/ 104299 w 144672"/>
                  <a:gd name="connsiteY5" fmla="*/ 13292 h 211396"/>
                  <a:gd name="connsiteX6" fmla="*/ 96889 w 144672"/>
                  <a:gd name="connsiteY6" fmla="*/ 6 h 211396"/>
                  <a:gd name="connsiteX7" fmla="*/ 83741 w 144672"/>
                  <a:gd name="connsiteY7" fmla="*/ 25825 h 211396"/>
                  <a:gd name="connsiteX8" fmla="*/ 60864 w 144672"/>
                  <a:gd name="connsiteY8" fmla="*/ 56320 h 211396"/>
                  <a:gd name="connsiteX9" fmla="*/ 32454 w 144672"/>
                  <a:gd name="connsiteY9" fmla="*/ 90319 h 211396"/>
                  <a:gd name="connsiteX10" fmla="*/ 6461 w 144672"/>
                  <a:gd name="connsiteY10" fmla="*/ 132253 h 211396"/>
                  <a:gd name="connsiteX11" fmla="*/ 2643 w 144672"/>
                  <a:gd name="connsiteY11" fmla="*/ 172634 h 211396"/>
                  <a:gd name="connsiteX12" fmla="*/ 32764 w 144672"/>
                  <a:gd name="connsiteY12" fmla="*/ 201614 h 211396"/>
                  <a:gd name="connsiteX13" fmla="*/ 71216 w 144672"/>
                  <a:gd name="connsiteY13" fmla="*/ 210238 h 211396"/>
                  <a:gd name="connsiteX0" fmla="*/ 71216 w 143792"/>
                  <a:gd name="connsiteY0" fmla="*/ 210238 h 211396"/>
                  <a:gd name="connsiteX1" fmla="*/ 117631 w 143792"/>
                  <a:gd name="connsiteY1" fmla="*/ 179001 h 211396"/>
                  <a:gd name="connsiteX2" fmla="*/ 137040 w 143792"/>
                  <a:gd name="connsiteY2" fmla="*/ 131117 h 211396"/>
                  <a:gd name="connsiteX3" fmla="*/ 142131 w 143792"/>
                  <a:gd name="connsiteY3" fmla="*/ 100098 h 211396"/>
                  <a:gd name="connsiteX4" fmla="*/ 128287 w 143792"/>
                  <a:gd name="connsiteY4" fmla="*/ 58532 h 211396"/>
                  <a:gd name="connsiteX5" fmla="*/ 104299 w 143792"/>
                  <a:gd name="connsiteY5" fmla="*/ 13292 h 211396"/>
                  <a:gd name="connsiteX6" fmla="*/ 96889 w 143792"/>
                  <a:gd name="connsiteY6" fmla="*/ 6 h 211396"/>
                  <a:gd name="connsiteX7" fmla="*/ 83741 w 143792"/>
                  <a:gd name="connsiteY7" fmla="*/ 25825 h 211396"/>
                  <a:gd name="connsiteX8" fmla="*/ 60864 w 143792"/>
                  <a:gd name="connsiteY8" fmla="*/ 56320 h 211396"/>
                  <a:gd name="connsiteX9" fmla="*/ 32454 w 143792"/>
                  <a:gd name="connsiteY9" fmla="*/ 90319 h 211396"/>
                  <a:gd name="connsiteX10" fmla="*/ 6461 w 143792"/>
                  <a:gd name="connsiteY10" fmla="*/ 132253 h 211396"/>
                  <a:gd name="connsiteX11" fmla="*/ 2643 w 143792"/>
                  <a:gd name="connsiteY11" fmla="*/ 172634 h 211396"/>
                  <a:gd name="connsiteX12" fmla="*/ 32764 w 143792"/>
                  <a:gd name="connsiteY12" fmla="*/ 201614 h 211396"/>
                  <a:gd name="connsiteX13" fmla="*/ 71216 w 143792"/>
                  <a:gd name="connsiteY13" fmla="*/ 210238 h 211396"/>
                  <a:gd name="connsiteX0" fmla="*/ 71216 w 141377"/>
                  <a:gd name="connsiteY0" fmla="*/ 210238 h 211396"/>
                  <a:gd name="connsiteX1" fmla="*/ 117631 w 141377"/>
                  <a:gd name="connsiteY1" fmla="*/ 179001 h 211396"/>
                  <a:gd name="connsiteX2" fmla="*/ 137040 w 141377"/>
                  <a:gd name="connsiteY2" fmla="*/ 131117 h 211396"/>
                  <a:gd name="connsiteX3" fmla="*/ 139186 w 141377"/>
                  <a:gd name="connsiteY3" fmla="*/ 92076 h 211396"/>
                  <a:gd name="connsiteX4" fmla="*/ 128287 w 141377"/>
                  <a:gd name="connsiteY4" fmla="*/ 58532 h 211396"/>
                  <a:gd name="connsiteX5" fmla="*/ 104299 w 141377"/>
                  <a:gd name="connsiteY5" fmla="*/ 13292 h 211396"/>
                  <a:gd name="connsiteX6" fmla="*/ 96889 w 141377"/>
                  <a:gd name="connsiteY6" fmla="*/ 6 h 211396"/>
                  <a:gd name="connsiteX7" fmla="*/ 83741 w 141377"/>
                  <a:gd name="connsiteY7" fmla="*/ 25825 h 211396"/>
                  <a:gd name="connsiteX8" fmla="*/ 60864 w 141377"/>
                  <a:gd name="connsiteY8" fmla="*/ 56320 h 211396"/>
                  <a:gd name="connsiteX9" fmla="*/ 32454 w 141377"/>
                  <a:gd name="connsiteY9" fmla="*/ 90319 h 211396"/>
                  <a:gd name="connsiteX10" fmla="*/ 6461 w 141377"/>
                  <a:gd name="connsiteY10" fmla="*/ 132253 h 211396"/>
                  <a:gd name="connsiteX11" fmla="*/ 2643 w 141377"/>
                  <a:gd name="connsiteY11" fmla="*/ 172634 h 211396"/>
                  <a:gd name="connsiteX12" fmla="*/ 32764 w 141377"/>
                  <a:gd name="connsiteY12" fmla="*/ 201614 h 211396"/>
                  <a:gd name="connsiteX13" fmla="*/ 71216 w 141377"/>
                  <a:gd name="connsiteY13" fmla="*/ 210238 h 211396"/>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0821"/>
                  <a:gd name="connsiteY0" fmla="*/ 202944 h 204102"/>
                  <a:gd name="connsiteX1" fmla="*/ 117631 w 140821"/>
                  <a:gd name="connsiteY1" fmla="*/ 171707 h 204102"/>
                  <a:gd name="connsiteX2" fmla="*/ 134599 w 140821"/>
                  <a:gd name="connsiteY2" fmla="*/ 121273 h 204102"/>
                  <a:gd name="connsiteX3" fmla="*/ 139186 w 140821"/>
                  <a:gd name="connsiteY3" fmla="*/ 84782 h 204102"/>
                  <a:gd name="connsiteX4" fmla="*/ 128287 w 140821"/>
                  <a:gd name="connsiteY4" fmla="*/ 51238 h 204102"/>
                  <a:gd name="connsiteX5" fmla="*/ 104299 w 140821"/>
                  <a:gd name="connsiteY5" fmla="*/ 5998 h 204102"/>
                  <a:gd name="connsiteX6" fmla="*/ 95940 w 140821"/>
                  <a:gd name="connsiteY6" fmla="*/ 11 h 204102"/>
                  <a:gd name="connsiteX7" fmla="*/ 83741 w 140821"/>
                  <a:gd name="connsiteY7" fmla="*/ 18531 h 204102"/>
                  <a:gd name="connsiteX8" fmla="*/ 60864 w 140821"/>
                  <a:gd name="connsiteY8" fmla="*/ 49026 h 204102"/>
                  <a:gd name="connsiteX9" fmla="*/ 32454 w 140821"/>
                  <a:gd name="connsiteY9" fmla="*/ 83025 h 204102"/>
                  <a:gd name="connsiteX10" fmla="*/ 6461 w 140821"/>
                  <a:gd name="connsiteY10" fmla="*/ 124959 h 204102"/>
                  <a:gd name="connsiteX11" fmla="*/ 2643 w 140821"/>
                  <a:gd name="connsiteY11" fmla="*/ 165340 h 204102"/>
                  <a:gd name="connsiteX12" fmla="*/ 32764 w 140821"/>
                  <a:gd name="connsiteY12" fmla="*/ 194320 h 204102"/>
                  <a:gd name="connsiteX13" fmla="*/ 71216 w 140821"/>
                  <a:gd name="connsiteY13" fmla="*/ 202944 h 204102"/>
                  <a:gd name="connsiteX0" fmla="*/ 71216 w 136354"/>
                  <a:gd name="connsiteY0" fmla="*/ 202944 h 204102"/>
                  <a:gd name="connsiteX1" fmla="*/ 117631 w 136354"/>
                  <a:gd name="connsiteY1" fmla="*/ 171707 h 204102"/>
                  <a:gd name="connsiteX2" fmla="*/ 134599 w 136354"/>
                  <a:gd name="connsiteY2" fmla="*/ 121273 h 204102"/>
                  <a:gd name="connsiteX3" fmla="*/ 132857 w 136354"/>
                  <a:gd name="connsiteY3" fmla="*/ 82970 h 204102"/>
                  <a:gd name="connsiteX4" fmla="*/ 128287 w 136354"/>
                  <a:gd name="connsiteY4" fmla="*/ 51238 h 204102"/>
                  <a:gd name="connsiteX5" fmla="*/ 104299 w 136354"/>
                  <a:gd name="connsiteY5" fmla="*/ 5998 h 204102"/>
                  <a:gd name="connsiteX6" fmla="*/ 95940 w 136354"/>
                  <a:gd name="connsiteY6" fmla="*/ 11 h 204102"/>
                  <a:gd name="connsiteX7" fmla="*/ 83741 w 136354"/>
                  <a:gd name="connsiteY7" fmla="*/ 18531 h 204102"/>
                  <a:gd name="connsiteX8" fmla="*/ 60864 w 136354"/>
                  <a:gd name="connsiteY8" fmla="*/ 49026 h 204102"/>
                  <a:gd name="connsiteX9" fmla="*/ 32454 w 136354"/>
                  <a:gd name="connsiteY9" fmla="*/ 83025 h 204102"/>
                  <a:gd name="connsiteX10" fmla="*/ 6461 w 136354"/>
                  <a:gd name="connsiteY10" fmla="*/ 124959 h 204102"/>
                  <a:gd name="connsiteX11" fmla="*/ 2643 w 136354"/>
                  <a:gd name="connsiteY11" fmla="*/ 165340 h 204102"/>
                  <a:gd name="connsiteX12" fmla="*/ 32764 w 136354"/>
                  <a:gd name="connsiteY12" fmla="*/ 194320 h 204102"/>
                  <a:gd name="connsiteX13" fmla="*/ 71216 w 136354"/>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6962"/>
                  <a:gd name="connsiteY0" fmla="*/ 202944 h 204102"/>
                  <a:gd name="connsiteX1" fmla="*/ 117631 w 136962"/>
                  <a:gd name="connsiteY1" fmla="*/ 171707 h 204102"/>
                  <a:gd name="connsiteX2" fmla="*/ 134599 w 136962"/>
                  <a:gd name="connsiteY2" fmla="*/ 121273 h 204102"/>
                  <a:gd name="connsiteX3" fmla="*/ 135276 w 136962"/>
                  <a:gd name="connsiteY3" fmla="*/ 78952 h 204102"/>
                  <a:gd name="connsiteX4" fmla="*/ 128287 w 136962"/>
                  <a:gd name="connsiteY4" fmla="*/ 51238 h 204102"/>
                  <a:gd name="connsiteX5" fmla="*/ 104299 w 136962"/>
                  <a:gd name="connsiteY5" fmla="*/ 5998 h 204102"/>
                  <a:gd name="connsiteX6" fmla="*/ 95940 w 136962"/>
                  <a:gd name="connsiteY6" fmla="*/ 11 h 204102"/>
                  <a:gd name="connsiteX7" fmla="*/ 83741 w 136962"/>
                  <a:gd name="connsiteY7" fmla="*/ 18531 h 204102"/>
                  <a:gd name="connsiteX8" fmla="*/ 60864 w 136962"/>
                  <a:gd name="connsiteY8" fmla="*/ 49026 h 204102"/>
                  <a:gd name="connsiteX9" fmla="*/ 32454 w 136962"/>
                  <a:gd name="connsiteY9" fmla="*/ 83025 h 204102"/>
                  <a:gd name="connsiteX10" fmla="*/ 6461 w 136962"/>
                  <a:gd name="connsiteY10" fmla="*/ 124959 h 204102"/>
                  <a:gd name="connsiteX11" fmla="*/ 2643 w 136962"/>
                  <a:gd name="connsiteY11" fmla="*/ 165340 h 204102"/>
                  <a:gd name="connsiteX12" fmla="*/ 32764 w 136962"/>
                  <a:gd name="connsiteY12" fmla="*/ 194320 h 204102"/>
                  <a:gd name="connsiteX13" fmla="*/ 71216 w 136962"/>
                  <a:gd name="connsiteY13" fmla="*/ 202944 h 204102"/>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04299 w 136962"/>
                  <a:gd name="connsiteY5" fmla="*/ 8182 h 206286"/>
                  <a:gd name="connsiteX6" fmla="*/ 94960 w 136962"/>
                  <a:gd name="connsiteY6" fmla="*/ 8 h 206286"/>
                  <a:gd name="connsiteX7" fmla="*/ 83741 w 136962"/>
                  <a:gd name="connsiteY7" fmla="*/ 20715 h 206286"/>
                  <a:gd name="connsiteX8" fmla="*/ 60864 w 136962"/>
                  <a:gd name="connsiteY8" fmla="*/ 51210 h 206286"/>
                  <a:gd name="connsiteX9" fmla="*/ 32454 w 136962"/>
                  <a:gd name="connsiteY9" fmla="*/ 85209 h 206286"/>
                  <a:gd name="connsiteX10" fmla="*/ 6461 w 136962"/>
                  <a:gd name="connsiteY10" fmla="*/ 127143 h 206286"/>
                  <a:gd name="connsiteX11" fmla="*/ 2643 w 136962"/>
                  <a:gd name="connsiteY11" fmla="*/ 167524 h 206286"/>
                  <a:gd name="connsiteX12" fmla="*/ 32764 w 136962"/>
                  <a:gd name="connsiteY12" fmla="*/ 196504 h 206286"/>
                  <a:gd name="connsiteX13" fmla="*/ 71216 w 136962"/>
                  <a:gd name="connsiteY13"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2013 w 136962"/>
                  <a:gd name="connsiteY5" fmla="*/ 20328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7385 w 136962"/>
                  <a:gd name="connsiteY5" fmla="*/ 26521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69341 w 135087"/>
                  <a:gd name="connsiteY0" fmla="*/ 205128 h 206286"/>
                  <a:gd name="connsiteX1" fmla="*/ 115756 w 135087"/>
                  <a:gd name="connsiteY1" fmla="*/ 173891 h 206286"/>
                  <a:gd name="connsiteX2" fmla="*/ 132724 w 135087"/>
                  <a:gd name="connsiteY2" fmla="*/ 123457 h 206286"/>
                  <a:gd name="connsiteX3" fmla="*/ 133401 w 135087"/>
                  <a:gd name="connsiteY3" fmla="*/ 81136 h 206286"/>
                  <a:gd name="connsiteX4" fmla="*/ 126412 w 135087"/>
                  <a:gd name="connsiteY4" fmla="*/ 53422 h 206286"/>
                  <a:gd name="connsiteX5" fmla="*/ 115510 w 135087"/>
                  <a:gd name="connsiteY5" fmla="*/ 26521 h 206286"/>
                  <a:gd name="connsiteX6" fmla="*/ 102424 w 135087"/>
                  <a:gd name="connsiteY6" fmla="*/ 8182 h 206286"/>
                  <a:gd name="connsiteX7" fmla="*/ 93085 w 135087"/>
                  <a:gd name="connsiteY7" fmla="*/ 8 h 206286"/>
                  <a:gd name="connsiteX8" fmla="*/ 81866 w 135087"/>
                  <a:gd name="connsiteY8" fmla="*/ 20715 h 206286"/>
                  <a:gd name="connsiteX9" fmla="*/ 58989 w 135087"/>
                  <a:gd name="connsiteY9" fmla="*/ 51210 h 206286"/>
                  <a:gd name="connsiteX10" fmla="*/ 30579 w 135087"/>
                  <a:gd name="connsiteY10" fmla="*/ 85209 h 206286"/>
                  <a:gd name="connsiteX11" fmla="*/ 4586 w 135087"/>
                  <a:gd name="connsiteY11" fmla="*/ 127143 h 206286"/>
                  <a:gd name="connsiteX12" fmla="*/ 768 w 135087"/>
                  <a:gd name="connsiteY12" fmla="*/ 167524 h 206286"/>
                  <a:gd name="connsiteX13" fmla="*/ 13398 w 135087"/>
                  <a:gd name="connsiteY13" fmla="*/ 184698 h 206286"/>
                  <a:gd name="connsiteX14" fmla="*/ 30889 w 135087"/>
                  <a:gd name="connsiteY14" fmla="*/ 196504 h 206286"/>
                  <a:gd name="connsiteX15" fmla="*/ 69341 w 135087"/>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5054 w 136743"/>
                  <a:gd name="connsiteY13" fmla="*/ 184698 h 206286"/>
                  <a:gd name="connsiteX14" fmla="*/ 32545 w 136743"/>
                  <a:gd name="connsiteY14" fmla="*/ 196504 h 206286"/>
                  <a:gd name="connsiteX15" fmla="*/ 70997 w 136743"/>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2135 w 136743"/>
                  <a:gd name="connsiteY13" fmla="*/ 184703 h 206286"/>
                  <a:gd name="connsiteX14" fmla="*/ 32545 w 136743"/>
                  <a:gd name="connsiteY14" fmla="*/ 196504 h 206286"/>
                  <a:gd name="connsiteX15" fmla="*/ 70997 w 136743"/>
                  <a:gd name="connsiteY15" fmla="*/ 205128 h 206286"/>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348"/>
                  <a:gd name="connsiteX1" fmla="*/ 117412 w 136743"/>
                  <a:gd name="connsiteY1" fmla="*/ 173891 h 206348"/>
                  <a:gd name="connsiteX2" fmla="*/ 134380 w 136743"/>
                  <a:gd name="connsiteY2" fmla="*/ 123457 h 206348"/>
                  <a:gd name="connsiteX3" fmla="*/ 135057 w 136743"/>
                  <a:gd name="connsiteY3" fmla="*/ 81136 h 206348"/>
                  <a:gd name="connsiteX4" fmla="*/ 128068 w 136743"/>
                  <a:gd name="connsiteY4" fmla="*/ 53422 h 206348"/>
                  <a:gd name="connsiteX5" fmla="*/ 117166 w 136743"/>
                  <a:gd name="connsiteY5" fmla="*/ 26521 h 206348"/>
                  <a:gd name="connsiteX6" fmla="*/ 104080 w 136743"/>
                  <a:gd name="connsiteY6" fmla="*/ 8182 h 206348"/>
                  <a:gd name="connsiteX7" fmla="*/ 94741 w 136743"/>
                  <a:gd name="connsiteY7" fmla="*/ 8 h 206348"/>
                  <a:gd name="connsiteX8" fmla="*/ 83522 w 136743"/>
                  <a:gd name="connsiteY8" fmla="*/ 20715 h 206348"/>
                  <a:gd name="connsiteX9" fmla="*/ 60645 w 136743"/>
                  <a:gd name="connsiteY9" fmla="*/ 51210 h 206348"/>
                  <a:gd name="connsiteX10" fmla="*/ 32235 w 136743"/>
                  <a:gd name="connsiteY10" fmla="*/ 85209 h 206348"/>
                  <a:gd name="connsiteX11" fmla="*/ 6242 w 136743"/>
                  <a:gd name="connsiteY11" fmla="*/ 127143 h 206348"/>
                  <a:gd name="connsiteX12" fmla="*/ 474 w 136743"/>
                  <a:gd name="connsiteY12" fmla="*/ 166068 h 206348"/>
                  <a:gd name="connsiteX13" fmla="*/ 12135 w 136743"/>
                  <a:gd name="connsiteY13" fmla="*/ 184703 h 206348"/>
                  <a:gd name="connsiteX14" fmla="*/ 31577 w 136743"/>
                  <a:gd name="connsiteY14" fmla="*/ 197965 h 206348"/>
                  <a:gd name="connsiteX15" fmla="*/ 70997 w 136743"/>
                  <a:gd name="connsiteY15" fmla="*/ 205128 h 206348"/>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2135 w 136743"/>
                  <a:gd name="connsiteY13" fmla="*/ 184703 h 212426"/>
                  <a:gd name="connsiteX14" fmla="*/ 36147 w 136743"/>
                  <a:gd name="connsiteY14" fmla="*/ 210514 h 212426"/>
                  <a:gd name="connsiteX15" fmla="*/ 70997 w 136743"/>
                  <a:gd name="connsiteY15" fmla="*/ 205128 h 212426"/>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3665 w 136743"/>
                  <a:gd name="connsiteY13" fmla="*/ 191677 h 212426"/>
                  <a:gd name="connsiteX14" fmla="*/ 36147 w 136743"/>
                  <a:gd name="connsiteY14" fmla="*/ 210514 h 212426"/>
                  <a:gd name="connsiteX15" fmla="*/ 70997 w 136743"/>
                  <a:gd name="connsiteY15" fmla="*/ 205128 h 212426"/>
                  <a:gd name="connsiteX0" fmla="*/ 71012 w 136743"/>
                  <a:gd name="connsiteY0" fmla="*/ 210709 h 213707"/>
                  <a:gd name="connsiteX1" fmla="*/ 117412 w 136743"/>
                  <a:gd name="connsiteY1" fmla="*/ 173891 h 213707"/>
                  <a:gd name="connsiteX2" fmla="*/ 134380 w 136743"/>
                  <a:gd name="connsiteY2" fmla="*/ 123457 h 213707"/>
                  <a:gd name="connsiteX3" fmla="*/ 135057 w 136743"/>
                  <a:gd name="connsiteY3" fmla="*/ 81136 h 213707"/>
                  <a:gd name="connsiteX4" fmla="*/ 128068 w 136743"/>
                  <a:gd name="connsiteY4" fmla="*/ 53422 h 213707"/>
                  <a:gd name="connsiteX5" fmla="*/ 117166 w 136743"/>
                  <a:gd name="connsiteY5" fmla="*/ 26521 h 213707"/>
                  <a:gd name="connsiteX6" fmla="*/ 104080 w 136743"/>
                  <a:gd name="connsiteY6" fmla="*/ 8182 h 213707"/>
                  <a:gd name="connsiteX7" fmla="*/ 94741 w 136743"/>
                  <a:gd name="connsiteY7" fmla="*/ 8 h 213707"/>
                  <a:gd name="connsiteX8" fmla="*/ 83522 w 136743"/>
                  <a:gd name="connsiteY8" fmla="*/ 20715 h 213707"/>
                  <a:gd name="connsiteX9" fmla="*/ 60645 w 136743"/>
                  <a:gd name="connsiteY9" fmla="*/ 51210 h 213707"/>
                  <a:gd name="connsiteX10" fmla="*/ 32235 w 136743"/>
                  <a:gd name="connsiteY10" fmla="*/ 85209 h 213707"/>
                  <a:gd name="connsiteX11" fmla="*/ 6242 w 136743"/>
                  <a:gd name="connsiteY11" fmla="*/ 127143 h 213707"/>
                  <a:gd name="connsiteX12" fmla="*/ 474 w 136743"/>
                  <a:gd name="connsiteY12" fmla="*/ 166068 h 213707"/>
                  <a:gd name="connsiteX13" fmla="*/ 13665 w 136743"/>
                  <a:gd name="connsiteY13" fmla="*/ 191677 h 213707"/>
                  <a:gd name="connsiteX14" fmla="*/ 36147 w 136743"/>
                  <a:gd name="connsiteY14" fmla="*/ 210514 h 213707"/>
                  <a:gd name="connsiteX15" fmla="*/ 71012 w 136743"/>
                  <a:gd name="connsiteY15" fmla="*/ 210709 h 21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743" h="213707">
                    <a:moveTo>
                      <a:pt x="71012" y="210709"/>
                    </a:moveTo>
                    <a:cubicBezTo>
                      <a:pt x="84587" y="208551"/>
                      <a:pt x="108284" y="187385"/>
                      <a:pt x="117412" y="173891"/>
                    </a:cubicBezTo>
                    <a:cubicBezTo>
                      <a:pt x="126540" y="160397"/>
                      <a:pt x="131439" y="138916"/>
                      <a:pt x="134380" y="123457"/>
                    </a:cubicBezTo>
                    <a:cubicBezTo>
                      <a:pt x="137321" y="107998"/>
                      <a:pt x="137482" y="94902"/>
                      <a:pt x="135057" y="81136"/>
                    </a:cubicBezTo>
                    <a:cubicBezTo>
                      <a:pt x="131933" y="67018"/>
                      <a:pt x="132484" y="63937"/>
                      <a:pt x="128068" y="53422"/>
                    </a:cubicBezTo>
                    <a:cubicBezTo>
                      <a:pt x="124191" y="43287"/>
                      <a:pt x="121164" y="34061"/>
                      <a:pt x="117166" y="26521"/>
                    </a:cubicBezTo>
                    <a:cubicBezTo>
                      <a:pt x="113168" y="18981"/>
                      <a:pt x="106922" y="11569"/>
                      <a:pt x="104080" y="8182"/>
                    </a:cubicBezTo>
                    <a:lnTo>
                      <a:pt x="94741" y="8"/>
                    </a:lnTo>
                    <a:cubicBezTo>
                      <a:pt x="90734" y="-382"/>
                      <a:pt x="89205" y="12181"/>
                      <a:pt x="83522" y="20715"/>
                    </a:cubicBezTo>
                    <a:cubicBezTo>
                      <a:pt x="77839" y="29249"/>
                      <a:pt x="67694" y="42389"/>
                      <a:pt x="60645" y="51210"/>
                    </a:cubicBezTo>
                    <a:cubicBezTo>
                      <a:pt x="53596" y="60031"/>
                      <a:pt x="45070" y="69962"/>
                      <a:pt x="32235" y="85209"/>
                    </a:cubicBezTo>
                    <a:cubicBezTo>
                      <a:pt x="22214" y="98648"/>
                      <a:pt x="11536" y="113667"/>
                      <a:pt x="6242" y="127143"/>
                    </a:cubicBezTo>
                    <a:cubicBezTo>
                      <a:pt x="948" y="140620"/>
                      <a:pt x="-995" y="156475"/>
                      <a:pt x="474" y="166068"/>
                    </a:cubicBezTo>
                    <a:cubicBezTo>
                      <a:pt x="1943" y="175661"/>
                      <a:pt x="8645" y="186847"/>
                      <a:pt x="13665" y="191677"/>
                    </a:cubicBezTo>
                    <a:cubicBezTo>
                      <a:pt x="18685" y="196507"/>
                      <a:pt x="26331" y="205286"/>
                      <a:pt x="36147" y="210514"/>
                    </a:cubicBezTo>
                    <a:cubicBezTo>
                      <a:pt x="49166" y="216315"/>
                      <a:pt x="57312" y="212854"/>
                      <a:pt x="71012" y="210709"/>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30" name="Freeform 46">
                <a:extLst>
                  <a:ext uri="{FF2B5EF4-FFF2-40B4-BE49-F238E27FC236}">
                    <a16:creationId xmlns:a16="http://schemas.microsoft.com/office/drawing/2014/main" id="{393862CC-6144-4F29-839E-200101513EF2}"/>
                  </a:ext>
                </a:extLst>
              </p:cNvPr>
              <p:cNvSpPr>
                <a:spLocks noChangeAspect="1"/>
              </p:cNvSpPr>
              <p:nvPr/>
            </p:nvSpPr>
            <p:spPr>
              <a:xfrm rot="1860957">
                <a:off x="4482767" y="2648200"/>
                <a:ext cx="258632" cy="470984"/>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66106 w 116279"/>
                  <a:gd name="connsiteY0" fmla="*/ 181790 h 181795"/>
                  <a:gd name="connsiteX1" fmla="*/ 103367 w 116279"/>
                  <a:gd name="connsiteY1" fmla="*/ 147631 h 181795"/>
                  <a:gd name="connsiteX2" fmla="*/ 116252 w 116279"/>
                  <a:gd name="connsiteY2" fmla="*/ 102157 h 181795"/>
                  <a:gd name="connsiteX3" fmla="*/ 108250 w 116279"/>
                  <a:gd name="connsiteY3" fmla="*/ 61906 h 181795"/>
                  <a:gd name="connsiteX4" fmla="*/ 89201 w 116279"/>
                  <a:gd name="connsiteY4" fmla="*/ 26228 h 181795"/>
                  <a:gd name="connsiteX5" fmla="*/ 77062 w 116279"/>
                  <a:gd name="connsiteY5" fmla="*/ 9381 h 181795"/>
                  <a:gd name="connsiteX6" fmla="*/ 67053 w 116279"/>
                  <a:gd name="connsiteY6" fmla="*/ 19 h 181795"/>
                  <a:gd name="connsiteX7" fmla="*/ 53853 w 116279"/>
                  <a:gd name="connsiteY7" fmla="*/ 10161 h 181795"/>
                  <a:gd name="connsiteX8" fmla="*/ 38952 w 116279"/>
                  <a:gd name="connsiteY8" fmla="*/ 27788 h 181795"/>
                  <a:gd name="connsiteX9" fmla="*/ 18210 w 116279"/>
                  <a:gd name="connsiteY9" fmla="*/ 64828 h 181795"/>
                  <a:gd name="connsiteX10" fmla="*/ 8 w 116279"/>
                  <a:gd name="connsiteY10" fmla="*/ 93030 h 181795"/>
                  <a:gd name="connsiteX11" fmla="*/ 24786 w 116279"/>
                  <a:gd name="connsiteY11" fmla="*/ 145250 h 181795"/>
                  <a:gd name="connsiteX12" fmla="*/ 66106 w 116279"/>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24798 w 116291"/>
                  <a:gd name="connsiteY11" fmla="*/ 145250 h 181795"/>
                  <a:gd name="connsiteX12" fmla="*/ 66118 w 116291"/>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11729 w 116291"/>
                  <a:gd name="connsiteY11" fmla="*/ 143315 h 181795"/>
                  <a:gd name="connsiteX12" fmla="*/ 66118 w 116291"/>
                  <a:gd name="connsiteY12" fmla="*/ 181790 h 181795"/>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8964 w 116291"/>
                  <a:gd name="connsiteY8" fmla="*/ 48395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103201 w 116291"/>
                  <a:gd name="connsiteY5" fmla="*/ 29939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856"/>
                  <a:gd name="connsiteY0" fmla="*/ 202397 h 202402"/>
                  <a:gd name="connsiteX1" fmla="*/ 103379 w 116856"/>
                  <a:gd name="connsiteY1" fmla="*/ 168238 h 202402"/>
                  <a:gd name="connsiteX2" fmla="*/ 116264 w 116856"/>
                  <a:gd name="connsiteY2" fmla="*/ 122764 h 202402"/>
                  <a:gd name="connsiteX3" fmla="*/ 108262 w 116856"/>
                  <a:gd name="connsiteY3" fmla="*/ 82513 h 202402"/>
                  <a:gd name="connsiteX4" fmla="*/ 115351 w 116856"/>
                  <a:gd name="connsiteY4" fmla="*/ 50706 h 202402"/>
                  <a:gd name="connsiteX5" fmla="*/ 103201 w 116856"/>
                  <a:gd name="connsiteY5" fmla="*/ 29939 h 202402"/>
                  <a:gd name="connsiteX6" fmla="*/ 91816 w 116856"/>
                  <a:gd name="connsiteY6" fmla="*/ 4 h 202402"/>
                  <a:gd name="connsiteX7" fmla="*/ 53865 w 116856"/>
                  <a:gd name="connsiteY7" fmla="*/ 30768 h 202402"/>
                  <a:gd name="connsiteX8" fmla="*/ 35042 w 116856"/>
                  <a:gd name="connsiteY8" fmla="*/ 47423 h 202402"/>
                  <a:gd name="connsiteX9" fmla="*/ 10358 w 116856"/>
                  <a:gd name="connsiteY9" fmla="*/ 77611 h 202402"/>
                  <a:gd name="connsiteX10" fmla="*/ 20 w 116856"/>
                  <a:gd name="connsiteY10" fmla="*/ 113637 h 202402"/>
                  <a:gd name="connsiteX11" fmla="*/ 11729 w 116856"/>
                  <a:gd name="connsiteY11" fmla="*/ 163922 h 202402"/>
                  <a:gd name="connsiteX12" fmla="*/ 66118 w 116856"/>
                  <a:gd name="connsiteY12" fmla="*/ 202397 h 202402"/>
                  <a:gd name="connsiteX0" fmla="*/ 66118 w 134977"/>
                  <a:gd name="connsiteY0" fmla="*/ 202397 h 202402"/>
                  <a:gd name="connsiteX1" fmla="*/ 103379 w 134977"/>
                  <a:gd name="connsiteY1" fmla="*/ 168238 h 202402"/>
                  <a:gd name="connsiteX2" fmla="*/ 116264 w 134977"/>
                  <a:gd name="connsiteY2" fmla="*/ 122764 h 202402"/>
                  <a:gd name="connsiteX3" fmla="*/ 134407 w 134977"/>
                  <a:gd name="connsiteY3" fmla="*/ 88343 h 202402"/>
                  <a:gd name="connsiteX4" fmla="*/ 115351 w 134977"/>
                  <a:gd name="connsiteY4" fmla="*/ 50706 h 202402"/>
                  <a:gd name="connsiteX5" fmla="*/ 103201 w 134977"/>
                  <a:gd name="connsiteY5" fmla="*/ 29939 h 202402"/>
                  <a:gd name="connsiteX6" fmla="*/ 91816 w 134977"/>
                  <a:gd name="connsiteY6" fmla="*/ 4 h 202402"/>
                  <a:gd name="connsiteX7" fmla="*/ 53865 w 134977"/>
                  <a:gd name="connsiteY7" fmla="*/ 30768 h 202402"/>
                  <a:gd name="connsiteX8" fmla="*/ 35042 w 134977"/>
                  <a:gd name="connsiteY8" fmla="*/ 47423 h 202402"/>
                  <a:gd name="connsiteX9" fmla="*/ 10358 w 134977"/>
                  <a:gd name="connsiteY9" fmla="*/ 77611 h 202402"/>
                  <a:gd name="connsiteX10" fmla="*/ 20 w 134977"/>
                  <a:gd name="connsiteY10" fmla="*/ 113637 h 202402"/>
                  <a:gd name="connsiteX11" fmla="*/ 11729 w 134977"/>
                  <a:gd name="connsiteY11" fmla="*/ 163922 h 202402"/>
                  <a:gd name="connsiteX12" fmla="*/ 66118 w 134977"/>
                  <a:gd name="connsiteY12" fmla="*/ 202397 h 202402"/>
                  <a:gd name="connsiteX0" fmla="*/ 66118 w 135595"/>
                  <a:gd name="connsiteY0" fmla="*/ 202397 h 202402"/>
                  <a:gd name="connsiteX1" fmla="*/ 103379 w 135595"/>
                  <a:gd name="connsiteY1" fmla="*/ 168238 h 202402"/>
                  <a:gd name="connsiteX2" fmla="*/ 129340 w 135595"/>
                  <a:gd name="connsiteY2" fmla="*/ 126659 h 202402"/>
                  <a:gd name="connsiteX3" fmla="*/ 134407 w 135595"/>
                  <a:gd name="connsiteY3" fmla="*/ 88343 h 202402"/>
                  <a:gd name="connsiteX4" fmla="*/ 115351 w 135595"/>
                  <a:gd name="connsiteY4" fmla="*/ 50706 h 202402"/>
                  <a:gd name="connsiteX5" fmla="*/ 103201 w 135595"/>
                  <a:gd name="connsiteY5" fmla="*/ 29939 h 202402"/>
                  <a:gd name="connsiteX6" fmla="*/ 91816 w 135595"/>
                  <a:gd name="connsiteY6" fmla="*/ 4 h 202402"/>
                  <a:gd name="connsiteX7" fmla="*/ 53865 w 135595"/>
                  <a:gd name="connsiteY7" fmla="*/ 30768 h 202402"/>
                  <a:gd name="connsiteX8" fmla="*/ 35042 w 135595"/>
                  <a:gd name="connsiteY8" fmla="*/ 47423 h 202402"/>
                  <a:gd name="connsiteX9" fmla="*/ 10358 w 135595"/>
                  <a:gd name="connsiteY9" fmla="*/ 77611 h 202402"/>
                  <a:gd name="connsiteX10" fmla="*/ 20 w 135595"/>
                  <a:gd name="connsiteY10" fmla="*/ 113637 h 202402"/>
                  <a:gd name="connsiteX11" fmla="*/ 11729 w 135595"/>
                  <a:gd name="connsiteY11" fmla="*/ 163922 h 202402"/>
                  <a:gd name="connsiteX12" fmla="*/ 66118 w 135595"/>
                  <a:gd name="connsiteY12" fmla="*/ 202397 h 202402"/>
                  <a:gd name="connsiteX0" fmla="*/ 66106 w 135583"/>
                  <a:gd name="connsiteY0" fmla="*/ 202397 h 202402"/>
                  <a:gd name="connsiteX1" fmla="*/ 103367 w 135583"/>
                  <a:gd name="connsiteY1" fmla="*/ 168238 h 202402"/>
                  <a:gd name="connsiteX2" fmla="*/ 129328 w 135583"/>
                  <a:gd name="connsiteY2" fmla="*/ 126659 h 202402"/>
                  <a:gd name="connsiteX3" fmla="*/ 134395 w 135583"/>
                  <a:gd name="connsiteY3" fmla="*/ 88343 h 202402"/>
                  <a:gd name="connsiteX4" fmla="*/ 115339 w 135583"/>
                  <a:gd name="connsiteY4" fmla="*/ 50706 h 202402"/>
                  <a:gd name="connsiteX5" fmla="*/ 103189 w 135583"/>
                  <a:gd name="connsiteY5" fmla="*/ 29939 h 202402"/>
                  <a:gd name="connsiteX6" fmla="*/ 91804 w 135583"/>
                  <a:gd name="connsiteY6" fmla="*/ 4 h 202402"/>
                  <a:gd name="connsiteX7" fmla="*/ 53853 w 135583"/>
                  <a:gd name="connsiteY7" fmla="*/ 30768 h 202402"/>
                  <a:gd name="connsiteX8" fmla="*/ 35030 w 135583"/>
                  <a:gd name="connsiteY8" fmla="*/ 47423 h 202402"/>
                  <a:gd name="connsiteX9" fmla="*/ 20796 w 135583"/>
                  <a:gd name="connsiteY9" fmla="*/ 77591 h 202402"/>
                  <a:gd name="connsiteX10" fmla="*/ 8 w 135583"/>
                  <a:gd name="connsiteY10" fmla="*/ 113637 h 202402"/>
                  <a:gd name="connsiteX11" fmla="*/ 11717 w 135583"/>
                  <a:gd name="connsiteY11" fmla="*/ 163922 h 202402"/>
                  <a:gd name="connsiteX12" fmla="*/ 66106 w 135583"/>
                  <a:gd name="connsiteY12" fmla="*/ 202397 h 202402"/>
                  <a:gd name="connsiteX0" fmla="*/ 66106 w 135583"/>
                  <a:gd name="connsiteY0" fmla="*/ 216089 h 216094"/>
                  <a:gd name="connsiteX1" fmla="*/ 103367 w 135583"/>
                  <a:gd name="connsiteY1" fmla="*/ 181930 h 216094"/>
                  <a:gd name="connsiteX2" fmla="*/ 129328 w 135583"/>
                  <a:gd name="connsiteY2" fmla="*/ 140351 h 216094"/>
                  <a:gd name="connsiteX3" fmla="*/ 134395 w 135583"/>
                  <a:gd name="connsiteY3" fmla="*/ 102035 h 216094"/>
                  <a:gd name="connsiteX4" fmla="*/ 115339 w 135583"/>
                  <a:gd name="connsiteY4" fmla="*/ 64398 h 216094"/>
                  <a:gd name="connsiteX5" fmla="*/ 103189 w 135583"/>
                  <a:gd name="connsiteY5" fmla="*/ 43631 h 216094"/>
                  <a:gd name="connsiteX6" fmla="*/ 78695 w 135583"/>
                  <a:gd name="connsiteY6" fmla="*/ 3 h 216094"/>
                  <a:gd name="connsiteX7" fmla="*/ 53853 w 135583"/>
                  <a:gd name="connsiteY7" fmla="*/ 44460 h 216094"/>
                  <a:gd name="connsiteX8" fmla="*/ 35030 w 135583"/>
                  <a:gd name="connsiteY8" fmla="*/ 61115 h 216094"/>
                  <a:gd name="connsiteX9" fmla="*/ 20796 w 135583"/>
                  <a:gd name="connsiteY9" fmla="*/ 91283 h 216094"/>
                  <a:gd name="connsiteX10" fmla="*/ 8 w 135583"/>
                  <a:gd name="connsiteY10" fmla="*/ 127329 h 216094"/>
                  <a:gd name="connsiteX11" fmla="*/ 11717 w 135583"/>
                  <a:gd name="connsiteY11" fmla="*/ 177614 h 216094"/>
                  <a:gd name="connsiteX12" fmla="*/ 66106 w 135583"/>
                  <a:gd name="connsiteY12" fmla="*/ 216089 h 216094"/>
                  <a:gd name="connsiteX0" fmla="*/ 66106 w 135583"/>
                  <a:gd name="connsiteY0" fmla="*/ 214150 h 214155"/>
                  <a:gd name="connsiteX1" fmla="*/ 103367 w 135583"/>
                  <a:gd name="connsiteY1" fmla="*/ 179991 h 214155"/>
                  <a:gd name="connsiteX2" fmla="*/ 129328 w 135583"/>
                  <a:gd name="connsiteY2" fmla="*/ 138412 h 214155"/>
                  <a:gd name="connsiteX3" fmla="*/ 134395 w 135583"/>
                  <a:gd name="connsiteY3" fmla="*/ 100096 h 214155"/>
                  <a:gd name="connsiteX4" fmla="*/ 115339 w 135583"/>
                  <a:gd name="connsiteY4" fmla="*/ 62459 h 214155"/>
                  <a:gd name="connsiteX5" fmla="*/ 103189 w 135583"/>
                  <a:gd name="connsiteY5" fmla="*/ 41692 h 214155"/>
                  <a:gd name="connsiteX6" fmla="*/ 89153 w 135583"/>
                  <a:gd name="connsiteY6" fmla="*/ 4 h 214155"/>
                  <a:gd name="connsiteX7" fmla="*/ 53853 w 135583"/>
                  <a:gd name="connsiteY7" fmla="*/ 42521 h 214155"/>
                  <a:gd name="connsiteX8" fmla="*/ 35030 w 135583"/>
                  <a:gd name="connsiteY8" fmla="*/ 59176 h 214155"/>
                  <a:gd name="connsiteX9" fmla="*/ 20796 w 135583"/>
                  <a:gd name="connsiteY9" fmla="*/ 89344 h 214155"/>
                  <a:gd name="connsiteX10" fmla="*/ 8 w 135583"/>
                  <a:gd name="connsiteY10" fmla="*/ 125390 h 214155"/>
                  <a:gd name="connsiteX11" fmla="*/ 11717 w 135583"/>
                  <a:gd name="connsiteY11" fmla="*/ 175675 h 214155"/>
                  <a:gd name="connsiteX12" fmla="*/ 66106 w 135583"/>
                  <a:gd name="connsiteY12" fmla="*/ 214150 h 214155"/>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35030 w 135583"/>
                  <a:gd name="connsiteY8" fmla="*/ 59178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96563 w 135583"/>
                  <a:gd name="connsiteY5" fmla="*/ 13292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7000 w 136477"/>
                  <a:gd name="connsiteY0" fmla="*/ 214152 h 214157"/>
                  <a:gd name="connsiteX1" fmla="*/ 104261 w 136477"/>
                  <a:gd name="connsiteY1" fmla="*/ 179993 h 214157"/>
                  <a:gd name="connsiteX2" fmla="*/ 130222 w 136477"/>
                  <a:gd name="connsiteY2" fmla="*/ 138414 h 214157"/>
                  <a:gd name="connsiteX3" fmla="*/ 135289 w 136477"/>
                  <a:gd name="connsiteY3" fmla="*/ 100098 h 214157"/>
                  <a:gd name="connsiteX4" fmla="*/ 121445 w 136477"/>
                  <a:gd name="connsiteY4" fmla="*/ 58532 h 214157"/>
                  <a:gd name="connsiteX5" fmla="*/ 97457 w 136477"/>
                  <a:gd name="connsiteY5" fmla="*/ 13292 h 214157"/>
                  <a:gd name="connsiteX6" fmla="*/ 90047 w 136477"/>
                  <a:gd name="connsiteY6" fmla="*/ 6 h 214157"/>
                  <a:gd name="connsiteX7" fmla="*/ 76899 w 136477"/>
                  <a:gd name="connsiteY7" fmla="*/ 25825 h 214157"/>
                  <a:gd name="connsiteX8" fmla="*/ 51586 w 136477"/>
                  <a:gd name="connsiteY8" fmla="*/ 55230 h 214157"/>
                  <a:gd name="connsiteX9" fmla="*/ 21690 w 136477"/>
                  <a:gd name="connsiteY9" fmla="*/ 89346 h 214157"/>
                  <a:gd name="connsiteX10" fmla="*/ 902 w 136477"/>
                  <a:gd name="connsiteY10" fmla="*/ 125392 h 214157"/>
                  <a:gd name="connsiteX11" fmla="*/ 4761 w 136477"/>
                  <a:gd name="connsiteY11" fmla="*/ 171773 h 214157"/>
                  <a:gd name="connsiteX12" fmla="*/ 67000 w 136477"/>
                  <a:gd name="connsiteY12" fmla="*/ 214152 h 214157"/>
                  <a:gd name="connsiteX0" fmla="*/ 67759 w 137236"/>
                  <a:gd name="connsiteY0" fmla="*/ 214152 h 214157"/>
                  <a:gd name="connsiteX1" fmla="*/ 105020 w 137236"/>
                  <a:gd name="connsiteY1" fmla="*/ 179993 h 214157"/>
                  <a:gd name="connsiteX2" fmla="*/ 130981 w 137236"/>
                  <a:gd name="connsiteY2" fmla="*/ 138414 h 214157"/>
                  <a:gd name="connsiteX3" fmla="*/ 136048 w 137236"/>
                  <a:gd name="connsiteY3" fmla="*/ 100098 h 214157"/>
                  <a:gd name="connsiteX4" fmla="*/ 122204 w 137236"/>
                  <a:gd name="connsiteY4" fmla="*/ 58532 h 214157"/>
                  <a:gd name="connsiteX5" fmla="*/ 98216 w 137236"/>
                  <a:gd name="connsiteY5" fmla="*/ 13292 h 214157"/>
                  <a:gd name="connsiteX6" fmla="*/ 90806 w 137236"/>
                  <a:gd name="connsiteY6" fmla="*/ 6 h 214157"/>
                  <a:gd name="connsiteX7" fmla="*/ 77658 w 137236"/>
                  <a:gd name="connsiteY7" fmla="*/ 25825 h 214157"/>
                  <a:gd name="connsiteX8" fmla="*/ 52345 w 137236"/>
                  <a:gd name="connsiteY8" fmla="*/ 55230 h 214157"/>
                  <a:gd name="connsiteX9" fmla="*/ 22449 w 137236"/>
                  <a:gd name="connsiteY9" fmla="*/ 89346 h 214157"/>
                  <a:gd name="connsiteX10" fmla="*/ 1661 w 137236"/>
                  <a:gd name="connsiteY10" fmla="*/ 125392 h 214157"/>
                  <a:gd name="connsiteX11" fmla="*/ 4217 w 137236"/>
                  <a:gd name="connsiteY11" fmla="*/ 172755 h 214157"/>
                  <a:gd name="connsiteX12" fmla="*/ 67759 w 137236"/>
                  <a:gd name="connsiteY12" fmla="*/ 214152 h 214157"/>
                  <a:gd name="connsiteX0" fmla="*/ 68294 w 137771"/>
                  <a:gd name="connsiteY0" fmla="*/ 214152 h 214157"/>
                  <a:gd name="connsiteX1" fmla="*/ 105555 w 137771"/>
                  <a:gd name="connsiteY1" fmla="*/ 179993 h 214157"/>
                  <a:gd name="connsiteX2" fmla="*/ 131516 w 137771"/>
                  <a:gd name="connsiteY2" fmla="*/ 138414 h 214157"/>
                  <a:gd name="connsiteX3" fmla="*/ 136583 w 137771"/>
                  <a:gd name="connsiteY3" fmla="*/ 100098 h 214157"/>
                  <a:gd name="connsiteX4" fmla="*/ 122739 w 137771"/>
                  <a:gd name="connsiteY4" fmla="*/ 58532 h 214157"/>
                  <a:gd name="connsiteX5" fmla="*/ 98751 w 137771"/>
                  <a:gd name="connsiteY5" fmla="*/ 13292 h 214157"/>
                  <a:gd name="connsiteX6" fmla="*/ 91341 w 137771"/>
                  <a:gd name="connsiteY6" fmla="*/ 6 h 214157"/>
                  <a:gd name="connsiteX7" fmla="*/ 78193 w 137771"/>
                  <a:gd name="connsiteY7" fmla="*/ 25825 h 214157"/>
                  <a:gd name="connsiteX8" fmla="*/ 52880 w 137771"/>
                  <a:gd name="connsiteY8" fmla="*/ 55230 h 214157"/>
                  <a:gd name="connsiteX9" fmla="*/ 22984 w 137771"/>
                  <a:gd name="connsiteY9" fmla="*/ 89346 h 214157"/>
                  <a:gd name="connsiteX10" fmla="*/ 913 w 137771"/>
                  <a:gd name="connsiteY10" fmla="*/ 132253 h 214157"/>
                  <a:gd name="connsiteX11" fmla="*/ 4752 w 137771"/>
                  <a:gd name="connsiteY11" fmla="*/ 172755 h 214157"/>
                  <a:gd name="connsiteX12" fmla="*/ 68294 w 137771"/>
                  <a:gd name="connsiteY12" fmla="*/ 214152 h 214157"/>
                  <a:gd name="connsiteX0" fmla="*/ 67498 w 136975"/>
                  <a:gd name="connsiteY0" fmla="*/ 214152 h 214956"/>
                  <a:gd name="connsiteX1" fmla="*/ 104759 w 136975"/>
                  <a:gd name="connsiteY1" fmla="*/ 179993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6975"/>
                  <a:gd name="connsiteY0" fmla="*/ 214152 h 214956"/>
                  <a:gd name="connsiteX1" fmla="*/ 111287 w 136975"/>
                  <a:gd name="connsiteY1" fmla="*/ 179001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4872 w 137452"/>
                  <a:gd name="connsiteY0" fmla="*/ 210238 h 211395"/>
                  <a:gd name="connsiteX1" fmla="*/ 111287 w 137452"/>
                  <a:gd name="connsiteY1" fmla="*/ 179001 h 211395"/>
                  <a:gd name="connsiteX2" fmla="*/ 130720 w 137452"/>
                  <a:gd name="connsiteY2" fmla="*/ 138414 h 211395"/>
                  <a:gd name="connsiteX3" fmla="*/ 135787 w 137452"/>
                  <a:gd name="connsiteY3" fmla="*/ 100098 h 211395"/>
                  <a:gd name="connsiteX4" fmla="*/ 121943 w 137452"/>
                  <a:gd name="connsiteY4" fmla="*/ 58532 h 211395"/>
                  <a:gd name="connsiteX5" fmla="*/ 97955 w 137452"/>
                  <a:gd name="connsiteY5" fmla="*/ 13292 h 211395"/>
                  <a:gd name="connsiteX6" fmla="*/ 90545 w 137452"/>
                  <a:gd name="connsiteY6" fmla="*/ 6 h 211395"/>
                  <a:gd name="connsiteX7" fmla="*/ 77397 w 137452"/>
                  <a:gd name="connsiteY7" fmla="*/ 25825 h 211395"/>
                  <a:gd name="connsiteX8" fmla="*/ 52084 w 137452"/>
                  <a:gd name="connsiteY8" fmla="*/ 55230 h 211395"/>
                  <a:gd name="connsiteX9" fmla="*/ 22188 w 137452"/>
                  <a:gd name="connsiteY9" fmla="*/ 89346 h 211395"/>
                  <a:gd name="connsiteX10" fmla="*/ 117 w 137452"/>
                  <a:gd name="connsiteY10" fmla="*/ 132253 h 211395"/>
                  <a:gd name="connsiteX11" fmla="*/ 3956 w 137452"/>
                  <a:gd name="connsiteY11" fmla="*/ 172755 h 211395"/>
                  <a:gd name="connsiteX12" fmla="*/ 34257 w 137452"/>
                  <a:gd name="connsiteY12" fmla="*/ 201599 h 211395"/>
                  <a:gd name="connsiteX13" fmla="*/ 64872 w 137452"/>
                  <a:gd name="connsiteY13" fmla="*/ 210238 h 211395"/>
                  <a:gd name="connsiteX0" fmla="*/ 68291 w 140871"/>
                  <a:gd name="connsiteY0" fmla="*/ 210238 h 211395"/>
                  <a:gd name="connsiteX1" fmla="*/ 114706 w 140871"/>
                  <a:gd name="connsiteY1" fmla="*/ 179001 h 211395"/>
                  <a:gd name="connsiteX2" fmla="*/ 134139 w 140871"/>
                  <a:gd name="connsiteY2" fmla="*/ 138414 h 211395"/>
                  <a:gd name="connsiteX3" fmla="*/ 139206 w 140871"/>
                  <a:gd name="connsiteY3" fmla="*/ 100098 h 211395"/>
                  <a:gd name="connsiteX4" fmla="*/ 125362 w 140871"/>
                  <a:gd name="connsiteY4" fmla="*/ 58532 h 211395"/>
                  <a:gd name="connsiteX5" fmla="*/ 101374 w 140871"/>
                  <a:gd name="connsiteY5" fmla="*/ 13292 h 211395"/>
                  <a:gd name="connsiteX6" fmla="*/ 93964 w 140871"/>
                  <a:gd name="connsiteY6" fmla="*/ 6 h 211395"/>
                  <a:gd name="connsiteX7" fmla="*/ 80816 w 140871"/>
                  <a:gd name="connsiteY7" fmla="*/ 25825 h 211395"/>
                  <a:gd name="connsiteX8" fmla="*/ 55503 w 140871"/>
                  <a:gd name="connsiteY8" fmla="*/ 55230 h 211395"/>
                  <a:gd name="connsiteX9" fmla="*/ 25607 w 140871"/>
                  <a:gd name="connsiteY9" fmla="*/ 89346 h 211395"/>
                  <a:gd name="connsiteX10" fmla="*/ 3536 w 140871"/>
                  <a:gd name="connsiteY10" fmla="*/ 132253 h 211395"/>
                  <a:gd name="connsiteX11" fmla="*/ 2144 w 140871"/>
                  <a:gd name="connsiteY11" fmla="*/ 170805 h 211395"/>
                  <a:gd name="connsiteX12" fmla="*/ 37676 w 140871"/>
                  <a:gd name="connsiteY12" fmla="*/ 201599 h 211395"/>
                  <a:gd name="connsiteX13" fmla="*/ 68291 w 140871"/>
                  <a:gd name="connsiteY13" fmla="*/ 210238 h 211395"/>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5607 w 140871"/>
                  <a:gd name="connsiteY9" fmla="*/ 89346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8648 w 141580"/>
                  <a:gd name="connsiteY8" fmla="*/ 5632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260 w 141840"/>
                  <a:gd name="connsiteY0" fmla="*/ 210238 h 211396"/>
                  <a:gd name="connsiteX1" fmla="*/ 115675 w 141840"/>
                  <a:gd name="connsiteY1" fmla="*/ 179001 h 211396"/>
                  <a:gd name="connsiteX2" fmla="*/ 135108 w 141840"/>
                  <a:gd name="connsiteY2" fmla="*/ 138414 h 211396"/>
                  <a:gd name="connsiteX3" fmla="*/ 140175 w 141840"/>
                  <a:gd name="connsiteY3" fmla="*/ 100098 h 211396"/>
                  <a:gd name="connsiteX4" fmla="*/ 126331 w 141840"/>
                  <a:gd name="connsiteY4" fmla="*/ 58532 h 211396"/>
                  <a:gd name="connsiteX5" fmla="*/ 102343 w 141840"/>
                  <a:gd name="connsiteY5" fmla="*/ 13292 h 211396"/>
                  <a:gd name="connsiteX6" fmla="*/ 94933 w 141840"/>
                  <a:gd name="connsiteY6" fmla="*/ 6 h 211396"/>
                  <a:gd name="connsiteX7" fmla="*/ 81785 w 141840"/>
                  <a:gd name="connsiteY7" fmla="*/ 25825 h 211396"/>
                  <a:gd name="connsiteX8" fmla="*/ 58908 w 141840"/>
                  <a:gd name="connsiteY8" fmla="*/ 56320 h 211396"/>
                  <a:gd name="connsiteX9" fmla="*/ 30498 w 141840"/>
                  <a:gd name="connsiteY9" fmla="*/ 90319 h 211396"/>
                  <a:gd name="connsiteX10" fmla="*/ 4505 w 141840"/>
                  <a:gd name="connsiteY10" fmla="*/ 132253 h 211396"/>
                  <a:gd name="connsiteX11" fmla="*/ 3113 w 141840"/>
                  <a:gd name="connsiteY11" fmla="*/ 170805 h 211396"/>
                  <a:gd name="connsiteX12" fmla="*/ 30808 w 141840"/>
                  <a:gd name="connsiteY12" fmla="*/ 201614 h 211396"/>
                  <a:gd name="connsiteX13" fmla="*/ 69260 w 141840"/>
                  <a:gd name="connsiteY13" fmla="*/ 210238 h 211396"/>
                  <a:gd name="connsiteX0" fmla="*/ 71216 w 143796"/>
                  <a:gd name="connsiteY0" fmla="*/ 210238 h 211396"/>
                  <a:gd name="connsiteX1" fmla="*/ 117631 w 143796"/>
                  <a:gd name="connsiteY1" fmla="*/ 179001 h 211396"/>
                  <a:gd name="connsiteX2" fmla="*/ 137064 w 143796"/>
                  <a:gd name="connsiteY2" fmla="*/ 138414 h 211396"/>
                  <a:gd name="connsiteX3" fmla="*/ 142131 w 143796"/>
                  <a:gd name="connsiteY3" fmla="*/ 100098 h 211396"/>
                  <a:gd name="connsiteX4" fmla="*/ 128287 w 143796"/>
                  <a:gd name="connsiteY4" fmla="*/ 58532 h 211396"/>
                  <a:gd name="connsiteX5" fmla="*/ 104299 w 143796"/>
                  <a:gd name="connsiteY5" fmla="*/ 13292 h 211396"/>
                  <a:gd name="connsiteX6" fmla="*/ 96889 w 143796"/>
                  <a:gd name="connsiteY6" fmla="*/ 6 h 211396"/>
                  <a:gd name="connsiteX7" fmla="*/ 83741 w 143796"/>
                  <a:gd name="connsiteY7" fmla="*/ 25825 h 211396"/>
                  <a:gd name="connsiteX8" fmla="*/ 60864 w 143796"/>
                  <a:gd name="connsiteY8" fmla="*/ 56320 h 211396"/>
                  <a:gd name="connsiteX9" fmla="*/ 32454 w 143796"/>
                  <a:gd name="connsiteY9" fmla="*/ 90319 h 211396"/>
                  <a:gd name="connsiteX10" fmla="*/ 6461 w 143796"/>
                  <a:gd name="connsiteY10" fmla="*/ 132253 h 211396"/>
                  <a:gd name="connsiteX11" fmla="*/ 2643 w 143796"/>
                  <a:gd name="connsiteY11" fmla="*/ 172634 h 211396"/>
                  <a:gd name="connsiteX12" fmla="*/ 32764 w 143796"/>
                  <a:gd name="connsiteY12" fmla="*/ 201614 h 211396"/>
                  <a:gd name="connsiteX13" fmla="*/ 71216 w 143796"/>
                  <a:gd name="connsiteY13" fmla="*/ 210238 h 211396"/>
                  <a:gd name="connsiteX0" fmla="*/ 71216 w 144672"/>
                  <a:gd name="connsiteY0" fmla="*/ 210238 h 211396"/>
                  <a:gd name="connsiteX1" fmla="*/ 117631 w 144672"/>
                  <a:gd name="connsiteY1" fmla="*/ 179001 h 211396"/>
                  <a:gd name="connsiteX2" fmla="*/ 140458 w 144672"/>
                  <a:gd name="connsiteY2" fmla="*/ 135124 h 211396"/>
                  <a:gd name="connsiteX3" fmla="*/ 142131 w 144672"/>
                  <a:gd name="connsiteY3" fmla="*/ 100098 h 211396"/>
                  <a:gd name="connsiteX4" fmla="*/ 128287 w 144672"/>
                  <a:gd name="connsiteY4" fmla="*/ 58532 h 211396"/>
                  <a:gd name="connsiteX5" fmla="*/ 104299 w 144672"/>
                  <a:gd name="connsiteY5" fmla="*/ 13292 h 211396"/>
                  <a:gd name="connsiteX6" fmla="*/ 96889 w 144672"/>
                  <a:gd name="connsiteY6" fmla="*/ 6 h 211396"/>
                  <a:gd name="connsiteX7" fmla="*/ 83741 w 144672"/>
                  <a:gd name="connsiteY7" fmla="*/ 25825 h 211396"/>
                  <a:gd name="connsiteX8" fmla="*/ 60864 w 144672"/>
                  <a:gd name="connsiteY8" fmla="*/ 56320 h 211396"/>
                  <a:gd name="connsiteX9" fmla="*/ 32454 w 144672"/>
                  <a:gd name="connsiteY9" fmla="*/ 90319 h 211396"/>
                  <a:gd name="connsiteX10" fmla="*/ 6461 w 144672"/>
                  <a:gd name="connsiteY10" fmla="*/ 132253 h 211396"/>
                  <a:gd name="connsiteX11" fmla="*/ 2643 w 144672"/>
                  <a:gd name="connsiteY11" fmla="*/ 172634 h 211396"/>
                  <a:gd name="connsiteX12" fmla="*/ 32764 w 144672"/>
                  <a:gd name="connsiteY12" fmla="*/ 201614 h 211396"/>
                  <a:gd name="connsiteX13" fmla="*/ 71216 w 144672"/>
                  <a:gd name="connsiteY13" fmla="*/ 210238 h 211396"/>
                  <a:gd name="connsiteX0" fmla="*/ 71216 w 143792"/>
                  <a:gd name="connsiteY0" fmla="*/ 210238 h 211396"/>
                  <a:gd name="connsiteX1" fmla="*/ 117631 w 143792"/>
                  <a:gd name="connsiteY1" fmla="*/ 179001 h 211396"/>
                  <a:gd name="connsiteX2" fmla="*/ 137040 w 143792"/>
                  <a:gd name="connsiteY2" fmla="*/ 131117 h 211396"/>
                  <a:gd name="connsiteX3" fmla="*/ 142131 w 143792"/>
                  <a:gd name="connsiteY3" fmla="*/ 100098 h 211396"/>
                  <a:gd name="connsiteX4" fmla="*/ 128287 w 143792"/>
                  <a:gd name="connsiteY4" fmla="*/ 58532 h 211396"/>
                  <a:gd name="connsiteX5" fmla="*/ 104299 w 143792"/>
                  <a:gd name="connsiteY5" fmla="*/ 13292 h 211396"/>
                  <a:gd name="connsiteX6" fmla="*/ 96889 w 143792"/>
                  <a:gd name="connsiteY6" fmla="*/ 6 h 211396"/>
                  <a:gd name="connsiteX7" fmla="*/ 83741 w 143792"/>
                  <a:gd name="connsiteY7" fmla="*/ 25825 h 211396"/>
                  <a:gd name="connsiteX8" fmla="*/ 60864 w 143792"/>
                  <a:gd name="connsiteY8" fmla="*/ 56320 h 211396"/>
                  <a:gd name="connsiteX9" fmla="*/ 32454 w 143792"/>
                  <a:gd name="connsiteY9" fmla="*/ 90319 h 211396"/>
                  <a:gd name="connsiteX10" fmla="*/ 6461 w 143792"/>
                  <a:gd name="connsiteY10" fmla="*/ 132253 h 211396"/>
                  <a:gd name="connsiteX11" fmla="*/ 2643 w 143792"/>
                  <a:gd name="connsiteY11" fmla="*/ 172634 h 211396"/>
                  <a:gd name="connsiteX12" fmla="*/ 32764 w 143792"/>
                  <a:gd name="connsiteY12" fmla="*/ 201614 h 211396"/>
                  <a:gd name="connsiteX13" fmla="*/ 71216 w 143792"/>
                  <a:gd name="connsiteY13" fmla="*/ 210238 h 211396"/>
                  <a:gd name="connsiteX0" fmla="*/ 71216 w 141377"/>
                  <a:gd name="connsiteY0" fmla="*/ 210238 h 211396"/>
                  <a:gd name="connsiteX1" fmla="*/ 117631 w 141377"/>
                  <a:gd name="connsiteY1" fmla="*/ 179001 h 211396"/>
                  <a:gd name="connsiteX2" fmla="*/ 137040 w 141377"/>
                  <a:gd name="connsiteY2" fmla="*/ 131117 h 211396"/>
                  <a:gd name="connsiteX3" fmla="*/ 139186 w 141377"/>
                  <a:gd name="connsiteY3" fmla="*/ 92076 h 211396"/>
                  <a:gd name="connsiteX4" fmla="*/ 128287 w 141377"/>
                  <a:gd name="connsiteY4" fmla="*/ 58532 h 211396"/>
                  <a:gd name="connsiteX5" fmla="*/ 104299 w 141377"/>
                  <a:gd name="connsiteY5" fmla="*/ 13292 h 211396"/>
                  <a:gd name="connsiteX6" fmla="*/ 96889 w 141377"/>
                  <a:gd name="connsiteY6" fmla="*/ 6 h 211396"/>
                  <a:gd name="connsiteX7" fmla="*/ 83741 w 141377"/>
                  <a:gd name="connsiteY7" fmla="*/ 25825 h 211396"/>
                  <a:gd name="connsiteX8" fmla="*/ 60864 w 141377"/>
                  <a:gd name="connsiteY8" fmla="*/ 56320 h 211396"/>
                  <a:gd name="connsiteX9" fmla="*/ 32454 w 141377"/>
                  <a:gd name="connsiteY9" fmla="*/ 90319 h 211396"/>
                  <a:gd name="connsiteX10" fmla="*/ 6461 w 141377"/>
                  <a:gd name="connsiteY10" fmla="*/ 132253 h 211396"/>
                  <a:gd name="connsiteX11" fmla="*/ 2643 w 141377"/>
                  <a:gd name="connsiteY11" fmla="*/ 172634 h 211396"/>
                  <a:gd name="connsiteX12" fmla="*/ 32764 w 141377"/>
                  <a:gd name="connsiteY12" fmla="*/ 201614 h 211396"/>
                  <a:gd name="connsiteX13" fmla="*/ 71216 w 141377"/>
                  <a:gd name="connsiteY13" fmla="*/ 210238 h 211396"/>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0821"/>
                  <a:gd name="connsiteY0" fmla="*/ 202944 h 204102"/>
                  <a:gd name="connsiteX1" fmla="*/ 117631 w 140821"/>
                  <a:gd name="connsiteY1" fmla="*/ 171707 h 204102"/>
                  <a:gd name="connsiteX2" fmla="*/ 134599 w 140821"/>
                  <a:gd name="connsiteY2" fmla="*/ 121273 h 204102"/>
                  <a:gd name="connsiteX3" fmla="*/ 139186 w 140821"/>
                  <a:gd name="connsiteY3" fmla="*/ 84782 h 204102"/>
                  <a:gd name="connsiteX4" fmla="*/ 128287 w 140821"/>
                  <a:gd name="connsiteY4" fmla="*/ 51238 h 204102"/>
                  <a:gd name="connsiteX5" fmla="*/ 104299 w 140821"/>
                  <a:gd name="connsiteY5" fmla="*/ 5998 h 204102"/>
                  <a:gd name="connsiteX6" fmla="*/ 95940 w 140821"/>
                  <a:gd name="connsiteY6" fmla="*/ 11 h 204102"/>
                  <a:gd name="connsiteX7" fmla="*/ 83741 w 140821"/>
                  <a:gd name="connsiteY7" fmla="*/ 18531 h 204102"/>
                  <a:gd name="connsiteX8" fmla="*/ 60864 w 140821"/>
                  <a:gd name="connsiteY8" fmla="*/ 49026 h 204102"/>
                  <a:gd name="connsiteX9" fmla="*/ 32454 w 140821"/>
                  <a:gd name="connsiteY9" fmla="*/ 83025 h 204102"/>
                  <a:gd name="connsiteX10" fmla="*/ 6461 w 140821"/>
                  <a:gd name="connsiteY10" fmla="*/ 124959 h 204102"/>
                  <a:gd name="connsiteX11" fmla="*/ 2643 w 140821"/>
                  <a:gd name="connsiteY11" fmla="*/ 165340 h 204102"/>
                  <a:gd name="connsiteX12" fmla="*/ 32764 w 140821"/>
                  <a:gd name="connsiteY12" fmla="*/ 194320 h 204102"/>
                  <a:gd name="connsiteX13" fmla="*/ 71216 w 140821"/>
                  <a:gd name="connsiteY13" fmla="*/ 202944 h 204102"/>
                  <a:gd name="connsiteX0" fmla="*/ 71216 w 136354"/>
                  <a:gd name="connsiteY0" fmla="*/ 202944 h 204102"/>
                  <a:gd name="connsiteX1" fmla="*/ 117631 w 136354"/>
                  <a:gd name="connsiteY1" fmla="*/ 171707 h 204102"/>
                  <a:gd name="connsiteX2" fmla="*/ 134599 w 136354"/>
                  <a:gd name="connsiteY2" fmla="*/ 121273 h 204102"/>
                  <a:gd name="connsiteX3" fmla="*/ 132857 w 136354"/>
                  <a:gd name="connsiteY3" fmla="*/ 82970 h 204102"/>
                  <a:gd name="connsiteX4" fmla="*/ 128287 w 136354"/>
                  <a:gd name="connsiteY4" fmla="*/ 51238 h 204102"/>
                  <a:gd name="connsiteX5" fmla="*/ 104299 w 136354"/>
                  <a:gd name="connsiteY5" fmla="*/ 5998 h 204102"/>
                  <a:gd name="connsiteX6" fmla="*/ 95940 w 136354"/>
                  <a:gd name="connsiteY6" fmla="*/ 11 h 204102"/>
                  <a:gd name="connsiteX7" fmla="*/ 83741 w 136354"/>
                  <a:gd name="connsiteY7" fmla="*/ 18531 h 204102"/>
                  <a:gd name="connsiteX8" fmla="*/ 60864 w 136354"/>
                  <a:gd name="connsiteY8" fmla="*/ 49026 h 204102"/>
                  <a:gd name="connsiteX9" fmla="*/ 32454 w 136354"/>
                  <a:gd name="connsiteY9" fmla="*/ 83025 h 204102"/>
                  <a:gd name="connsiteX10" fmla="*/ 6461 w 136354"/>
                  <a:gd name="connsiteY10" fmla="*/ 124959 h 204102"/>
                  <a:gd name="connsiteX11" fmla="*/ 2643 w 136354"/>
                  <a:gd name="connsiteY11" fmla="*/ 165340 h 204102"/>
                  <a:gd name="connsiteX12" fmla="*/ 32764 w 136354"/>
                  <a:gd name="connsiteY12" fmla="*/ 194320 h 204102"/>
                  <a:gd name="connsiteX13" fmla="*/ 71216 w 136354"/>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6962"/>
                  <a:gd name="connsiteY0" fmla="*/ 202944 h 204102"/>
                  <a:gd name="connsiteX1" fmla="*/ 117631 w 136962"/>
                  <a:gd name="connsiteY1" fmla="*/ 171707 h 204102"/>
                  <a:gd name="connsiteX2" fmla="*/ 134599 w 136962"/>
                  <a:gd name="connsiteY2" fmla="*/ 121273 h 204102"/>
                  <a:gd name="connsiteX3" fmla="*/ 135276 w 136962"/>
                  <a:gd name="connsiteY3" fmla="*/ 78952 h 204102"/>
                  <a:gd name="connsiteX4" fmla="*/ 128287 w 136962"/>
                  <a:gd name="connsiteY4" fmla="*/ 51238 h 204102"/>
                  <a:gd name="connsiteX5" fmla="*/ 104299 w 136962"/>
                  <a:gd name="connsiteY5" fmla="*/ 5998 h 204102"/>
                  <a:gd name="connsiteX6" fmla="*/ 95940 w 136962"/>
                  <a:gd name="connsiteY6" fmla="*/ 11 h 204102"/>
                  <a:gd name="connsiteX7" fmla="*/ 83741 w 136962"/>
                  <a:gd name="connsiteY7" fmla="*/ 18531 h 204102"/>
                  <a:gd name="connsiteX8" fmla="*/ 60864 w 136962"/>
                  <a:gd name="connsiteY8" fmla="*/ 49026 h 204102"/>
                  <a:gd name="connsiteX9" fmla="*/ 32454 w 136962"/>
                  <a:gd name="connsiteY9" fmla="*/ 83025 h 204102"/>
                  <a:gd name="connsiteX10" fmla="*/ 6461 w 136962"/>
                  <a:gd name="connsiteY10" fmla="*/ 124959 h 204102"/>
                  <a:gd name="connsiteX11" fmla="*/ 2643 w 136962"/>
                  <a:gd name="connsiteY11" fmla="*/ 165340 h 204102"/>
                  <a:gd name="connsiteX12" fmla="*/ 32764 w 136962"/>
                  <a:gd name="connsiteY12" fmla="*/ 194320 h 204102"/>
                  <a:gd name="connsiteX13" fmla="*/ 71216 w 136962"/>
                  <a:gd name="connsiteY13" fmla="*/ 202944 h 204102"/>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04299 w 136962"/>
                  <a:gd name="connsiteY5" fmla="*/ 8182 h 206286"/>
                  <a:gd name="connsiteX6" fmla="*/ 94960 w 136962"/>
                  <a:gd name="connsiteY6" fmla="*/ 8 h 206286"/>
                  <a:gd name="connsiteX7" fmla="*/ 83741 w 136962"/>
                  <a:gd name="connsiteY7" fmla="*/ 20715 h 206286"/>
                  <a:gd name="connsiteX8" fmla="*/ 60864 w 136962"/>
                  <a:gd name="connsiteY8" fmla="*/ 51210 h 206286"/>
                  <a:gd name="connsiteX9" fmla="*/ 32454 w 136962"/>
                  <a:gd name="connsiteY9" fmla="*/ 85209 h 206286"/>
                  <a:gd name="connsiteX10" fmla="*/ 6461 w 136962"/>
                  <a:gd name="connsiteY10" fmla="*/ 127143 h 206286"/>
                  <a:gd name="connsiteX11" fmla="*/ 2643 w 136962"/>
                  <a:gd name="connsiteY11" fmla="*/ 167524 h 206286"/>
                  <a:gd name="connsiteX12" fmla="*/ 32764 w 136962"/>
                  <a:gd name="connsiteY12" fmla="*/ 196504 h 206286"/>
                  <a:gd name="connsiteX13" fmla="*/ 71216 w 136962"/>
                  <a:gd name="connsiteY13"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2013 w 136962"/>
                  <a:gd name="connsiteY5" fmla="*/ 20328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7385 w 136962"/>
                  <a:gd name="connsiteY5" fmla="*/ 26521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69341 w 135087"/>
                  <a:gd name="connsiteY0" fmla="*/ 205128 h 206286"/>
                  <a:gd name="connsiteX1" fmla="*/ 115756 w 135087"/>
                  <a:gd name="connsiteY1" fmla="*/ 173891 h 206286"/>
                  <a:gd name="connsiteX2" fmla="*/ 132724 w 135087"/>
                  <a:gd name="connsiteY2" fmla="*/ 123457 h 206286"/>
                  <a:gd name="connsiteX3" fmla="*/ 133401 w 135087"/>
                  <a:gd name="connsiteY3" fmla="*/ 81136 h 206286"/>
                  <a:gd name="connsiteX4" fmla="*/ 126412 w 135087"/>
                  <a:gd name="connsiteY4" fmla="*/ 53422 h 206286"/>
                  <a:gd name="connsiteX5" fmla="*/ 115510 w 135087"/>
                  <a:gd name="connsiteY5" fmla="*/ 26521 h 206286"/>
                  <a:gd name="connsiteX6" fmla="*/ 102424 w 135087"/>
                  <a:gd name="connsiteY6" fmla="*/ 8182 h 206286"/>
                  <a:gd name="connsiteX7" fmla="*/ 93085 w 135087"/>
                  <a:gd name="connsiteY7" fmla="*/ 8 h 206286"/>
                  <a:gd name="connsiteX8" fmla="*/ 81866 w 135087"/>
                  <a:gd name="connsiteY8" fmla="*/ 20715 h 206286"/>
                  <a:gd name="connsiteX9" fmla="*/ 58989 w 135087"/>
                  <a:gd name="connsiteY9" fmla="*/ 51210 h 206286"/>
                  <a:gd name="connsiteX10" fmla="*/ 30579 w 135087"/>
                  <a:gd name="connsiteY10" fmla="*/ 85209 h 206286"/>
                  <a:gd name="connsiteX11" fmla="*/ 4586 w 135087"/>
                  <a:gd name="connsiteY11" fmla="*/ 127143 h 206286"/>
                  <a:gd name="connsiteX12" fmla="*/ 768 w 135087"/>
                  <a:gd name="connsiteY12" fmla="*/ 167524 h 206286"/>
                  <a:gd name="connsiteX13" fmla="*/ 13398 w 135087"/>
                  <a:gd name="connsiteY13" fmla="*/ 184698 h 206286"/>
                  <a:gd name="connsiteX14" fmla="*/ 30889 w 135087"/>
                  <a:gd name="connsiteY14" fmla="*/ 196504 h 206286"/>
                  <a:gd name="connsiteX15" fmla="*/ 69341 w 135087"/>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5054 w 136743"/>
                  <a:gd name="connsiteY13" fmla="*/ 184698 h 206286"/>
                  <a:gd name="connsiteX14" fmla="*/ 32545 w 136743"/>
                  <a:gd name="connsiteY14" fmla="*/ 196504 h 206286"/>
                  <a:gd name="connsiteX15" fmla="*/ 70997 w 136743"/>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2135 w 136743"/>
                  <a:gd name="connsiteY13" fmla="*/ 184703 h 206286"/>
                  <a:gd name="connsiteX14" fmla="*/ 32545 w 136743"/>
                  <a:gd name="connsiteY14" fmla="*/ 196504 h 206286"/>
                  <a:gd name="connsiteX15" fmla="*/ 70997 w 136743"/>
                  <a:gd name="connsiteY15" fmla="*/ 205128 h 206286"/>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348"/>
                  <a:gd name="connsiteX1" fmla="*/ 117412 w 136743"/>
                  <a:gd name="connsiteY1" fmla="*/ 173891 h 206348"/>
                  <a:gd name="connsiteX2" fmla="*/ 134380 w 136743"/>
                  <a:gd name="connsiteY2" fmla="*/ 123457 h 206348"/>
                  <a:gd name="connsiteX3" fmla="*/ 135057 w 136743"/>
                  <a:gd name="connsiteY3" fmla="*/ 81136 h 206348"/>
                  <a:gd name="connsiteX4" fmla="*/ 128068 w 136743"/>
                  <a:gd name="connsiteY4" fmla="*/ 53422 h 206348"/>
                  <a:gd name="connsiteX5" fmla="*/ 117166 w 136743"/>
                  <a:gd name="connsiteY5" fmla="*/ 26521 h 206348"/>
                  <a:gd name="connsiteX6" fmla="*/ 104080 w 136743"/>
                  <a:gd name="connsiteY6" fmla="*/ 8182 h 206348"/>
                  <a:gd name="connsiteX7" fmla="*/ 94741 w 136743"/>
                  <a:gd name="connsiteY7" fmla="*/ 8 h 206348"/>
                  <a:gd name="connsiteX8" fmla="*/ 83522 w 136743"/>
                  <a:gd name="connsiteY8" fmla="*/ 20715 h 206348"/>
                  <a:gd name="connsiteX9" fmla="*/ 60645 w 136743"/>
                  <a:gd name="connsiteY9" fmla="*/ 51210 h 206348"/>
                  <a:gd name="connsiteX10" fmla="*/ 32235 w 136743"/>
                  <a:gd name="connsiteY10" fmla="*/ 85209 h 206348"/>
                  <a:gd name="connsiteX11" fmla="*/ 6242 w 136743"/>
                  <a:gd name="connsiteY11" fmla="*/ 127143 h 206348"/>
                  <a:gd name="connsiteX12" fmla="*/ 474 w 136743"/>
                  <a:gd name="connsiteY12" fmla="*/ 166068 h 206348"/>
                  <a:gd name="connsiteX13" fmla="*/ 12135 w 136743"/>
                  <a:gd name="connsiteY13" fmla="*/ 184703 h 206348"/>
                  <a:gd name="connsiteX14" fmla="*/ 31577 w 136743"/>
                  <a:gd name="connsiteY14" fmla="*/ 197965 h 206348"/>
                  <a:gd name="connsiteX15" fmla="*/ 70997 w 136743"/>
                  <a:gd name="connsiteY15" fmla="*/ 205128 h 206348"/>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2135 w 136743"/>
                  <a:gd name="connsiteY13" fmla="*/ 184703 h 212426"/>
                  <a:gd name="connsiteX14" fmla="*/ 36147 w 136743"/>
                  <a:gd name="connsiteY14" fmla="*/ 210514 h 212426"/>
                  <a:gd name="connsiteX15" fmla="*/ 70997 w 136743"/>
                  <a:gd name="connsiteY15" fmla="*/ 205128 h 212426"/>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3665 w 136743"/>
                  <a:gd name="connsiteY13" fmla="*/ 191677 h 212426"/>
                  <a:gd name="connsiteX14" fmla="*/ 36147 w 136743"/>
                  <a:gd name="connsiteY14" fmla="*/ 210514 h 212426"/>
                  <a:gd name="connsiteX15" fmla="*/ 70997 w 136743"/>
                  <a:gd name="connsiteY15" fmla="*/ 205128 h 212426"/>
                  <a:gd name="connsiteX0" fmla="*/ 71012 w 136743"/>
                  <a:gd name="connsiteY0" fmla="*/ 210709 h 213707"/>
                  <a:gd name="connsiteX1" fmla="*/ 117412 w 136743"/>
                  <a:gd name="connsiteY1" fmla="*/ 173891 h 213707"/>
                  <a:gd name="connsiteX2" fmla="*/ 134380 w 136743"/>
                  <a:gd name="connsiteY2" fmla="*/ 123457 h 213707"/>
                  <a:gd name="connsiteX3" fmla="*/ 135057 w 136743"/>
                  <a:gd name="connsiteY3" fmla="*/ 81136 h 213707"/>
                  <a:gd name="connsiteX4" fmla="*/ 128068 w 136743"/>
                  <a:gd name="connsiteY4" fmla="*/ 53422 h 213707"/>
                  <a:gd name="connsiteX5" fmla="*/ 117166 w 136743"/>
                  <a:gd name="connsiteY5" fmla="*/ 26521 h 213707"/>
                  <a:gd name="connsiteX6" fmla="*/ 104080 w 136743"/>
                  <a:gd name="connsiteY6" fmla="*/ 8182 h 213707"/>
                  <a:gd name="connsiteX7" fmla="*/ 94741 w 136743"/>
                  <a:gd name="connsiteY7" fmla="*/ 8 h 213707"/>
                  <a:gd name="connsiteX8" fmla="*/ 83522 w 136743"/>
                  <a:gd name="connsiteY8" fmla="*/ 20715 h 213707"/>
                  <a:gd name="connsiteX9" fmla="*/ 60645 w 136743"/>
                  <a:gd name="connsiteY9" fmla="*/ 51210 h 213707"/>
                  <a:gd name="connsiteX10" fmla="*/ 32235 w 136743"/>
                  <a:gd name="connsiteY10" fmla="*/ 85209 h 213707"/>
                  <a:gd name="connsiteX11" fmla="*/ 6242 w 136743"/>
                  <a:gd name="connsiteY11" fmla="*/ 127143 h 213707"/>
                  <a:gd name="connsiteX12" fmla="*/ 474 w 136743"/>
                  <a:gd name="connsiteY12" fmla="*/ 166068 h 213707"/>
                  <a:gd name="connsiteX13" fmla="*/ 13665 w 136743"/>
                  <a:gd name="connsiteY13" fmla="*/ 191677 h 213707"/>
                  <a:gd name="connsiteX14" fmla="*/ 36147 w 136743"/>
                  <a:gd name="connsiteY14" fmla="*/ 210514 h 213707"/>
                  <a:gd name="connsiteX15" fmla="*/ 71012 w 136743"/>
                  <a:gd name="connsiteY15" fmla="*/ 210709 h 21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743" h="213707">
                    <a:moveTo>
                      <a:pt x="71012" y="210709"/>
                    </a:moveTo>
                    <a:cubicBezTo>
                      <a:pt x="84587" y="208551"/>
                      <a:pt x="108284" y="187385"/>
                      <a:pt x="117412" y="173891"/>
                    </a:cubicBezTo>
                    <a:cubicBezTo>
                      <a:pt x="126540" y="160397"/>
                      <a:pt x="131439" y="138916"/>
                      <a:pt x="134380" y="123457"/>
                    </a:cubicBezTo>
                    <a:cubicBezTo>
                      <a:pt x="137321" y="107998"/>
                      <a:pt x="137482" y="94902"/>
                      <a:pt x="135057" y="81136"/>
                    </a:cubicBezTo>
                    <a:cubicBezTo>
                      <a:pt x="131933" y="67018"/>
                      <a:pt x="132484" y="63937"/>
                      <a:pt x="128068" y="53422"/>
                    </a:cubicBezTo>
                    <a:cubicBezTo>
                      <a:pt x="124191" y="43287"/>
                      <a:pt x="121164" y="34061"/>
                      <a:pt x="117166" y="26521"/>
                    </a:cubicBezTo>
                    <a:cubicBezTo>
                      <a:pt x="113168" y="18981"/>
                      <a:pt x="106922" y="11569"/>
                      <a:pt x="104080" y="8182"/>
                    </a:cubicBezTo>
                    <a:lnTo>
                      <a:pt x="94741" y="8"/>
                    </a:lnTo>
                    <a:cubicBezTo>
                      <a:pt x="90734" y="-382"/>
                      <a:pt x="89205" y="12181"/>
                      <a:pt x="83522" y="20715"/>
                    </a:cubicBezTo>
                    <a:cubicBezTo>
                      <a:pt x="77839" y="29249"/>
                      <a:pt x="67694" y="42389"/>
                      <a:pt x="60645" y="51210"/>
                    </a:cubicBezTo>
                    <a:cubicBezTo>
                      <a:pt x="53596" y="60031"/>
                      <a:pt x="45070" y="69962"/>
                      <a:pt x="32235" y="85209"/>
                    </a:cubicBezTo>
                    <a:cubicBezTo>
                      <a:pt x="22214" y="98648"/>
                      <a:pt x="11536" y="113667"/>
                      <a:pt x="6242" y="127143"/>
                    </a:cubicBezTo>
                    <a:cubicBezTo>
                      <a:pt x="948" y="140620"/>
                      <a:pt x="-995" y="156475"/>
                      <a:pt x="474" y="166068"/>
                    </a:cubicBezTo>
                    <a:cubicBezTo>
                      <a:pt x="1943" y="175661"/>
                      <a:pt x="8645" y="186847"/>
                      <a:pt x="13665" y="191677"/>
                    </a:cubicBezTo>
                    <a:cubicBezTo>
                      <a:pt x="18685" y="196507"/>
                      <a:pt x="26331" y="205286"/>
                      <a:pt x="36147" y="210514"/>
                    </a:cubicBezTo>
                    <a:cubicBezTo>
                      <a:pt x="49166" y="216315"/>
                      <a:pt x="57312" y="212854"/>
                      <a:pt x="71012" y="210709"/>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31" name="Freeform 50">
                <a:extLst>
                  <a:ext uri="{FF2B5EF4-FFF2-40B4-BE49-F238E27FC236}">
                    <a16:creationId xmlns:a16="http://schemas.microsoft.com/office/drawing/2014/main" id="{7C38C04C-8217-4765-9ADC-E0086CF2344C}"/>
                  </a:ext>
                </a:extLst>
              </p:cNvPr>
              <p:cNvSpPr>
                <a:spLocks noChangeAspect="1"/>
              </p:cNvSpPr>
              <p:nvPr/>
            </p:nvSpPr>
            <p:spPr>
              <a:xfrm rot="1860957">
                <a:off x="4482767" y="2915857"/>
                <a:ext cx="258632" cy="470984"/>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66106 w 116279"/>
                  <a:gd name="connsiteY0" fmla="*/ 181790 h 181795"/>
                  <a:gd name="connsiteX1" fmla="*/ 103367 w 116279"/>
                  <a:gd name="connsiteY1" fmla="*/ 147631 h 181795"/>
                  <a:gd name="connsiteX2" fmla="*/ 116252 w 116279"/>
                  <a:gd name="connsiteY2" fmla="*/ 102157 h 181795"/>
                  <a:gd name="connsiteX3" fmla="*/ 108250 w 116279"/>
                  <a:gd name="connsiteY3" fmla="*/ 61906 h 181795"/>
                  <a:gd name="connsiteX4" fmla="*/ 89201 w 116279"/>
                  <a:gd name="connsiteY4" fmla="*/ 26228 h 181795"/>
                  <a:gd name="connsiteX5" fmla="*/ 77062 w 116279"/>
                  <a:gd name="connsiteY5" fmla="*/ 9381 h 181795"/>
                  <a:gd name="connsiteX6" fmla="*/ 67053 w 116279"/>
                  <a:gd name="connsiteY6" fmla="*/ 19 h 181795"/>
                  <a:gd name="connsiteX7" fmla="*/ 53853 w 116279"/>
                  <a:gd name="connsiteY7" fmla="*/ 10161 h 181795"/>
                  <a:gd name="connsiteX8" fmla="*/ 38952 w 116279"/>
                  <a:gd name="connsiteY8" fmla="*/ 27788 h 181795"/>
                  <a:gd name="connsiteX9" fmla="*/ 18210 w 116279"/>
                  <a:gd name="connsiteY9" fmla="*/ 64828 h 181795"/>
                  <a:gd name="connsiteX10" fmla="*/ 8 w 116279"/>
                  <a:gd name="connsiteY10" fmla="*/ 93030 h 181795"/>
                  <a:gd name="connsiteX11" fmla="*/ 24786 w 116279"/>
                  <a:gd name="connsiteY11" fmla="*/ 145250 h 181795"/>
                  <a:gd name="connsiteX12" fmla="*/ 66106 w 116279"/>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24798 w 116291"/>
                  <a:gd name="connsiteY11" fmla="*/ 145250 h 181795"/>
                  <a:gd name="connsiteX12" fmla="*/ 66118 w 116291"/>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11729 w 116291"/>
                  <a:gd name="connsiteY11" fmla="*/ 143315 h 181795"/>
                  <a:gd name="connsiteX12" fmla="*/ 66118 w 116291"/>
                  <a:gd name="connsiteY12" fmla="*/ 181790 h 181795"/>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8964 w 116291"/>
                  <a:gd name="connsiteY8" fmla="*/ 48395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103201 w 116291"/>
                  <a:gd name="connsiteY5" fmla="*/ 29939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856"/>
                  <a:gd name="connsiteY0" fmla="*/ 202397 h 202402"/>
                  <a:gd name="connsiteX1" fmla="*/ 103379 w 116856"/>
                  <a:gd name="connsiteY1" fmla="*/ 168238 h 202402"/>
                  <a:gd name="connsiteX2" fmla="*/ 116264 w 116856"/>
                  <a:gd name="connsiteY2" fmla="*/ 122764 h 202402"/>
                  <a:gd name="connsiteX3" fmla="*/ 108262 w 116856"/>
                  <a:gd name="connsiteY3" fmla="*/ 82513 h 202402"/>
                  <a:gd name="connsiteX4" fmla="*/ 115351 w 116856"/>
                  <a:gd name="connsiteY4" fmla="*/ 50706 h 202402"/>
                  <a:gd name="connsiteX5" fmla="*/ 103201 w 116856"/>
                  <a:gd name="connsiteY5" fmla="*/ 29939 h 202402"/>
                  <a:gd name="connsiteX6" fmla="*/ 91816 w 116856"/>
                  <a:gd name="connsiteY6" fmla="*/ 4 h 202402"/>
                  <a:gd name="connsiteX7" fmla="*/ 53865 w 116856"/>
                  <a:gd name="connsiteY7" fmla="*/ 30768 h 202402"/>
                  <a:gd name="connsiteX8" fmla="*/ 35042 w 116856"/>
                  <a:gd name="connsiteY8" fmla="*/ 47423 h 202402"/>
                  <a:gd name="connsiteX9" fmla="*/ 10358 w 116856"/>
                  <a:gd name="connsiteY9" fmla="*/ 77611 h 202402"/>
                  <a:gd name="connsiteX10" fmla="*/ 20 w 116856"/>
                  <a:gd name="connsiteY10" fmla="*/ 113637 h 202402"/>
                  <a:gd name="connsiteX11" fmla="*/ 11729 w 116856"/>
                  <a:gd name="connsiteY11" fmla="*/ 163922 h 202402"/>
                  <a:gd name="connsiteX12" fmla="*/ 66118 w 116856"/>
                  <a:gd name="connsiteY12" fmla="*/ 202397 h 202402"/>
                  <a:gd name="connsiteX0" fmla="*/ 66118 w 134977"/>
                  <a:gd name="connsiteY0" fmla="*/ 202397 h 202402"/>
                  <a:gd name="connsiteX1" fmla="*/ 103379 w 134977"/>
                  <a:gd name="connsiteY1" fmla="*/ 168238 h 202402"/>
                  <a:gd name="connsiteX2" fmla="*/ 116264 w 134977"/>
                  <a:gd name="connsiteY2" fmla="*/ 122764 h 202402"/>
                  <a:gd name="connsiteX3" fmla="*/ 134407 w 134977"/>
                  <a:gd name="connsiteY3" fmla="*/ 88343 h 202402"/>
                  <a:gd name="connsiteX4" fmla="*/ 115351 w 134977"/>
                  <a:gd name="connsiteY4" fmla="*/ 50706 h 202402"/>
                  <a:gd name="connsiteX5" fmla="*/ 103201 w 134977"/>
                  <a:gd name="connsiteY5" fmla="*/ 29939 h 202402"/>
                  <a:gd name="connsiteX6" fmla="*/ 91816 w 134977"/>
                  <a:gd name="connsiteY6" fmla="*/ 4 h 202402"/>
                  <a:gd name="connsiteX7" fmla="*/ 53865 w 134977"/>
                  <a:gd name="connsiteY7" fmla="*/ 30768 h 202402"/>
                  <a:gd name="connsiteX8" fmla="*/ 35042 w 134977"/>
                  <a:gd name="connsiteY8" fmla="*/ 47423 h 202402"/>
                  <a:gd name="connsiteX9" fmla="*/ 10358 w 134977"/>
                  <a:gd name="connsiteY9" fmla="*/ 77611 h 202402"/>
                  <a:gd name="connsiteX10" fmla="*/ 20 w 134977"/>
                  <a:gd name="connsiteY10" fmla="*/ 113637 h 202402"/>
                  <a:gd name="connsiteX11" fmla="*/ 11729 w 134977"/>
                  <a:gd name="connsiteY11" fmla="*/ 163922 h 202402"/>
                  <a:gd name="connsiteX12" fmla="*/ 66118 w 134977"/>
                  <a:gd name="connsiteY12" fmla="*/ 202397 h 202402"/>
                  <a:gd name="connsiteX0" fmla="*/ 66118 w 135595"/>
                  <a:gd name="connsiteY0" fmla="*/ 202397 h 202402"/>
                  <a:gd name="connsiteX1" fmla="*/ 103379 w 135595"/>
                  <a:gd name="connsiteY1" fmla="*/ 168238 h 202402"/>
                  <a:gd name="connsiteX2" fmla="*/ 129340 w 135595"/>
                  <a:gd name="connsiteY2" fmla="*/ 126659 h 202402"/>
                  <a:gd name="connsiteX3" fmla="*/ 134407 w 135595"/>
                  <a:gd name="connsiteY3" fmla="*/ 88343 h 202402"/>
                  <a:gd name="connsiteX4" fmla="*/ 115351 w 135595"/>
                  <a:gd name="connsiteY4" fmla="*/ 50706 h 202402"/>
                  <a:gd name="connsiteX5" fmla="*/ 103201 w 135595"/>
                  <a:gd name="connsiteY5" fmla="*/ 29939 h 202402"/>
                  <a:gd name="connsiteX6" fmla="*/ 91816 w 135595"/>
                  <a:gd name="connsiteY6" fmla="*/ 4 h 202402"/>
                  <a:gd name="connsiteX7" fmla="*/ 53865 w 135595"/>
                  <a:gd name="connsiteY7" fmla="*/ 30768 h 202402"/>
                  <a:gd name="connsiteX8" fmla="*/ 35042 w 135595"/>
                  <a:gd name="connsiteY8" fmla="*/ 47423 h 202402"/>
                  <a:gd name="connsiteX9" fmla="*/ 10358 w 135595"/>
                  <a:gd name="connsiteY9" fmla="*/ 77611 h 202402"/>
                  <a:gd name="connsiteX10" fmla="*/ 20 w 135595"/>
                  <a:gd name="connsiteY10" fmla="*/ 113637 h 202402"/>
                  <a:gd name="connsiteX11" fmla="*/ 11729 w 135595"/>
                  <a:gd name="connsiteY11" fmla="*/ 163922 h 202402"/>
                  <a:gd name="connsiteX12" fmla="*/ 66118 w 135595"/>
                  <a:gd name="connsiteY12" fmla="*/ 202397 h 202402"/>
                  <a:gd name="connsiteX0" fmla="*/ 66106 w 135583"/>
                  <a:gd name="connsiteY0" fmla="*/ 202397 h 202402"/>
                  <a:gd name="connsiteX1" fmla="*/ 103367 w 135583"/>
                  <a:gd name="connsiteY1" fmla="*/ 168238 h 202402"/>
                  <a:gd name="connsiteX2" fmla="*/ 129328 w 135583"/>
                  <a:gd name="connsiteY2" fmla="*/ 126659 h 202402"/>
                  <a:gd name="connsiteX3" fmla="*/ 134395 w 135583"/>
                  <a:gd name="connsiteY3" fmla="*/ 88343 h 202402"/>
                  <a:gd name="connsiteX4" fmla="*/ 115339 w 135583"/>
                  <a:gd name="connsiteY4" fmla="*/ 50706 h 202402"/>
                  <a:gd name="connsiteX5" fmla="*/ 103189 w 135583"/>
                  <a:gd name="connsiteY5" fmla="*/ 29939 h 202402"/>
                  <a:gd name="connsiteX6" fmla="*/ 91804 w 135583"/>
                  <a:gd name="connsiteY6" fmla="*/ 4 h 202402"/>
                  <a:gd name="connsiteX7" fmla="*/ 53853 w 135583"/>
                  <a:gd name="connsiteY7" fmla="*/ 30768 h 202402"/>
                  <a:gd name="connsiteX8" fmla="*/ 35030 w 135583"/>
                  <a:gd name="connsiteY8" fmla="*/ 47423 h 202402"/>
                  <a:gd name="connsiteX9" fmla="*/ 20796 w 135583"/>
                  <a:gd name="connsiteY9" fmla="*/ 77591 h 202402"/>
                  <a:gd name="connsiteX10" fmla="*/ 8 w 135583"/>
                  <a:gd name="connsiteY10" fmla="*/ 113637 h 202402"/>
                  <a:gd name="connsiteX11" fmla="*/ 11717 w 135583"/>
                  <a:gd name="connsiteY11" fmla="*/ 163922 h 202402"/>
                  <a:gd name="connsiteX12" fmla="*/ 66106 w 135583"/>
                  <a:gd name="connsiteY12" fmla="*/ 202397 h 202402"/>
                  <a:gd name="connsiteX0" fmla="*/ 66106 w 135583"/>
                  <a:gd name="connsiteY0" fmla="*/ 216089 h 216094"/>
                  <a:gd name="connsiteX1" fmla="*/ 103367 w 135583"/>
                  <a:gd name="connsiteY1" fmla="*/ 181930 h 216094"/>
                  <a:gd name="connsiteX2" fmla="*/ 129328 w 135583"/>
                  <a:gd name="connsiteY2" fmla="*/ 140351 h 216094"/>
                  <a:gd name="connsiteX3" fmla="*/ 134395 w 135583"/>
                  <a:gd name="connsiteY3" fmla="*/ 102035 h 216094"/>
                  <a:gd name="connsiteX4" fmla="*/ 115339 w 135583"/>
                  <a:gd name="connsiteY4" fmla="*/ 64398 h 216094"/>
                  <a:gd name="connsiteX5" fmla="*/ 103189 w 135583"/>
                  <a:gd name="connsiteY5" fmla="*/ 43631 h 216094"/>
                  <a:gd name="connsiteX6" fmla="*/ 78695 w 135583"/>
                  <a:gd name="connsiteY6" fmla="*/ 3 h 216094"/>
                  <a:gd name="connsiteX7" fmla="*/ 53853 w 135583"/>
                  <a:gd name="connsiteY7" fmla="*/ 44460 h 216094"/>
                  <a:gd name="connsiteX8" fmla="*/ 35030 w 135583"/>
                  <a:gd name="connsiteY8" fmla="*/ 61115 h 216094"/>
                  <a:gd name="connsiteX9" fmla="*/ 20796 w 135583"/>
                  <a:gd name="connsiteY9" fmla="*/ 91283 h 216094"/>
                  <a:gd name="connsiteX10" fmla="*/ 8 w 135583"/>
                  <a:gd name="connsiteY10" fmla="*/ 127329 h 216094"/>
                  <a:gd name="connsiteX11" fmla="*/ 11717 w 135583"/>
                  <a:gd name="connsiteY11" fmla="*/ 177614 h 216094"/>
                  <a:gd name="connsiteX12" fmla="*/ 66106 w 135583"/>
                  <a:gd name="connsiteY12" fmla="*/ 216089 h 216094"/>
                  <a:gd name="connsiteX0" fmla="*/ 66106 w 135583"/>
                  <a:gd name="connsiteY0" fmla="*/ 214150 h 214155"/>
                  <a:gd name="connsiteX1" fmla="*/ 103367 w 135583"/>
                  <a:gd name="connsiteY1" fmla="*/ 179991 h 214155"/>
                  <a:gd name="connsiteX2" fmla="*/ 129328 w 135583"/>
                  <a:gd name="connsiteY2" fmla="*/ 138412 h 214155"/>
                  <a:gd name="connsiteX3" fmla="*/ 134395 w 135583"/>
                  <a:gd name="connsiteY3" fmla="*/ 100096 h 214155"/>
                  <a:gd name="connsiteX4" fmla="*/ 115339 w 135583"/>
                  <a:gd name="connsiteY4" fmla="*/ 62459 h 214155"/>
                  <a:gd name="connsiteX5" fmla="*/ 103189 w 135583"/>
                  <a:gd name="connsiteY5" fmla="*/ 41692 h 214155"/>
                  <a:gd name="connsiteX6" fmla="*/ 89153 w 135583"/>
                  <a:gd name="connsiteY6" fmla="*/ 4 h 214155"/>
                  <a:gd name="connsiteX7" fmla="*/ 53853 w 135583"/>
                  <a:gd name="connsiteY7" fmla="*/ 42521 h 214155"/>
                  <a:gd name="connsiteX8" fmla="*/ 35030 w 135583"/>
                  <a:gd name="connsiteY8" fmla="*/ 59176 h 214155"/>
                  <a:gd name="connsiteX9" fmla="*/ 20796 w 135583"/>
                  <a:gd name="connsiteY9" fmla="*/ 89344 h 214155"/>
                  <a:gd name="connsiteX10" fmla="*/ 8 w 135583"/>
                  <a:gd name="connsiteY10" fmla="*/ 125390 h 214155"/>
                  <a:gd name="connsiteX11" fmla="*/ 11717 w 135583"/>
                  <a:gd name="connsiteY11" fmla="*/ 175675 h 214155"/>
                  <a:gd name="connsiteX12" fmla="*/ 66106 w 135583"/>
                  <a:gd name="connsiteY12" fmla="*/ 214150 h 214155"/>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35030 w 135583"/>
                  <a:gd name="connsiteY8" fmla="*/ 59178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96563 w 135583"/>
                  <a:gd name="connsiteY5" fmla="*/ 13292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7000 w 136477"/>
                  <a:gd name="connsiteY0" fmla="*/ 214152 h 214157"/>
                  <a:gd name="connsiteX1" fmla="*/ 104261 w 136477"/>
                  <a:gd name="connsiteY1" fmla="*/ 179993 h 214157"/>
                  <a:gd name="connsiteX2" fmla="*/ 130222 w 136477"/>
                  <a:gd name="connsiteY2" fmla="*/ 138414 h 214157"/>
                  <a:gd name="connsiteX3" fmla="*/ 135289 w 136477"/>
                  <a:gd name="connsiteY3" fmla="*/ 100098 h 214157"/>
                  <a:gd name="connsiteX4" fmla="*/ 121445 w 136477"/>
                  <a:gd name="connsiteY4" fmla="*/ 58532 h 214157"/>
                  <a:gd name="connsiteX5" fmla="*/ 97457 w 136477"/>
                  <a:gd name="connsiteY5" fmla="*/ 13292 h 214157"/>
                  <a:gd name="connsiteX6" fmla="*/ 90047 w 136477"/>
                  <a:gd name="connsiteY6" fmla="*/ 6 h 214157"/>
                  <a:gd name="connsiteX7" fmla="*/ 76899 w 136477"/>
                  <a:gd name="connsiteY7" fmla="*/ 25825 h 214157"/>
                  <a:gd name="connsiteX8" fmla="*/ 51586 w 136477"/>
                  <a:gd name="connsiteY8" fmla="*/ 55230 h 214157"/>
                  <a:gd name="connsiteX9" fmla="*/ 21690 w 136477"/>
                  <a:gd name="connsiteY9" fmla="*/ 89346 h 214157"/>
                  <a:gd name="connsiteX10" fmla="*/ 902 w 136477"/>
                  <a:gd name="connsiteY10" fmla="*/ 125392 h 214157"/>
                  <a:gd name="connsiteX11" fmla="*/ 4761 w 136477"/>
                  <a:gd name="connsiteY11" fmla="*/ 171773 h 214157"/>
                  <a:gd name="connsiteX12" fmla="*/ 67000 w 136477"/>
                  <a:gd name="connsiteY12" fmla="*/ 214152 h 214157"/>
                  <a:gd name="connsiteX0" fmla="*/ 67759 w 137236"/>
                  <a:gd name="connsiteY0" fmla="*/ 214152 h 214157"/>
                  <a:gd name="connsiteX1" fmla="*/ 105020 w 137236"/>
                  <a:gd name="connsiteY1" fmla="*/ 179993 h 214157"/>
                  <a:gd name="connsiteX2" fmla="*/ 130981 w 137236"/>
                  <a:gd name="connsiteY2" fmla="*/ 138414 h 214157"/>
                  <a:gd name="connsiteX3" fmla="*/ 136048 w 137236"/>
                  <a:gd name="connsiteY3" fmla="*/ 100098 h 214157"/>
                  <a:gd name="connsiteX4" fmla="*/ 122204 w 137236"/>
                  <a:gd name="connsiteY4" fmla="*/ 58532 h 214157"/>
                  <a:gd name="connsiteX5" fmla="*/ 98216 w 137236"/>
                  <a:gd name="connsiteY5" fmla="*/ 13292 h 214157"/>
                  <a:gd name="connsiteX6" fmla="*/ 90806 w 137236"/>
                  <a:gd name="connsiteY6" fmla="*/ 6 h 214157"/>
                  <a:gd name="connsiteX7" fmla="*/ 77658 w 137236"/>
                  <a:gd name="connsiteY7" fmla="*/ 25825 h 214157"/>
                  <a:gd name="connsiteX8" fmla="*/ 52345 w 137236"/>
                  <a:gd name="connsiteY8" fmla="*/ 55230 h 214157"/>
                  <a:gd name="connsiteX9" fmla="*/ 22449 w 137236"/>
                  <a:gd name="connsiteY9" fmla="*/ 89346 h 214157"/>
                  <a:gd name="connsiteX10" fmla="*/ 1661 w 137236"/>
                  <a:gd name="connsiteY10" fmla="*/ 125392 h 214157"/>
                  <a:gd name="connsiteX11" fmla="*/ 4217 w 137236"/>
                  <a:gd name="connsiteY11" fmla="*/ 172755 h 214157"/>
                  <a:gd name="connsiteX12" fmla="*/ 67759 w 137236"/>
                  <a:gd name="connsiteY12" fmla="*/ 214152 h 214157"/>
                  <a:gd name="connsiteX0" fmla="*/ 68294 w 137771"/>
                  <a:gd name="connsiteY0" fmla="*/ 214152 h 214157"/>
                  <a:gd name="connsiteX1" fmla="*/ 105555 w 137771"/>
                  <a:gd name="connsiteY1" fmla="*/ 179993 h 214157"/>
                  <a:gd name="connsiteX2" fmla="*/ 131516 w 137771"/>
                  <a:gd name="connsiteY2" fmla="*/ 138414 h 214157"/>
                  <a:gd name="connsiteX3" fmla="*/ 136583 w 137771"/>
                  <a:gd name="connsiteY3" fmla="*/ 100098 h 214157"/>
                  <a:gd name="connsiteX4" fmla="*/ 122739 w 137771"/>
                  <a:gd name="connsiteY4" fmla="*/ 58532 h 214157"/>
                  <a:gd name="connsiteX5" fmla="*/ 98751 w 137771"/>
                  <a:gd name="connsiteY5" fmla="*/ 13292 h 214157"/>
                  <a:gd name="connsiteX6" fmla="*/ 91341 w 137771"/>
                  <a:gd name="connsiteY6" fmla="*/ 6 h 214157"/>
                  <a:gd name="connsiteX7" fmla="*/ 78193 w 137771"/>
                  <a:gd name="connsiteY7" fmla="*/ 25825 h 214157"/>
                  <a:gd name="connsiteX8" fmla="*/ 52880 w 137771"/>
                  <a:gd name="connsiteY8" fmla="*/ 55230 h 214157"/>
                  <a:gd name="connsiteX9" fmla="*/ 22984 w 137771"/>
                  <a:gd name="connsiteY9" fmla="*/ 89346 h 214157"/>
                  <a:gd name="connsiteX10" fmla="*/ 913 w 137771"/>
                  <a:gd name="connsiteY10" fmla="*/ 132253 h 214157"/>
                  <a:gd name="connsiteX11" fmla="*/ 4752 w 137771"/>
                  <a:gd name="connsiteY11" fmla="*/ 172755 h 214157"/>
                  <a:gd name="connsiteX12" fmla="*/ 68294 w 137771"/>
                  <a:gd name="connsiteY12" fmla="*/ 214152 h 214157"/>
                  <a:gd name="connsiteX0" fmla="*/ 67498 w 136975"/>
                  <a:gd name="connsiteY0" fmla="*/ 214152 h 214956"/>
                  <a:gd name="connsiteX1" fmla="*/ 104759 w 136975"/>
                  <a:gd name="connsiteY1" fmla="*/ 179993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6975"/>
                  <a:gd name="connsiteY0" fmla="*/ 214152 h 214956"/>
                  <a:gd name="connsiteX1" fmla="*/ 111287 w 136975"/>
                  <a:gd name="connsiteY1" fmla="*/ 179001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4872 w 137452"/>
                  <a:gd name="connsiteY0" fmla="*/ 210238 h 211395"/>
                  <a:gd name="connsiteX1" fmla="*/ 111287 w 137452"/>
                  <a:gd name="connsiteY1" fmla="*/ 179001 h 211395"/>
                  <a:gd name="connsiteX2" fmla="*/ 130720 w 137452"/>
                  <a:gd name="connsiteY2" fmla="*/ 138414 h 211395"/>
                  <a:gd name="connsiteX3" fmla="*/ 135787 w 137452"/>
                  <a:gd name="connsiteY3" fmla="*/ 100098 h 211395"/>
                  <a:gd name="connsiteX4" fmla="*/ 121943 w 137452"/>
                  <a:gd name="connsiteY4" fmla="*/ 58532 h 211395"/>
                  <a:gd name="connsiteX5" fmla="*/ 97955 w 137452"/>
                  <a:gd name="connsiteY5" fmla="*/ 13292 h 211395"/>
                  <a:gd name="connsiteX6" fmla="*/ 90545 w 137452"/>
                  <a:gd name="connsiteY6" fmla="*/ 6 h 211395"/>
                  <a:gd name="connsiteX7" fmla="*/ 77397 w 137452"/>
                  <a:gd name="connsiteY7" fmla="*/ 25825 h 211395"/>
                  <a:gd name="connsiteX8" fmla="*/ 52084 w 137452"/>
                  <a:gd name="connsiteY8" fmla="*/ 55230 h 211395"/>
                  <a:gd name="connsiteX9" fmla="*/ 22188 w 137452"/>
                  <a:gd name="connsiteY9" fmla="*/ 89346 h 211395"/>
                  <a:gd name="connsiteX10" fmla="*/ 117 w 137452"/>
                  <a:gd name="connsiteY10" fmla="*/ 132253 h 211395"/>
                  <a:gd name="connsiteX11" fmla="*/ 3956 w 137452"/>
                  <a:gd name="connsiteY11" fmla="*/ 172755 h 211395"/>
                  <a:gd name="connsiteX12" fmla="*/ 34257 w 137452"/>
                  <a:gd name="connsiteY12" fmla="*/ 201599 h 211395"/>
                  <a:gd name="connsiteX13" fmla="*/ 64872 w 137452"/>
                  <a:gd name="connsiteY13" fmla="*/ 210238 h 211395"/>
                  <a:gd name="connsiteX0" fmla="*/ 68291 w 140871"/>
                  <a:gd name="connsiteY0" fmla="*/ 210238 h 211395"/>
                  <a:gd name="connsiteX1" fmla="*/ 114706 w 140871"/>
                  <a:gd name="connsiteY1" fmla="*/ 179001 h 211395"/>
                  <a:gd name="connsiteX2" fmla="*/ 134139 w 140871"/>
                  <a:gd name="connsiteY2" fmla="*/ 138414 h 211395"/>
                  <a:gd name="connsiteX3" fmla="*/ 139206 w 140871"/>
                  <a:gd name="connsiteY3" fmla="*/ 100098 h 211395"/>
                  <a:gd name="connsiteX4" fmla="*/ 125362 w 140871"/>
                  <a:gd name="connsiteY4" fmla="*/ 58532 h 211395"/>
                  <a:gd name="connsiteX5" fmla="*/ 101374 w 140871"/>
                  <a:gd name="connsiteY5" fmla="*/ 13292 h 211395"/>
                  <a:gd name="connsiteX6" fmla="*/ 93964 w 140871"/>
                  <a:gd name="connsiteY6" fmla="*/ 6 h 211395"/>
                  <a:gd name="connsiteX7" fmla="*/ 80816 w 140871"/>
                  <a:gd name="connsiteY7" fmla="*/ 25825 h 211395"/>
                  <a:gd name="connsiteX8" fmla="*/ 55503 w 140871"/>
                  <a:gd name="connsiteY8" fmla="*/ 55230 h 211395"/>
                  <a:gd name="connsiteX9" fmla="*/ 25607 w 140871"/>
                  <a:gd name="connsiteY9" fmla="*/ 89346 h 211395"/>
                  <a:gd name="connsiteX10" fmla="*/ 3536 w 140871"/>
                  <a:gd name="connsiteY10" fmla="*/ 132253 h 211395"/>
                  <a:gd name="connsiteX11" fmla="*/ 2144 w 140871"/>
                  <a:gd name="connsiteY11" fmla="*/ 170805 h 211395"/>
                  <a:gd name="connsiteX12" fmla="*/ 37676 w 140871"/>
                  <a:gd name="connsiteY12" fmla="*/ 201599 h 211395"/>
                  <a:gd name="connsiteX13" fmla="*/ 68291 w 140871"/>
                  <a:gd name="connsiteY13" fmla="*/ 210238 h 211395"/>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5607 w 140871"/>
                  <a:gd name="connsiteY9" fmla="*/ 89346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8648 w 141580"/>
                  <a:gd name="connsiteY8" fmla="*/ 5632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260 w 141840"/>
                  <a:gd name="connsiteY0" fmla="*/ 210238 h 211396"/>
                  <a:gd name="connsiteX1" fmla="*/ 115675 w 141840"/>
                  <a:gd name="connsiteY1" fmla="*/ 179001 h 211396"/>
                  <a:gd name="connsiteX2" fmla="*/ 135108 w 141840"/>
                  <a:gd name="connsiteY2" fmla="*/ 138414 h 211396"/>
                  <a:gd name="connsiteX3" fmla="*/ 140175 w 141840"/>
                  <a:gd name="connsiteY3" fmla="*/ 100098 h 211396"/>
                  <a:gd name="connsiteX4" fmla="*/ 126331 w 141840"/>
                  <a:gd name="connsiteY4" fmla="*/ 58532 h 211396"/>
                  <a:gd name="connsiteX5" fmla="*/ 102343 w 141840"/>
                  <a:gd name="connsiteY5" fmla="*/ 13292 h 211396"/>
                  <a:gd name="connsiteX6" fmla="*/ 94933 w 141840"/>
                  <a:gd name="connsiteY6" fmla="*/ 6 h 211396"/>
                  <a:gd name="connsiteX7" fmla="*/ 81785 w 141840"/>
                  <a:gd name="connsiteY7" fmla="*/ 25825 h 211396"/>
                  <a:gd name="connsiteX8" fmla="*/ 58908 w 141840"/>
                  <a:gd name="connsiteY8" fmla="*/ 56320 h 211396"/>
                  <a:gd name="connsiteX9" fmla="*/ 30498 w 141840"/>
                  <a:gd name="connsiteY9" fmla="*/ 90319 h 211396"/>
                  <a:gd name="connsiteX10" fmla="*/ 4505 w 141840"/>
                  <a:gd name="connsiteY10" fmla="*/ 132253 h 211396"/>
                  <a:gd name="connsiteX11" fmla="*/ 3113 w 141840"/>
                  <a:gd name="connsiteY11" fmla="*/ 170805 h 211396"/>
                  <a:gd name="connsiteX12" fmla="*/ 30808 w 141840"/>
                  <a:gd name="connsiteY12" fmla="*/ 201614 h 211396"/>
                  <a:gd name="connsiteX13" fmla="*/ 69260 w 141840"/>
                  <a:gd name="connsiteY13" fmla="*/ 210238 h 211396"/>
                  <a:gd name="connsiteX0" fmla="*/ 71216 w 143796"/>
                  <a:gd name="connsiteY0" fmla="*/ 210238 h 211396"/>
                  <a:gd name="connsiteX1" fmla="*/ 117631 w 143796"/>
                  <a:gd name="connsiteY1" fmla="*/ 179001 h 211396"/>
                  <a:gd name="connsiteX2" fmla="*/ 137064 w 143796"/>
                  <a:gd name="connsiteY2" fmla="*/ 138414 h 211396"/>
                  <a:gd name="connsiteX3" fmla="*/ 142131 w 143796"/>
                  <a:gd name="connsiteY3" fmla="*/ 100098 h 211396"/>
                  <a:gd name="connsiteX4" fmla="*/ 128287 w 143796"/>
                  <a:gd name="connsiteY4" fmla="*/ 58532 h 211396"/>
                  <a:gd name="connsiteX5" fmla="*/ 104299 w 143796"/>
                  <a:gd name="connsiteY5" fmla="*/ 13292 h 211396"/>
                  <a:gd name="connsiteX6" fmla="*/ 96889 w 143796"/>
                  <a:gd name="connsiteY6" fmla="*/ 6 h 211396"/>
                  <a:gd name="connsiteX7" fmla="*/ 83741 w 143796"/>
                  <a:gd name="connsiteY7" fmla="*/ 25825 h 211396"/>
                  <a:gd name="connsiteX8" fmla="*/ 60864 w 143796"/>
                  <a:gd name="connsiteY8" fmla="*/ 56320 h 211396"/>
                  <a:gd name="connsiteX9" fmla="*/ 32454 w 143796"/>
                  <a:gd name="connsiteY9" fmla="*/ 90319 h 211396"/>
                  <a:gd name="connsiteX10" fmla="*/ 6461 w 143796"/>
                  <a:gd name="connsiteY10" fmla="*/ 132253 h 211396"/>
                  <a:gd name="connsiteX11" fmla="*/ 2643 w 143796"/>
                  <a:gd name="connsiteY11" fmla="*/ 172634 h 211396"/>
                  <a:gd name="connsiteX12" fmla="*/ 32764 w 143796"/>
                  <a:gd name="connsiteY12" fmla="*/ 201614 h 211396"/>
                  <a:gd name="connsiteX13" fmla="*/ 71216 w 143796"/>
                  <a:gd name="connsiteY13" fmla="*/ 210238 h 211396"/>
                  <a:gd name="connsiteX0" fmla="*/ 71216 w 144672"/>
                  <a:gd name="connsiteY0" fmla="*/ 210238 h 211396"/>
                  <a:gd name="connsiteX1" fmla="*/ 117631 w 144672"/>
                  <a:gd name="connsiteY1" fmla="*/ 179001 h 211396"/>
                  <a:gd name="connsiteX2" fmla="*/ 140458 w 144672"/>
                  <a:gd name="connsiteY2" fmla="*/ 135124 h 211396"/>
                  <a:gd name="connsiteX3" fmla="*/ 142131 w 144672"/>
                  <a:gd name="connsiteY3" fmla="*/ 100098 h 211396"/>
                  <a:gd name="connsiteX4" fmla="*/ 128287 w 144672"/>
                  <a:gd name="connsiteY4" fmla="*/ 58532 h 211396"/>
                  <a:gd name="connsiteX5" fmla="*/ 104299 w 144672"/>
                  <a:gd name="connsiteY5" fmla="*/ 13292 h 211396"/>
                  <a:gd name="connsiteX6" fmla="*/ 96889 w 144672"/>
                  <a:gd name="connsiteY6" fmla="*/ 6 h 211396"/>
                  <a:gd name="connsiteX7" fmla="*/ 83741 w 144672"/>
                  <a:gd name="connsiteY7" fmla="*/ 25825 h 211396"/>
                  <a:gd name="connsiteX8" fmla="*/ 60864 w 144672"/>
                  <a:gd name="connsiteY8" fmla="*/ 56320 h 211396"/>
                  <a:gd name="connsiteX9" fmla="*/ 32454 w 144672"/>
                  <a:gd name="connsiteY9" fmla="*/ 90319 h 211396"/>
                  <a:gd name="connsiteX10" fmla="*/ 6461 w 144672"/>
                  <a:gd name="connsiteY10" fmla="*/ 132253 h 211396"/>
                  <a:gd name="connsiteX11" fmla="*/ 2643 w 144672"/>
                  <a:gd name="connsiteY11" fmla="*/ 172634 h 211396"/>
                  <a:gd name="connsiteX12" fmla="*/ 32764 w 144672"/>
                  <a:gd name="connsiteY12" fmla="*/ 201614 h 211396"/>
                  <a:gd name="connsiteX13" fmla="*/ 71216 w 144672"/>
                  <a:gd name="connsiteY13" fmla="*/ 210238 h 211396"/>
                  <a:gd name="connsiteX0" fmla="*/ 71216 w 143792"/>
                  <a:gd name="connsiteY0" fmla="*/ 210238 h 211396"/>
                  <a:gd name="connsiteX1" fmla="*/ 117631 w 143792"/>
                  <a:gd name="connsiteY1" fmla="*/ 179001 h 211396"/>
                  <a:gd name="connsiteX2" fmla="*/ 137040 w 143792"/>
                  <a:gd name="connsiteY2" fmla="*/ 131117 h 211396"/>
                  <a:gd name="connsiteX3" fmla="*/ 142131 w 143792"/>
                  <a:gd name="connsiteY3" fmla="*/ 100098 h 211396"/>
                  <a:gd name="connsiteX4" fmla="*/ 128287 w 143792"/>
                  <a:gd name="connsiteY4" fmla="*/ 58532 h 211396"/>
                  <a:gd name="connsiteX5" fmla="*/ 104299 w 143792"/>
                  <a:gd name="connsiteY5" fmla="*/ 13292 h 211396"/>
                  <a:gd name="connsiteX6" fmla="*/ 96889 w 143792"/>
                  <a:gd name="connsiteY6" fmla="*/ 6 h 211396"/>
                  <a:gd name="connsiteX7" fmla="*/ 83741 w 143792"/>
                  <a:gd name="connsiteY7" fmla="*/ 25825 h 211396"/>
                  <a:gd name="connsiteX8" fmla="*/ 60864 w 143792"/>
                  <a:gd name="connsiteY8" fmla="*/ 56320 h 211396"/>
                  <a:gd name="connsiteX9" fmla="*/ 32454 w 143792"/>
                  <a:gd name="connsiteY9" fmla="*/ 90319 h 211396"/>
                  <a:gd name="connsiteX10" fmla="*/ 6461 w 143792"/>
                  <a:gd name="connsiteY10" fmla="*/ 132253 h 211396"/>
                  <a:gd name="connsiteX11" fmla="*/ 2643 w 143792"/>
                  <a:gd name="connsiteY11" fmla="*/ 172634 h 211396"/>
                  <a:gd name="connsiteX12" fmla="*/ 32764 w 143792"/>
                  <a:gd name="connsiteY12" fmla="*/ 201614 h 211396"/>
                  <a:gd name="connsiteX13" fmla="*/ 71216 w 143792"/>
                  <a:gd name="connsiteY13" fmla="*/ 210238 h 211396"/>
                  <a:gd name="connsiteX0" fmla="*/ 71216 w 141377"/>
                  <a:gd name="connsiteY0" fmla="*/ 210238 h 211396"/>
                  <a:gd name="connsiteX1" fmla="*/ 117631 w 141377"/>
                  <a:gd name="connsiteY1" fmla="*/ 179001 h 211396"/>
                  <a:gd name="connsiteX2" fmla="*/ 137040 w 141377"/>
                  <a:gd name="connsiteY2" fmla="*/ 131117 h 211396"/>
                  <a:gd name="connsiteX3" fmla="*/ 139186 w 141377"/>
                  <a:gd name="connsiteY3" fmla="*/ 92076 h 211396"/>
                  <a:gd name="connsiteX4" fmla="*/ 128287 w 141377"/>
                  <a:gd name="connsiteY4" fmla="*/ 58532 h 211396"/>
                  <a:gd name="connsiteX5" fmla="*/ 104299 w 141377"/>
                  <a:gd name="connsiteY5" fmla="*/ 13292 h 211396"/>
                  <a:gd name="connsiteX6" fmla="*/ 96889 w 141377"/>
                  <a:gd name="connsiteY6" fmla="*/ 6 h 211396"/>
                  <a:gd name="connsiteX7" fmla="*/ 83741 w 141377"/>
                  <a:gd name="connsiteY7" fmla="*/ 25825 h 211396"/>
                  <a:gd name="connsiteX8" fmla="*/ 60864 w 141377"/>
                  <a:gd name="connsiteY8" fmla="*/ 56320 h 211396"/>
                  <a:gd name="connsiteX9" fmla="*/ 32454 w 141377"/>
                  <a:gd name="connsiteY9" fmla="*/ 90319 h 211396"/>
                  <a:gd name="connsiteX10" fmla="*/ 6461 w 141377"/>
                  <a:gd name="connsiteY10" fmla="*/ 132253 h 211396"/>
                  <a:gd name="connsiteX11" fmla="*/ 2643 w 141377"/>
                  <a:gd name="connsiteY11" fmla="*/ 172634 h 211396"/>
                  <a:gd name="connsiteX12" fmla="*/ 32764 w 141377"/>
                  <a:gd name="connsiteY12" fmla="*/ 201614 h 211396"/>
                  <a:gd name="connsiteX13" fmla="*/ 71216 w 141377"/>
                  <a:gd name="connsiteY13" fmla="*/ 210238 h 211396"/>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0821"/>
                  <a:gd name="connsiteY0" fmla="*/ 202944 h 204102"/>
                  <a:gd name="connsiteX1" fmla="*/ 117631 w 140821"/>
                  <a:gd name="connsiteY1" fmla="*/ 171707 h 204102"/>
                  <a:gd name="connsiteX2" fmla="*/ 134599 w 140821"/>
                  <a:gd name="connsiteY2" fmla="*/ 121273 h 204102"/>
                  <a:gd name="connsiteX3" fmla="*/ 139186 w 140821"/>
                  <a:gd name="connsiteY3" fmla="*/ 84782 h 204102"/>
                  <a:gd name="connsiteX4" fmla="*/ 128287 w 140821"/>
                  <a:gd name="connsiteY4" fmla="*/ 51238 h 204102"/>
                  <a:gd name="connsiteX5" fmla="*/ 104299 w 140821"/>
                  <a:gd name="connsiteY5" fmla="*/ 5998 h 204102"/>
                  <a:gd name="connsiteX6" fmla="*/ 95940 w 140821"/>
                  <a:gd name="connsiteY6" fmla="*/ 11 h 204102"/>
                  <a:gd name="connsiteX7" fmla="*/ 83741 w 140821"/>
                  <a:gd name="connsiteY7" fmla="*/ 18531 h 204102"/>
                  <a:gd name="connsiteX8" fmla="*/ 60864 w 140821"/>
                  <a:gd name="connsiteY8" fmla="*/ 49026 h 204102"/>
                  <a:gd name="connsiteX9" fmla="*/ 32454 w 140821"/>
                  <a:gd name="connsiteY9" fmla="*/ 83025 h 204102"/>
                  <a:gd name="connsiteX10" fmla="*/ 6461 w 140821"/>
                  <a:gd name="connsiteY10" fmla="*/ 124959 h 204102"/>
                  <a:gd name="connsiteX11" fmla="*/ 2643 w 140821"/>
                  <a:gd name="connsiteY11" fmla="*/ 165340 h 204102"/>
                  <a:gd name="connsiteX12" fmla="*/ 32764 w 140821"/>
                  <a:gd name="connsiteY12" fmla="*/ 194320 h 204102"/>
                  <a:gd name="connsiteX13" fmla="*/ 71216 w 140821"/>
                  <a:gd name="connsiteY13" fmla="*/ 202944 h 204102"/>
                  <a:gd name="connsiteX0" fmla="*/ 71216 w 136354"/>
                  <a:gd name="connsiteY0" fmla="*/ 202944 h 204102"/>
                  <a:gd name="connsiteX1" fmla="*/ 117631 w 136354"/>
                  <a:gd name="connsiteY1" fmla="*/ 171707 h 204102"/>
                  <a:gd name="connsiteX2" fmla="*/ 134599 w 136354"/>
                  <a:gd name="connsiteY2" fmla="*/ 121273 h 204102"/>
                  <a:gd name="connsiteX3" fmla="*/ 132857 w 136354"/>
                  <a:gd name="connsiteY3" fmla="*/ 82970 h 204102"/>
                  <a:gd name="connsiteX4" fmla="*/ 128287 w 136354"/>
                  <a:gd name="connsiteY4" fmla="*/ 51238 h 204102"/>
                  <a:gd name="connsiteX5" fmla="*/ 104299 w 136354"/>
                  <a:gd name="connsiteY5" fmla="*/ 5998 h 204102"/>
                  <a:gd name="connsiteX6" fmla="*/ 95940 w 136354"/>
                  <a:gd name="connsiteY6" fmla="*/ 11 h 204102"/>
                  <a:gd name="connsiteX7" fmla="*/ 83741 w 136354"/>
                  <a:gd name="connsiteY7" fmla="*/ 18531 h 204102"/>
                  <a:gd name="connsiteX8" fmla="*/ 60864 w 136354"/>
                  <a:gd name="connsiteY8" fmla="*/ 49026 h 204102"/>
                  <a:gd name="connsiteX9" fmla="*/ 32454 w 136354"/>
                  <a:gd name="connsiteY9" fmla="*/ 83025 h 204102"/>
                  <a:gd name="connsiteX10" fmla="*/ 6461 w 136354"/>
                  <a:gd name="connsiteY10" fmla="*/ 124959 h 204102"/>
                  <a:gd name="connsiteX11" fmla="*/ 2643 w 136354"/>
                  <a:gd name="connsiteY11" fmla="*/ 165340 h 204102"/>
                  <a:gd name="connsiteX12" fmla="*/ 32764 w 136354"/>
                  <a:gd name="connsiteY12" fmla="*/ 194320 h 204102"/>
                  <a:gd name="connsiteX13" fmla="*/ 71216 w 136354"/>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6962"/>
                  <a:gd name="connsiteY0" fmla="*/ 202944 h 204102"/>
                  <a:gd name="connsiteX1" fmla="*/ 117631 w 136962"/>
                  <a:gd name="connsiteY1" fmla="*/ 171707 h 204102"/>
                  <a:gd name="connsiteX2" fmla="*/ 134599 w 136962"/>
                  <a:gd name="connsiteY2" fmla="*/ 121273 h 204102"/>
                  <a:gd name="connsiteX3" fmla="*/ 135276 w 136962"/>
                  <a:gd name="connsiteY3" fmla="*/ 78952 h 204102"/>
                  <a:gd name="connsiteX4" fmla="*/ 128287 w 136962"/>
                  <a:gd name="connsiteY4" fmla="*/ 51238 h 204102"/>
                  <a:gd name="connsiteX5" fmla="*/ 104299 w 136962"/>
                  <a:gd name="connsiteY5" fmla="*/ 5998 h 204102"/>
                  <a:gd name="connsiteX6" fmla="*/ 95940 w 136962"/>
                  <a:gd name="connsiteY6" fmla="*/ 11 h 204102"/>
                  <a:gd name="connsiteX7" fmla="*/ 83741 w 136962"/>
                  <a:gd name="connsiteY7" fmla="*/ 18531 h 204102"/>
                  <a:gd name="connsiteX8" fmla="*/ 60864 w 136962"/>
                  <a:gd name="connsiteY8" fmla="*/ 49026 h 204102"/>
                  <a:gd name="connsiteX9" fmla="*/ 32454 w 136962"/>
                  <a:gd name="connsiteY9" fmla="*/ 83025 h 204102"/>
                  <a:gd name="connsiteX10" fmla="*/ 6461 w 136962"/>
                  <a:gd name="connsiteY10" fmla="*/ 124959 h 204102"/>
                  <a:gd name="connsiteX11" fmla="*/ 2643 w 136962"/>
                  <a:gd name="connsiteY11" fmla="*/ 165340 h 204102"/>
                  <a:gd name="connsiteX12" fmla="*/ 32764 w 136962"/>
                  <a:gd name="connsiteY12" fmla="*/ 194320 h 204102"/>
                  <a:gd name="connsiteX13" fmla="*/ 71216 w 136962"/>
                  <a:gd name="connsiteY13" fmla="*/ 202944 h 204102"/>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04299 w 136962"/>
                  <a:gd name="connsiteY5" fmla="*/ 8182 h 206286"/>
                  <a:gd name="connsiteX6" fmla="*/ 94960 w 136962"/>
                  <a:gd name="connsiteY6" fmla="*/ 8 h 206286"/>
                  <a:gd name="connsiteX7" fmla="*/ 83741 w 136962"/>
                  <a:gd name="connsiteY7" fmla="*/ 20715 h 206286"/>
                  <a:gd name="connsiteX8" fmla="*/ 60864 w 136962"/>
                  <a:gd name="connsiteY8" fmla="*/ 51210 h 206286"/>
                  <a:gd name="connsiteX9" fmla="*/ 32454 w 136962"/>
                  <a:gd name="connsiteY9" fmla="*/ 85209 h 206286"/>
                  <a:gd name="connsiteX10" fmla="*/ 6461 w 136962"/>
                  <a:gd name="connsiteY10" fmla="*/ 127143 h 206286"/>
                  <a:gd name="connsiteX11" fmla="*/ 2643 w 136962"/>
                  <a:gd name="connsiteY11" fmla="*/ 167524 h 206286"/>
                  <a:gd name="connsiteX12" fmla="*/ 32764 w 136962"/>
                  <a:gd name="connsiteY12" fmla="*/ 196504 h 206286"/>
                  <a:gd name="connsiteX13" fmla="*/ 71216 w 136962"/>
                  <a:gd name="connsiteY13"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2013 w 136962"/>
                  <a:gd name="connsiteY5" fmla="*/ 20328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7385 w 136962"/>
                  <a:gd name="connsiteY5" fmla="*/ 26521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69341 w 135087"/>
                  <a:gd name="connsiteY0" fmla="*/ 205128 h 206286"/>
                  <a:gd name="connsiteX1" fmla="*/ 115756 w 135087"/>
                  <a:gd name="connsiteY1" fmla="*/ 173891 h 206286"/>
                  <a:gd name="connsiteX2" fmla="*/ 132724 w 135087"/>
                  <a:gd name="connsiteY2" fmla="*/ 123457 h 206286"/>
                  <a:gd name="connsiteX3" fmla="*/ 133401 w 135087"/>
                  <a:gd name="connsiteY3" fmla="*/ 81136 h 206286"/>
                  <a:gd name="connsiteX4" fmla="*/ 126412 w 135087"/>
                  <a:gd name="connsiteY4" fmla="*/ 53422 h 206286"/>
                  <a:gd name="connsiteX5" fmla="*/ 115510 w 135087"/>
                  <a:gd name="connsiteY5" fmla="*/ 26521 h 206286"/>
                  <a:gd name="connsiteX6" fmla="*/ 102424 w 135087"/>
                  <a:gd name="connsiteY6" fmla="*/ 8182 h 206286"/>
                  <a:gd name="connsiteX7" fmla="*/ 93085 w 135087"/>
                  <a:gd name="connsiteY7" fmla="*/ 8 h 206286"/>
                  <a:gd name="connsiteX8" fmla="*/ 81866 w 135087"/>
                  <a:gd name="connsiteY8" fmla="*/ 20715 h 206286"/>
                  <a:gd name="connsiteX9" fmla="*/ 58989 w 135087"/>
                  <a:gd name="connsiteY9" fmla="*/ 51210 h 206286"/>
                  <a:gd name="connsiteX10" fmla="*/ 30579 w 135087"/>
                  <a:gd name="connsiteY10" fmla="*/ 85209 h 206286"/>
                  <a:gd name="connsiteX11" fmla="*/ 4586 w 135087"/>
                  <a:gd name="connsiteY11" fmla="*/ 127143 h 206286"/>
                  <a:gd name="connsiteX12" fmla="*/ 768 w 135087"/>
                  <a:gd name="connsiteY12" fmla="*/ 167524 h 206286"/>
                  <a:gd name="connsiteX13" fmla="*/ 13398 w 135087"/>
                  <a:gd name="connsiteY13" fmla="*/ 184698 h 206286"/>
                  <a:gd name="connsiteX14" fmla="*/ 30889 w 135087"/>
                  <a:gd name="connsiteY14" fmla="*/ 196504 h 206286"/>
                  <a:gd name="connsiteX15" fmla="*/ 69341 w 135087"/>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5054 w 136743"/>
                  <a:gd name="connsiteY13" fmla="*/ 184698 h 206286"/>
                  <a:gd name="connsiteX14" fmla="*/ 32545 w 136743"/>
                  <a:gd name="connsiteY14" fmla="*/ 196504 h 206286"/>
                  <a:gd name="connsiteX15" fmla="*/ 70997 w 136743"/>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2135 w 136743"/>
                  <a:gd name="connsiteY13" fmla="*/ 184703 h 206286"/>
                  <a:gd name="connsiteX14" fmla="*/ 32545 w 136743"/>
                  <a:gd name="connsiteY14" fmla="*/ 196504 h 206286"/>
                  <a:gd name="connsiteX15" fmla="*/ 70997 w 136743"/>
                  <a:gd name="connsiteY15" fmla="*/ 205128 h 206286"/>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348"/>
                  <a:gd name="connsiteX1" fmla="*/ 117412 w 136743"/>
                  <a:gd name="connsiteY1" fmla="*/ 173891 h 206348"/>
                  <a:gd name="connsiteX2" fmla="*/ 134380 w 136743"/>
                  <a:gd name="connsiteY2" fmla="*/ 123457 h 206348"/>
                  <a:gd name="connsiteX3" fmla="*/ 135057 w 136743"/>
                  <a:gd name="connsiteY3" fmla="*/ 81136 h 206348"/>
                  <a:gd name="connsiteX4" fmla="*/ 128068 w 136743"/>
                  <a:gd name="connsiteY4" fmla="*/ 53422 h 206348"/>
                  <a:gd name="connsiteX5" fmla="*/ 117166 w 136743"/>
                  <a:gd name="connsiteY5" fmla="*/ 26521 h 206348"/>
                  <a:gd name="connsiteX6" fmla="*/ 104080 w 136743"/>
                  <a:gd name="connsiteY6" fmla="*/ 8182 h 206348"/>
                  <a:gd name="connsiteX7" fmla="*/ 94741 w 136743"/>
                  <a:gd name="connsiteY7" fmla="*/ 8 h 206348"/>
                  <a:gd name="connsiteX8" fmla="*/ 83522 w 136743"/>
                  <a:gd name="connsiteY8" fmla="*/ 20715 h 206348"/>
                  <a:gd name="connsiteX9" fmla="*/ 60645 w 136743"/>
                  <a:gd name="connsiteY9" fmla="*/ 51210 h 206348"/>
                  <a:gd name="connsiteX10" fmla="*/ 32235 w 136743"/>
                  <a:gd name="connsiteY10" fmla="*/ 85209 h 206348"/>
                  <a:gd name="connsiteX11" fmla="*/ 6242 w 136743"/>
                  <a:gd name="connsiteY11" fmla="*/ 127143 h 206348"/>
                  <a:gd name="connsiteX12" fmla="*/ 474 w 136743"/>
                  <a:gd name="connsiteY12" fmla="*/ 166068 h 206348"/>
                  <a:gd name="connsiteX13" fmla="*/ 12135 w 136743"/>
                  <a:gd name="connsiteY13" fmla="*/ 184703 h 206348"/>
                  <a:gd name="connsiteX14" fmla="*/ 31577 w 136743"/>
                  <a:gd name="connsiteY14" fmla="*/ 197965 h 206348"/>
                  <a:gd name="connsiteX15" fmla="*/ 70997 w 136743"/>
                  <a:gd name="connsiteY15" fmla="*/ 205128 h 206348"/>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2135 w 136743"/>
                  <a:gd name="connsiteY13" fmla="*/ 184703 h 212426"/>
                  <a:gd name="connsiteX14" fmla="*/ 36147 w 136743"/>
                  <a:gd name="connsiteY14" fmla="*/ 210514 h 212426"/>
                  <a:gd name="connsiteX15" fmla="*/ 70997 w 136743"/>
                  <a:gd name="connsiteY15" fmla="*/ 205128 h 212426"/>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3665 w 136743"/>
                  <a:gd name="connsiteY13" fmla="*/ 191677 h 212426"/>
                  <a:gd name="connsiteX14" fmla="*/ 36147 w 136743"/>
                  <a:gd name="connsiteY14" fmla="*/ 210514 h 212426"/>
                  <a:gd name="connsiteX15" fmla="*/ 70997 w 136743"/>
                  <a:gd name="connsiteY15" fmla="*/ 205128 h 212426"/>
                  <a:gd name="connsiteX0" fmla="*/ 71012 w 136743"/>
                  <a:gd name="connsiteY0" fmla="*/ 210709 h 213707"/>
                  <a:gd name="connsiteX1" fmla="*/ 117412 w 136743"/>
                  <a:gd name="connsiteY1" fmla="*/ 173891 h 213707"/>
                  <a:gd name="connsiteX2" fmla="*/ 134380 w 136743"/>
                  <a:gd name="connsiteY2" fmla="*/ 123457 h 213707"/>
                  <a:gd name="connsiteX3" fmla="*/ 135057 w 136743"/>
                  <a:gd name="connsiteY3" fmla="*/ 81136 h 213707"/>
                  <a:gd name="connsiteX4" fmla="*/ 128068 w 136743"/>
                  <a:gd name="connsiteY4" fmla="*/ 53422 h 213707"/>
                  <a:gd name="connsiteX5" fmla="*/ 117166 w 136743"/>
                  <a:gd name="connsiteY5" fmla="*/ 26521 h 213707"/>
                  <a:gd name="connsiteX6" fmla="*/ 104080 w 136743"/>
                  <a:gd name="connsiteY6" fmla="*/ 8182 h 213707"/>
                  <a:gd name="connsiteX7" fmla="*/ 94741 w 136743"/>
                  <a:gd name="connsiteY7" fmla="*/ 8 h 213707"/>
                  <a:gd name="connsiteX8" fmla="*/ 83522 w 136743"/>
                  <a:gd name="connsiteY8" fmla="*/ 20715 h 213707"/>
                  <a:gd name="connsiteX9" fmla="*/ 60645 w 136743"/>
                  <a:gd name="connsiteY9" fmla="*/ 51210 h 213707"/>
                  <a:gd name="connsiteX10" fmla="*/ 32235 w 136743"/>
                  <a:gd name="connsiteY10" fmla="*/ 85209 h 213707"/>
                  <a:gd name="connsiteX11" fmla="*/ 6242 w 136743"/>
                  <a:gd name="connsiteY11" fmla="*/ 127143 h 213707"/>
                  <a:gd name="connsiteX12" fmla="*/ 474 w 136743"/>
                  <a:gd name="connsiteY12" fmla="*/ 166068 h 213707"/>
                  <a:gd name="connsiteX13" fmla="*/ 13665 w 136743"/>
                  <a:gd name="connsiteY13" fmla="*/ 191677 h 213707"/>
                  <a:gd name="connsiteX14" fmla="*/ 36147 w 136743"/>
                  <a:gd name="connsiteY14" fmla="*/ 210514 h 213707"/>
                  <a:gd name="connsiteX15" fmla="*/ 71012 w 136743"/>
                  <a:gd name="connsiteY15" fmla="*/ 210709 h 21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743" h="213707">
                    <a:moveTo>
                      <a:pt x="71012" y="210709"/>
                    </a:moveTo>
                    <a:cubicBezTo>
                      <a:pt x="84587" y="208551"/>
                      <a:pt x="108284" y="187385"/>
                      <a:pt x="117412" y="173891"/>
                    </a:cubicBezTo>
                    <a:cubicBezTo>
                      <a:pt x="126540" y="160397"/>
                      <a:pt x="131439" y="138916"/>
                      <a:pt x="134380" y="123457"/>
                    </a:cubicBezTo>
                    <a:cubicBezTo>
                      <a:pt x="137321" y="107998"/>
                      <a:pt x="137482" y="94902"/>
                      <a:pt x="135057" y="81136"/>
                    </a:cubicBezTo>
                    <a:cubicBezTo>
                      <a:pt x="131933" y="67018"/>
                      <a:pt x="132484" y="63937"/>
                      <a:pt x="128068" y="53422"/>
                    </a:cubicBezTo>
                    <a:cubicBezTo>
                      <a:pt x="124191" y="43287"/>
                      <a:pt x="121164" y="34061"/>
                      <a:pt x="117166" y="26521"/>
                    </a:cubicBezTo>
                    <a:cubicBezTo>
                      <a:pt x="113168" y="18981"/>
                      <a:pt x="106922" y="11569"/>
                      <a:pt x="104080" y="8182"/>
                    </a:cubicBezTo>
                    <a:lnTo>
                      <a:pt x="94741" y="8"/>
                    </a:lnTo>
                    <a:cubicBezTo>
                      <a:pt x="90734" y="-382"/>
                      <a:pt x="89205" y="12181"/>
                      <a:pt x="83522" y="20715"/>
                    </a:cubicBezTo>
                    <a:cubicBezTo>
                      <a:pt x="77839" y="29249"/>
                      <a:pt x="67694" y="42389"/>
                      <a:pt x="60645" y="51210"/>
                    </a:cubicBezTo>
                    <a:cubicBezTo>
                      <a:pt x="53596" y="60031"/>
                      <a:pt x="45070" y="69962"/>
                      <a:pt x="32235" y="85209"/>
                    </a:cubicBezTo>
                    <a:cubicBezTo>
                      <a:pt x="22214" y="98648"/>
                      <a:pt x="11536" y="113667"/>
                      <a:pt x="6242" y="127143"/>
                    </a:cubicBezTo>
                    <a:cubicBezTo>
                      <a:pt x="948" y="140620"/>
                      <a:pt x="-995" y="156475"/>
                      <a:pt x="474" y="166068"/>
                    </a:cubicBezTo>
                    <a:cubicBezTo>
                      <a:pt x="1943" y="175661"/>
                      <a:pt x="8645" y="186847"/>
                      <a:pt x="13665" y="191677"/>
                    </a:cubicBezTo>
                    <a:cubicBezTo>
                      <a:pt x="18685" y="196507"/>
                      <a:pt x="26331" y="205286"/>
                      <a:pt x="36147" y="210514"/>
                    </a:cubicBezTo>
                    <a:cubicBezTo>
                      <a:pt x="49166" y="216315"/>
                      <a:pt x="57312" y="212854"/>
                      <a:pt x="71012" y="210709"/>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32" name="Freeform 54">
                <a:extLst>
                  <a:ext uri="{FF2B5EF4-FFF2-40B4-BE49-F238E27FC236}">
                    <a16:creationId xmlns:a16="http://schemas.microsoft.com/office/drawing/2014/main" id="{98C25F1A-3A84-4758-BA27-2749B9A8D621}"/>
                  </a:ext>
                </a:extLst>
              </p:cNvPr>
              <p:cNvSpPr>
                <a:spLocks noChangeAspect="1"/>
              </p:cNvSpPr>
              <p:nvPr/>
            </p:nvSpPr>
            <p:spPr>
              <a:xfrm rot="1860957">
                <a:off x="4482767" y="3183514"/>
                <a:ext cx="258632" cy="470984"/>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66106 w 116279"/>
                  <a:gd name="connsiteY0" fmla="*/ 181790 h 181795"/>
                  <a:gd name="connsiteX1" fmla="*/ 103367 w 116279"/>
                  <a:gd name="connsiteY1" fmla="*/ 147631 h 181795"/>
                  <a:gd name="connsiteX2" fmla="*/ 116252 w 116279"/>
                  <a:gd name="connsiteY2" fmla="*/ 102157 h 181795"/>
                  <a:gd name="connsiteX3" fmla="*/ 108250 w 116279"/>
                  <a:gd name="connsiteY3" fmla="*/ 61906 h 181795"/>
                  <a:gd name="connsiteX4" fmla="*/ 89201 w 116279"/>
                  <a:gd name="connsiteY4" fmla="*/ 26228 h 181795"/>
                  <a:gd name="connsiteX5" fmla="*/ 77062 w 116279"/>
                  <a:gd name="connsiteY5" fmla="*/ 9381 h 181795"/>
                  <a:gd name="connsiteX6" fmla="*/ 67053 w 116279"/>
                  <a:gd name="connsiteY6" fmla="*/ 19 h 181795"/>
                  <a:gd name="connsiteX7" fmla="*/ 53853 w 116279"/>
                  <a:gd name="connsiteY7" fmla="*/ 10161 h 181795"/>
                  <a:gd name="connsiteX8" fmla="*/ 38952 w 116279"/>
                  <a:gd name="connsiteY8" fmla="*/ 27788 h 181795"/>
                  <a:gd name="connsiteX9" fmla="*/ 18210 w 116279"/>
                  <a:gd name="connsiteY9" fmla="*/ 64828 h 181795"/>
                  <a:gd name="connsiteX10" fmla="*/ 8 w 116279"/>
                  <a:gd name="connsiteY10" fmla="*/ 93030 h 181795"/>
                  <a:gd name="connsiteX11" fmla="*/ 24786 w 116279"/>
                  <a:gd name="connsiteY11" fmla="*/ 145250 h 181795"/>
                  <a:gd name="connsiteX12" fmla="*/ 66106 w 116279"/>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24798 w 116291"/>
                  <a:gd name="connsiteY11" fmla="*/ 145250 h 181795"/>
                  <a:gd name="connsiteX12" fmla="*/ 66118 w 116291"/>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11729 w 116291"/>
                  <a:gd name="connsiteY11" fmla="*/ 143315 h 181795"/>
                  <a:gd name="connsiteX12" fmla="*/ 66118 w 116291"/>
                  <a:gd name="connsiteY12" fmla="*/ 181790 h 181795"/>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8964 w 116291"/>
                  <a:gd name="connsiteY8" fmla="*/ 48395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103201 w 116291"/>
                  <a:gd name="connsiteY5" fmla="*/ 29939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856"/>
                  <a:gd name="connsiteY0" fmla="*/ 202397 h 202402"/>
                  <a:gd name="connsiteX1" fmla="*/ 103379 w 116856"/>
                  <a:gd name="connsiteY1" fmla="*/ 168238 h 202402"/>
                  <a:gd name="connsiteX2" fmla="*/ 116264 w 116856"/>
                  <a:gd name="connsiteY2" fmla="*/ 122764 h 202402"/>
                  <a:gd name="connsiteX3" fmla="*/ 108262 w 116856"/>
                  <a:gd name="connsiteY3" fmla="*/ 82513 h 202402"/>
                  <a:gd name="connsiteX4" fmla="*/ 115351 w 116856"/>
                  <a:gd name="connsiteY4" fmla="*/ 50706 h 202402"/>
                  <a:gd name="connsiteX5" fmla="*/ 103201 w 116856"/>
                  <a:gd name="connsiteY5" fmla="*/ 29939 h 202402"/>
                  <a:gd name="connsiteX6" fmla="*/ 91816 w 116856"/>
                  <a:gd name="connsiteY6" fmla="*/ 4 h 202402"/>
                  <a:gd name="connsiteX7" fmla="*/ 53865 w 116856"/>
                  <a:gd name="connsiteY7" fmla="*/ 30768 h 202402"/>
                  <a:gd name="connsiteX8" fmla="*/ 35042 w 116856"/>
                  <a:gd name="connsiteY8" fmla="*/ 47423 h 202402"/>
                  <a:gd name="connsiteX9" fmla="*/ 10358 w 116856"/>
                  <a:gd name="connsiteY9" fmla="*/ 77611 h 202402"/>
                  <a:gd name="connsiteX10" fmla="*/ 20 w 116856"/>
                  <a:gd name="connsiteY10" fmla="*/ 113637 h 202402"/>
                  <a:gd name="connsiteX11" fmla="*/ 11729 w 116856"/>
                  <a:gd name="connsiteY11" fmla="*/ 163922 h 202402"/>
                  <a:gd name="connsiteX12" fmla="*/ 66118 w 116856"/>
                  <a:gd name="connsiteY12" fmla="*/ 202397 h 202402"/>
                  <a:gd name="connsiteX0" fmla="*/ 66118 w 134977"/>
                  <a:gd name="connsiteY0" fmla="*/ 202397 h 202402"/>
                  <a:gd name="connsiteX1" fmla="*/ 103379 w 134977"/>
                  <a:gd name="connsiteY1" fmla="*/ 168238 h 202402"/>
                  <a:gd name="connsiteX2" fmla="*/ 116264 w 134977"/>
                  <a:gd name="connsiteY2" fmla="*/ 122764 h 202402"/>
                  <a:gd name="connsiteX3" fmla="*/ 134407 w 134977"/>
                  <a:gd name="connsiteY3" fmla="*/ 88343 h 202402"/>
                  <a:gd name="connsiteX4" fmla="*/ 115351 w 134977"/>
                  <a:gd name="connsiteY4" fmla="*/ 50706 h 202402"/>
                  <a:gd name="connsiteX5" fmla="*/ 103201 w 134977"/>
                  <a:gd name="connsiteY5" fmla="*/ 29939 h 202402"/>
                  <a:gd name="connsiteX6" fmla="*/ 91816 w 134977"/>
                  <a:gd name="connsiteY6" fmla="*/ 4 h 202402"/>
                  <a:gd name="connsiteX7" fmla="*/ 53865 w 134977"/>
                  <a:gd name="connsiteY7" fmla="*/ 30768 h 202402"/>
                  <a:gd name="connsiteX8" fmla="*/ 35042 w 134977"/>
                  <a:gd name="connsiteY8" fmla="*/ 47423 h 202402"/>
                  <a:gd name="connsiteX9" fmla="*/ 10358 w 134977"/>
                  <a:gd name="connsiteY9" fmla="*/ 77611 h 202402"/>
                  <a:gd name="connsiteX10" fmla="*/ 20 w 134977"/>
                  <a:gd name="connsiteY10" fmla="*/ 113637 h 202402"/>
                  <a:gd name="connsiteX11" fmla="*/ 11729 w 134977"/>
                  <a:gd name="connsiteY11" fmla="*/ 163922 h 202402"/>
                  <a:gd name="connsiteX12" fmla="*/ 66118 w 134977"/>
                  <a:gd name="connsiteY12" fmla="*/ 202397 h 202402"/>
                  <a:gd name="connsiteX0" fmla="*/ 66118 w 135595"/>
                  <a:gd name="connsiteY0" fmla="*/ 202397 h 202402"/>
                  <a:gd name="connsiteX1" fmla="*/ 103379 w 135595"/>
                  <a:gd name="connsiteY1" fmla="*/ 168238 h 202402"/>
                  <a:gd name="connsiteX2" fmla="*/ 129340 w 135595"/>
                  <a:gd name="connsiteY2" fmla="*/ 126659 h 202402"/>
                  <a:gd name="connsiteX3" fmla="*/ 134407 w 135595"/>
                  <a:gd name="connsiteY3" fmla="*/ 88343 h 202402"/>
                  <a:gd name="connsiteX4" fmla="*/ 115351 w 135595"/>
                  <a:gd name="connsiteY4" fmla="*/ 50706 h 202402"/>
                  <a:gd name="connsiteX5" fmla="*/ 103201 w 135595"/>
                  <a:gd name="connsiteY5" fmla="*/ 29939 h 202402"/>
                  <a:gd name="connsiteX6" fmla="*/ 91816 w 135595"/>
                  <a:gd name="connsiteY6" fmla="*/ 4 h 202402"/>
                  <a:gd name="connsiteX7" fmla="*/ 53865 w 135595"/>
                  <a:gd name="connsiteY7" fmla="*/ 30768 h 202402"/>
                  <a:gd name="connsiteX8" fmla="*/ 35042 w 135595"/>
                  <a:gd name="connsiteY8" fmla="*/ 47423 h 202402"/>
                  <a:gd name="connsiteX9" fmla="*/ 10358 w 135595"/>
                  <a:gd name="connsiteY9" fmla="*/ 77611 h 202402"/>
                  <a:gd name="connsiteX10" fmla="*/ 20 w 135595"/>
                  <a:gd name="connsiteY10" fmla="*/ 113637 h 202402"/>
                  <a:gd name="connsiteX11" fmla="*/ 11729 w 135595"/>
                  <a:gd name="connsiteY11" fmla="*/ 163922 h 202402"/>
                  <a:gd name="connsiteX12" fmla="*/ 66118 w 135595"/>
                  <a:gd name="connsiteY12" fmla="*/ 202397 h 202402"/>
                  <a:gd name="connsiteX0" fmla="*/ 66106 w 135583"/>
                  <a:gd name="connsiteY0" fmla="*/ 202397 h 202402"/>
                  <a:gd name="connsiteX1" fmla="*/ 103367 w 135583"/>
                  <a:gd name="connsiteY1" fmla="*/ 168238 h 202402"/>
                  <a:gd name="connsiteX2" fmla="*/ 129328 w 135583"/>
                  <a:gd name="connsiteY2" fmla="*/ 126659 h 202402"/>
                  <a:gd name="connsiteX3" fmla="*/ 134395 w 135583"/>
                  <a:gd name="connsiteY3" fmla="*/ 88343 h 202402"/>
                  <a:gd name="connsiteX4" fmla="*/ 115339 w 135583"/>
                  <a:gd name="connsiteY4" fmla="*/ 50706 h 202402"/>
                  <a:gd name="connsiteX5" fmla="*/ 103189 w 135583"/>
                  <a:gd name="connsiteY5" fmla="*/ 29939 h 202402"/>
                  <a:gd name="connsiteX6" fmla="*/ 91804 w 135583"/>
                  <a:gd name="connsiteY6" fmla="*/ 4 h 202402"/>
                  <a:gd name="connsiteX7" fmla="*/ 53853 w 135583"/>
                  <a:gd name="connsiteY7" fmla="*/ 30768 h 202402"/>
                  <a:gd name="connsiteX8" fmla="*/ 35030 w 135583"/>
                  <a:gd name="connsiteY8" fmla="*/ 47423 h 202402"/>
                  <a:gd name="connsiteX9" fmla="*/ 20796 w 135583"/>
                  <a:gd name="connsiteY9" fmla="*/ 77591 h 202402"/>
                  <a:gd name="connsiteX10" fmla="*/ 8 w 135583"/>
                  <a:gd name="connsiteY10" fmla="*/ 113637 h 202402"/>
                  <a:gd name="connsiteX11" fmla="*/ 11717 w 135583"/>
                  <a:gd name="connsiteY11" fmla="*/ 163922 h 202402"/>
                  <a:gd name="connsiteX12" fmla="*/ 66106 w 135583"/>
                  <a:gd name="connsiteY12" fmla="*/ 202397 h 202402"/>
                  <a:gd name="connsiteX0" fmla="*/ 66106 w 135583"/>
                  <a:gd name="connsiteY0" fmla="*/ 216089 h 216094"/>
                  <a:gd name="connsiteX1" fmla="*/ 103367 w 135583"/>
                  <a:gd name="connsiteY1" fmla="*/ 181930 h 216094"/>
                  <a:gd name="connsiteX2" fmla="*/ 129328 w 135583"/>
                  <a:gd name="connsiteY2" fmla="*/ 140351 h 216094"/>
                  <a:gd name="connsiteX3" fmla="*/ 134395 w 135583"/>
                  <a:gd name="connsiteY3" fmla="*/ 102035 h 216094"/>
                  <a:gd name="connsiteX4" fmla="*/ 115339 w 135583"/>
                  <a:gd name="connsiteY4" fmla="*/ 64398 h 216094"/>
                  <a:gd name="connsiteX5" fmla="*/ 103189 w 135583"/>
                  <a:gd name="connsiteY5" fmla="*/ 43631 h 216094"/>
                  <a:gd name="connsiteX6" fmla="*/ 78695 w 135583"/>
                  <a:gd name="connsiteY6" fmla="*/ 3 h 216094"/>
                  <a:gd name="connsiteX7" fmla="*/ 53853 w 135583"/>
                  <a:gd name="connsiteY7" fmla="*/ 44460 h 216094"/>
                  <a:gd name="connsiteX8" fmla="*/ 35030 w 135583"/>
                  <a:gd name="connsiteY8" fmla="*/ 61115 h 216094"/>
                  <a:gd name="connsiteX9" fmla="*/ 20796 w 135583"/>
                  <a:gd name="connsiteY9" fmla="*/ 91283 h 216094"/>
                  <a:gd name="connsiteX10" fmla="*/ 8 w 135583"/>
                  <a:gd name="connsiteY10" fmla="*/ 127329 h 216094"/>
                  <a:gd name="connsiteX11" fmla="*/ 11717 w 135583"/>
                  <a:gd name="connsiteY11" fmla="*/ 177614 h 216094"/>
                  <a:gd name="connsiteX12" fmla="*/ 66106 w 135583"/>
                  <a:gd name="connsiteY12" fmla="*/ 216089 h 216094"/>
                  <a:gd name="connsiteX0" fmla="*/ 66106 w 135583"/>
                  <a:gd name="connsiteY0" fmla="*/ 214150 h 214155"/>
                  <a:gd name="connsiteX1" fmla="*/ 103367 w 135583"/>
                  <a:gd name="connsiteY1" fmla="*/ 179991 h 214155"/>
                  <a:gd name="connsiteX2" fmla="*/ 129328 w 135583"/>
                  <a:gd name="connsiteY2" fmla="*/ 138412 h 214155"/>
                  <a:gd name="connsiteX3" fmla="*/ 134395 w 135583"/>
                  <a:gd name="connsiteY3" fmla="*/ 100096 h 214155"/>
                  <a:gd name="connsiteX4" fmla="*/ 115339 w 135583"/>
                  <a:gd name="connsiteY4" fmla="*/ 62459 h 214155"/>
                  <a:gd name="connsiteX5" fmla="*/ 103189 w 135583"/>
                  <a:gd name="connsiteY5" fmla="*/ 41692 h 214155"/>
                  <a:gd name="connsiteX6" fmla="*/ 89153 w 135583"/>
                  <a:gd name="connsiteY6" fmla="*/ 4 h 214155"/>
                  <a:gd name="connsiteX7" fmla="*/ 53853 w 135583"/>
                  <a:gd name="connsiteY7" fmla="*/ 42521 h 214155"/>
                  <a:gd name="connsiteX8" fmla="*/ 35030 w 135583"/>
                  <a:gd name="connsiteY8" fmla="*/ 59176 h 214155"/>
                  <a:gd name="connsiteX9" fmla="*/ 20796 w 135583"/>
                  <a:gd name="connsiteY9" fmla="*/ 89344 h 214155"/>
                  <a:gd name="connsiteX10" fmla="*/ 8 w 135583"/>
                  <a:gd name="connsiteY10" fmla="*/ 125390 h 214155"/>
                  <a:gd name="connsiteX11" fmla="*/ 11717 w 135583"/>
                  <a:gd name="connsiteY11" fmla="*/ 175675 h 214155"/>
                  <a:gd name="connsiteX12" fmla="*/ 66106 w 135583"/>
                  <a:gd name="connsiteY12" fmla="*/ 214150 h 214155"/>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35030 w 135583"/>
                  <a:gd name="connsiteY8" fmla="*/ 59178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96563 w 135583"/>
                  <a:gd name="connsiteY5" fmla="*/ 13292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7000 w 136477"/>
                  <a:gd name="connsiteY0" fmla="*/ 214152 h 214157"/>
                  <a:gd name="connsiteX1" fmla="*/ 104261 w 136477"/>
                  <a:gd name="connsiteY1" fmla="*/ 179993 h 214157"/>
                  <a:gd name="connsiteX2" fmla="*/ 130222 w 136477"/>
                  <a:gd name="connsiteY2" fmla="*/ 138414 h 214157"/>
                  <a:gd name="connsiteX3" fmla="*/ 135289 w 136477"/>
                  <a:gd name="connsiteY3" fmla="*/ 100098 h 214157"/>
                  <a:gd name="connsiteX4" fmla="*/ 121445 w 136477"/>
                  <a:gd name="connsiteY4" fmla="*/ 58532 h 214157"/>
                  <a:gd name="connsiteX5" fmla="*/ 97457 w 136477"/>
                  <a:gd name="connsiteY5" fmla="*/ 13292 h 214157"/>
                  <a:gd name="connsiteX6" fmla="*/ 90047 w 136477"/>
                  <a:gd name="connsiteY6" fmla="*/ 6 h 214157"/>
                  <a:gd name="connsiteX7" fmla="*/ 76899 w 136477"/>
                  <a:gd name="connsiteY7" fmla="*/ 25825 h 214157"/>
                  <a:gd name="connsiteX8" fmla="*/ 51586 w 136477"/>
                  <a:gd name="connsiteY8" fmla="*/ 55230 h 214157"/>
                  <a:gd name="connsiteX9" fmla="*/ 21690 w 136477"/>
                  <a:gd name="connsiteY9" fmla="*/ 89346 h 214157"/>
                  <a:gd name="connsiteX10" fmla="*/ 902 w 136477"/>
                  <a:gd name="connsiteY10" fmla="*/ 125392 h 214157"/>
                  <a:gd name="connsiteX11" fmla="*/ 4761 w 136477"/>
                  <a:gd name="connsiteY11" fmla="*/ 171773 h 214157"/>
                  <a:gd name="connsiteX12" fmla="*/ 67000 w 136477"/>
                  <a:gd name="connsiteY12" fmla="*/ 214152 h 214157"/>
                  <a:gd name="connsiteX0" fmla="*/ 67759 w 137236"/>
                  <a:gd name="connsiteY0" fmla="*/ 214152 h 214157"/>
                  <a:gd name="connsiteX1" fmla="*/ 105020 w 137236"/>
                  <a:gd name="connsiteY1" fmla="*/ 179993 h 214157"/>
                  <a:gd name="connsiteX2" fmla="*/ 130981 w 137236"/>
                  <a:gd name="connsiteY2" fmla="*/ 138414 h 214157"/>
                  <a:gd name="connsiteX3" fmla="*/ 136048 w 137236"/>
                  <a:gd name="connsiteY3" fmla="*/ 100098 h 214157"/>
                  <a:gd name="connsiteX4" fmla="*/ 122204 w 137236"/>
                  <a:gd name="connsiteY4" fmla="*/ 58532 h 214157"/>
                  <a:gd name="connsiteX5" fmla="*/ 98216 w 137236"/>
                  <a:gd name="connsiteY5" fmla="*/ 13292 h 214157"/>
                  <a:gd name="connsiteX6" fmla="*/ 90806 w 137236"/>
                  <a:gd name="connsiteY6" fmla="*/ 6 h 214157"/>
                  <a:gd name="connsiteX7" fmla="*/ 77658 w 137236"/>
                  <a:gd name="connsiteY7" fmla="*/ 25825 h 214157"/>
                  <a:gd name="connsiteX8" fmla="*/ 52345 w 137236"/>
                  <a:gd name="connsiteY8" fmla="*/ 55230 h 214157"/>
                  <a:gd name="connsiteX9" fmla="*/ 22449 w 137236"/>
                  <a:gd name="connsiteY9" fmla="*/ 89346 h 214157"/>
                  <a:gd name="connsiteX10" fmla="*/ 1661 w 137236"/>
                  <a:gd name="connsiteY10" fmla="*/ 125392 h 214157"/>
                  <a:gd name="connsiteX11" fmla="*/ 4217 w 137236"/>
                  <a:gd name="connsiteY11" fmla="*/ 172755 h 214157"/>
                  <a:gd name="connsiteX12" fmla="*/ 67759 w 137236"/>
                  <a:gd name="connsiteY12" fmla="*/ 214152 h 214157"/>
                  <a:gd name="connsiteX0" fmla="*/ 68294 w 137771"/>
                  <a:gd name="connsiteY0" fmla="*/ 214152 h 214157"/>
                  <a:gd name="connsiteX1" fmla="*/ 105555 w 137771"/>
                  <a:gd name="connsiteY1" fmla="*/ 179993 h 214157"/>
                  <a:gd name="connsiteX2" fmla="*/ 131516 w 137771"/>
                  <a:gd name="connsiteY2" fmla="*/ 138414 h 214157"/>
                  <a:gd name="connsiteX3" fmla="*/ 136583 w 137771"/>
                  <a:gd name="connsiteY3" fmla="*/ 100098 h 214157"/>
                  <a:gd name="connsiteX4" fmla="*/ 122739 w 137771"/>
                  <a:gd name="connsiteY4" fmla="*/ 58532 h 214157"/>
                  <a:gd name="connsiteX5" fmla="*/ 98751 w 137771"/>
                  <a:gd name="connsiteY5" fmla="*/ 13292 h 214157"/>
                  <a:gd name="connsiteX6" fmla="*/ 91341 w 137771"/>
                  <a:gd name="connsiteY6" fmla="*/ 6 h 214157"/>
                  <a:gd name="connsiteX7" fmla="*/ 78193 w 137771"/>
                  <a:gd name="connsiteY7" fmla="*/ 25825 h 214157"/>
                  <a:gd name="connsiteX8" fmla="*/ 52880 w 137771"/>
                  <a:gd name="connsiteY8" fmla="*/ 55230 h 214157"/>
                  <a:gd name="connsiteX9" fmla="*/ 22984 w 137771"/>
                  <a:gd name="connsiteY9" fmla="*/ 89346 h 214157"/>
                  <a:gd name="connsiteX10" fmla="*/ 913 w 137771"/>
                  <a:gd name="connsiteY10" fmla="*/ 132253 h 214157"/>
                  <a:gd name="connsiteX11" fmla="*/ 4752 w 137771"/>
                  <a:gd name="connsiteY11" fmla="*/ 172755 h 214157"/>
                  <a:gd name="connsiteX12" fmla="*/ 68294 w 137771"/>
                  <a:gd name="connsiteY12" fmla="*/ 214152 h 214157"/>
                  <a:gd name="connsiteX0" fmla="*/ 67498 w 136975"/>
                  <a:gd name="connsiteY0" fmla="*/ 214152 h 214956"/>
                  <a:gd name="connsiteX1" fmla="*/ 104759 w 136975"/>
                  <a:gd name="connsiteY1" fmla="*/ 179993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6975"/>
                  <a:gd name="connsiteY0" fmla="*/ 214152 h 214956"/>
                  <a:gd name="connsiteX1" fmla="*/ 111287 w 136975"/>
                  <a:gd name="connsiteY1" fmla="*/ 179001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4872 w 137452"/>
                  <a:gd name="connsiteY0" fmla="*/ 210238 h 211395"/>
                  <a:gd name="connsiteX1" fmla="*/ 111287 w 137452"/>
                  <a:gd name="connsiteY1" fmla="*/ 179001 h 211395"/>
                  <a:gd name="connsiteX2" fmla="*/ 130720 w 137452"/>
                  <a:gd name="connsiteY2" fmla="*/ 138414 h 211395"/>
                  <a:gd name="connsiteX3" fmla="*/ 135787 w 137452"/>
                  <a:gd name="connsiteY3" fmla="*/ 100098 h 211395"/>
                  <a:gd name="connsiteX4" fmla="*/ 121943 w 137452"/>
                  <a:gd name="connsiteY4" fmla="*/ 58532 h 211395"/>
                  <a:gd name="connsiteX5" fmla="*/ 97955 w 137452"/>
                  <a:gd name="connsiteY5" fmla="*/ 13292 h 211395"/>
                  <a:gd name="connsiteX6" fmla="*/ 90545 w 137452"/>
                  <a:gd name="connsiteY6" fmla="*/ 6 h 211395"/>
                  <a:gd name="connsiteX7" fmla="*/ 77397 w 137452"/>
                  <a:gd name="connsiteY7" fmla="*/ 25825 h 211395"/>
                  <a:gd name="connsiteX8" fmla="*/ 52084 w 137452"/>
                  <a:gd name="connsiteY8" fmla="*/ 55230 h 211395"/>
                  <a:gd name="connsiteX9" fmla="*/ 22188 w 137452"/>
                  <a:gd name="connsiteY9" fmla="*/ 89346 h 211395"/>
                  <a:gd name="connsiteX10" fmla="*/ 117 w 137452"/>
                  <a:gd name="connsiteY10" fmla="*/ 132253 h 211395"/>
                  <a:gd name="connsiteX11" fmla="*/ 3956 w 137452"/>
                  <a:gd name="connsiteY11" fmla="*/ 172755 h 211395"/>
                  <a:gd name="connsiteX12" fmla="*/ 34257 w 137452"/>
                  <a:gd name="connsiteY12" fmla="*/ 201599 h 211395"/>
                  <a:gd name="connsiteX13" fmla="*/ 64872 w 137452"/>
                  <a:gd name="connsiteY13" fmla="*/ 210238 h 211395"/>
                  <a:gd name="connsiteX0" fmla="*/ 68291 w 140871"/>
                  <a:gd name="connsiteY0" fmla="*/ 210238 h 211395"/>
                  <a:gd name="connsiteX1" fmla="*/ 114706 w 140871"/>
                  <a:gd name="connsiteY1" fmla="*/ 179001 h 211395"/>
                  <a:gd name="connsiteX2" fmla="*/ 134139 w 140871"/>
                  <a:gd name="connsiteY2" fmla="*/ 138414 h 211395"/>
                  <a:gd name="connsiteX3" fmla="*/ 139206 w 140871"/>
                  <a:gd name="connsiteY3" fmla="*/ 100098 h 211395"/>
                  <a:gd name="connsiteX4" fmla="*/ 125362 w 140871"/>
                  <a:gd name="connsiteY4" fmla="*/ 58532 h 211395"/>
                  <a:gd name="connsiteX5" fmla="*/ 101374 w 140871"/>
                  <a:gd name="connsiteY5" fmla="*/ 13292 h 211395"/>
                  <a:gd name="connsiteX6" fmla="*/ 93964 w 140871"/>
                  <a:gd name="connsiteY6" fmla="*/ 6 h 211395"/>
                  <a:gd name="connsiteX7" fmla="*/ 80816 w 140871"/>
                  <a:gd name="connsiteY7" fmla="*/ 25825 h 211395"/>
                  <a:gd name="connsiteX8" fmla="*/ 55503 w 140871"/>
                  <a:gd name="connsiteY8" fmla="*/ 55230 h 211395"/>
                  <a:gd name="connsiteX9" fmla="*/ 25607 w 140871"/>
                  <a:gd name="connsiteY9" fmla="*/ 89346 h 211395"/>
                  <a:gd name="connsiteX10" fmla="*/ 3536 w 140871"/>
                  <a:gd name="connsiteY10" fmla="*/ 132253 h 211395"/>
                  <a:gd name="connsiteX11" fmla="*/ 2144 w 140871"/>
                  <a:gd name="connsiteY11" fmla="*/ 170805 h 211395"/>
                  <a:gd name="connsiteX12" fmla="*/ 37676 w 140871"/>
                  <a:gd name="connsiteY12" fmla="*/ 201599 h 211395"/>
                  <a:gd name="connsiteX13" fmla="*/ 68291 w 140871"/>
                  <a:gd name="connsiteY13" fmla="*/ 210238 h 211395"/>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5607 w 140871"/>
                  <a:gd name="connsiteY9" fmla="*/ 89346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8648 w 141580"/>
                  <a:gd name="connsiteY8" fmla="*/ 5632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260 w 141840"/>
                  <a:gd name="connsiteY0" fmla="*/ 210238 h 211396"/>
                  <a:gd name="connsiteX1" fmla="*/ 115675 w 141840"/>
                  <a:gd name="connsiteY1" fmla="*/ 179001 h 211396"/>
                  <a:gd name="connsiteX2" fmla="*/ 135108 w 141840"/>
                  <a:gd name="connsiteY2" fmla="*/ 138414 h 211396"/>
                  <a:gd name="connsiteX3" fmla="*/ 140175 w 141840"/>
                  <a:gd name="connsiteY3" fmla="*/ 100098 h 211396"/>
                  <a:gd name="connsiteX4" fmla="*/ 126331 w 141840"/>
                  <a:gd name="connsiteY4" fmla="*/ 58532 h 211396"/>
                  <a:gd name="connsiteX5" fmla="*/ 102343 w 141840"/>
                  <a:gd name="connsiteY5" fmla="*/ 13292 h 211396"/>
                  <a:gd name="connsiteX6" fmla="*/ 94933 w 141840"/>
                  <a:gd name="connsiteY6" fmla="*/ 6 h 211396"/>
                  <a:gd name="connsiteX7" fmla="*/ 81785 w 141840"/>
                  <a:gd name="connsiteY7" fmla="*/ 25825 h 211396"/>
                  <a:gd name="connsiteX8" fmla="*/ 58908 w 141840"/>
                  <a:gd name="connsiteY8" fmla="*/ 56320 h 211396"/>
                  <a:gd name="connsiteX9" fmla="*/ 30498 w 141840"/>
                  <a:gd name="connsiteY9" fmla="*/ 90319 h 211396"/>
                  <a:gd name="connsiteX10" fmla="*/ 4505 w 141840"/>
                  <a:gd name="connsiteY10" fmla="*/ 132253 h 211396"/>
                  <a:gd name="connsiteX11" fmla="*/ 3113 w 141840"/>
                  <a:gd name="connsiteY11" fmla="*/ 170805 h 211396"/>
                  <a:gd name="connsiteX12" fmla="*/ 30808 w 141840"/>
                  <a:gd name="connsiteY12" fmla="*/ 201614 h 211396"/>
                  <a:gd name="connsiteX13" fmla="*/ 69260 w 141840"/>
                  <a:gd name="connsiteY13" fmla="*/ 210238 h 211396"/>
                  <a:gd name="connsiteX0" fmla="*/ 71216 w 143796"/>
                  <a:gd name="connsiteY0" fmla="*/ 210238 h 211396"/>
                  <a:gd name="connsiteX1" fmla="*/ 117631 w 143796"/>
                  <a:gd name="connsiteY1" fmla="*/ 179001 h 211396"/>
                  <a:gd name="connsiteX2" fmla="*/ 137064 w 143796"/>
                  <a:gd name="connsiteY2" fmla="*/ 138414 h 211396"/>
                  <a:gd name="connsiteX3" fmla="*/ 142131 w 143796"/>
                  <a:gd name="connsiteY3" fmla="*/ 100098 h 211396"/>
                  <a:gd name="connsiteX4" fmla="*/ 128287 w 143796"/>
                  <a:gd name="connsiteY4" fmla="*/ 58532 h 211396"/>
                  <a:gd name="connsiteX5" fmla="*/ 104299 w 143796"/>
                  <a:gd name="connsiteY5" fmla="*/ 13292 h 211396"/>
                  <a:gd name="connsiteX6" fmla="*/ 96889 w 143796"/>
                  <a:gd name="connsiteY6" fmla="*/ 6 h 211396"/>
                  <a:gd name="connsiteX7" fmla="*/ 83741 w 143796"/>
                  <a:gd name="connsiteY7" fmla="*/ 25825 h 211396"/>
                  <a:gd name="connsiteX8" fmla="*/ 60864 w 143796"/>
                  <a:gd name="connsiteY8" fmla="*/ 56320 h 211396"/>
                  <a:gd name="connsiteX9" fmla="*/ 32454 w 143796"/>
                  <a:gd name="connsiteY9" fmla="*/ 90319 h 211396"/>
                  <a:gd name="connsiteX10" fmla="*/ 6461 w 143796"/>
                  <a:gd name="connsiteY10" fmla="*/ 132253 h 211396"/>
                  <a:gd name="connsiteX11" fmla="*/ 2643 w 143796"/>
                  <a:gd name="connsiteY11" fmla="*/ 172634 h 211396"/>
                  <a:gd name="connsiteX12" fmla="*/ 32764 w 143796"/>
                  <a:gd name="connsiteY12" fmla="*/ 201614 h 211396"/>
                  <a:gd name="connsiteX13" fmla="*/ 71216 w 143796"/>
                  <a:gd name="connsiteY13" fmla="*/ 210238 h 211396"/>
                  <a:gd name="connsiteX0" fmla="*/ 71216 w 144672"/>
                  <a:gd name="connsiteY0" fmla="*/ 210238 h 211396"/>
                  <a:gd name="connsiteX1" fmla="*/ 117631 w 144672"/>
                  <a:gd name="connsiteY1" fmla="*/ 179001 h 211396"/>
                  <a:gd name="connsiteX2" fmla="*/ 140458 w 144672"/>
                  <a:gd name="connsiteY2" fmla="*/ 135124 h 211396"/>
                  <a:gd name="connsiteX3" fmla="*/ 142131 w 144672"/>
                  <a:gd name="connsiteY3" fmla="*/ 100098 h 211396"/>
                  <a:gd name="connsiteX4" fmla="*/ 128287 w 144672"/>
                  <a:gd name="connsiteY4" fmla="*/ 58532 h 211396"/>
                  <a:gd name="connsiteX5" fmla="*/ 104299 w 144672"/>
                  <a:gd name="connsiteY5" fmla="*/ 13292 h 211396"/>
                  <a:gd name="connsiteX6" fmla="*/ 96889 w 144672"/>
                  <a:gd name="connsiteY6" fmla="*/ 6 h 211396"/>
                  <a:gd name="connsiteX7" fmla="*/ 83741 w 144672"/>
                  <a:gd name="connsiteY7" fmla="*/ 25825 h 211396"/>
                  <a:gd name="connsiteX8" fmla="*/ 60864 w 144672"/>
                  <a:gd name="connsiteY8" fmla="*/ 56320 h 211396"/>
                  <a:gd name="connsiteX9" fmla="*/ 32454 w 144672"/>
                  <a:gd name="connsiteY9" fmla="*/ 90319 h 211396"/>
                  <a:gd name="connsiteX10" fmla="*/ 6461 w 144672"/>
                  <a:gd name="connsiteY10" fmla="*/ 132253 h 211396"/>
                  <a:gd name="connsiteX11" fmla="*/ 2643 w 144672"/>
                  <a:gd name="connsiteY11" fmla="*/ 172634 h 211396"/>
                  <a:gd name="connsiteX12" fmla="*/ 32764 w 144672"/>
                  <a:gd name="connsiteY12" fmla="*/ 201614 h 211396"/>
                  <a:gd name="connsiteX13" fmla="*/ 71216 w 144672"/>
                  <a:gd name="connsiteY13" fmla="*/ 210238 h 211396"/>
                  <a:gd name="connsiteX0" fmla="*/ 71216 w 143792"/>
                  <a:gd name="connsiteY0" fmla="*/ 210238 h 211396"/>
                  <a:gd name="connsiteX1" fmla="*/ 117631 w 143792"/>
                  <a:gd name="connsiteY1" fmla="*/ 179001 h 211396"/>
                  <a:gd name="connsiteX2" fmla="*/ 137040 w 143792"/>
                  <a:gd name="connsiteY2" fmla="*/ 131117 h 211396"/>
                  <a:gd name="connsiteX3" fmla="*/ 142131 w 143792"/>
                  <a:gd name="connsiteY3" fmla="*/ 100098 h 211396"/>
                  <a:gd name="connsiteX4" fmla="*/ 128287 w 143792"/>
                  <a:gd name="connsiteY4" fmla="*/ 58532 h 211396"/>
                  <a:gd name="connsiteX5" fmla="*/ 104299 w 143792"/>
                  <a:gd name="connsiteY5" fmla="*/ 13292 h 211396"/>
                  <a:gd name="connsiteX6" fmla="*/ 96889 w 143792"/>
                  <a:gd name="connsiteY6" fmla="*/ 6 h 211396"/>
                  <a:gd name="connsiteX7" fmla="*/ 83741 w 143792"/>
                  <a:gd name="connsiteY7" fmla="*/ 25825 h 211396"/>
                  <a:gd name="connsiteX8" fmla="*/ 60864 w 143792"/>
                  <a:gd name="connsiteY8" fmla="*/ 56320 h 211396"/>
                  <a:gd name="connsiteX9" fmla="*/ 32454 w 143792"/>
                  <a:gd name="connsiteY9" fmla="*/ 90319 h 211396"/>
                  <a:gd name="connsiteX10" fmla="*/ 6461 w 143792"/>
                  <a:gd name="connsiteY10" fmla="*/ 132253 h 211396"/>
                  <a:gd name="connsiteX11" fmla="*/ 2643 w 143792"/>
                  <a:gd name="connsiteY11" fmla="*/ 172634 h 211396"/>
                  <a:gd name="connsiteX12" fmla="*/ 32764 w 143792"/>
                  <a:gd name="connsiteY12" fmla="*/ 201614 h 211396"/>
                  <a:gd name="connsiteX13" fmla="*/ 71216 w 143792"/>
                  <a:gd name="connsiteY13" fmla="*/ 210238 h 211396"/>
                  <a:gd name="connsiteX0" fmla="*/ 71216 w 141377"/>
                  <a:gd name="connsiteY0" fmla="*/ 210238 h 211396"/>
                  <a:gd name="connsiteX1" fmla="*/ 117631 w 141377"/>
                  <a:gd name="connsiteY1" fmla="*/ 179001 h 211396"/>
                  <a:gd name="connsiteX2" fmla="*/ 137040 w 141377"/>
                  <a:gd name="connsiteY2" fmla="*/ 131117 h 211396"/>
                  <a:gd name="connsiteX3" fmla="*/ 139186 w 141377"/>
                  <a:gd name="connsiteY3" fmla="*/ 92076 h 211396"/>
                  <a:gd name="connsiteX4" fmla="*/ 128287 w 141377"/>
                  <a:gd name="connsiteY4" fmla="*/ 58532 h 211396"/>
                  <a:gd name="connsiteX5" fmla="*/ 104299 w 141377"/>
                  <a:gd name="connsiteY5" fmla="*/ 13292 h 211396"/>
                  <a:gd name="connsiteX6" fmla="*/ 96889 w 141377"/>
                  <a:gd name="connsiteY6" fmla="*/ 6 h 211396"/>
                  <a:gd name="connsiteX7" fmla="*/ 83741 w 141377"/>
                  <a:gd name="connsiteY7" fmla="*/ 25825 h 211396"/>
                  <a:gd name="connsiteX8" fmla="*/ 60864 w 141377"/>
                  <a:gd name="connsiteY8" fmla="*/ 56320 h 211396"/>
                  <a:gd name="connsiteX9" fmla="*/ 32454 w 141377"/>
                  <a:gd name="connsiteY9" fmla="*/ 90319 h 211396"/>
                  <a:gd name="connsiteX10" fmla="*/ 6461 w 141377"/>
                  <a:gd name="connsiteY10" fmla="*/ 132253 h 211396"/>
                  <a:gd name="connsiteX11" fmla="*/ 2643 w 141377"/>
                  <a:gd name="connsiteY11" fmla="*/ 172634 h 211396"/>
                  <a:gd name="connsiteX12" fmla="*/ 32764 w 141377"/>
                  <a:gd name="connsiteY12" fmla="*/ 201614 h 211396"/>
                  <a:gd name="connsiteX13" fmla="*/ 71216 w 141377"/>
                  <a:gd name="connsiteY13" fmla="*/ 210238 h 211396"/>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0821"/>
                  <a:gd name="connsiteY0" fmla="*/ 202944 h 204102"/>
                  <a:gd name="connsiteX1" fmla="*/ 117631 w 140821"/>
                  <a:gd name="connsiteY1" fmla="*/ 171707 h 204102"/>
                  <a:gd name="connsiteX2" fmla="*/ 134599 w 140821"/>
                  <a:gd name="connsiteY2" fmla="*/ 121273 h 204102"/>
                  <a:gd name="connsiteX3" fmla="*/ 139186 w 140821"/>
                  <a:gd name="connsiteY3" fmla="*/ 84782 h 204102"/>
                  <a:gd name="connsiteX4" fmla="*/ 128287 w 140821"/>
                  <a:gd name="connsiteY4" fmla="*/ 51238 h 204102"/>
                  <a:gd name="connsiteX5" fmla="*/ 104299 w 140821"/>
                  <a:gd name="connsiteY5" fmla="*/ 5998 h 204102"/>
                  <a:gd name="connsiteX6" fmla="*/ 95940 w 140821"/>
                  <a:gd name="connsiteY6" fmla="*/ 11 h 204102"/>
                  <a:gd name="connsiteX7" fmla="*/ 83741 w 140821"/>
                  <a:gd name="connsiteY7" fmla="*/ 18531 h 204102"/>
                  <a:gd name="connsiteX8" fmla="*/ 60864 w 140821"/>
                  <a:gd name="connsiteY8" fmla="*/ 49026 h 204102"/>
                  <a:gd name="connsiteX9" fmla="*/ 32454 w 140821"/>
                  <a:gd name="connsiteY9" fmla="*/ 83025 h 204102"/>
                  <a:gd name="connsiteX10" fmla="*/ 6461 w 140821"/>
                  <a:gd name="connsiteY10" fmla="*/ 124959 h 204102"/>
                  <a:gd name="connsiteX11" fmla="*/ 2643 w 140821"/>
                  <a:gd name="connsiteY11" fmla="*/ 165340 h 204102"/>
                  <a:gd name="connsiteX12" fmla="*/ 32764 w 140821"/>
                  <a:gd name="connsiteY12" fmla="*/ 194320 h 204102"/>
                  <a:gd name="connsiteX13" fmla="*/ 71216 w 140821"/>
                  <a:gd name="connsiteY13" fmla="*/ 202944 h 204102"/>
                  <a:gd name="connsiteX0" fmla="*/ 71216 w 136354"/>
                  <a:gd name="connsiteY0" fmla="*/ 202944 h 204102"/>
                  <a:gd name="connsiteX1" fmla="*/ 117631 w 136354"/>
                  <a:gd name="connsiteY1" fmla="*/ 171707 h 204102"/>
                  <a:gd name="connsiteX2" fmla="*/ 134599 w 136354"/>
                  <a:gd name="connsiteY2" fmla="*/ 121273 h 204102"/>
                  <a:gd name="connsiteX3" fmla="*/ 132857 w 136354"/>
                  <a:gd name="connsiteY3" fmla="*/ 82970 h 204102"/>
                  <a:gd name="connsiteX4" fmla="*/ 128287 w 136354"/>
                  <a:gd name="connsiteY4" fmla="*/ 51238 h 204102"/>
                  <a:gd name="connsiteX5" fmla="*/ 104299 w 136354"/>
                  <a:gd name="connsiteY5" fmla="*/ 5998 h 204102"/>
                  <a:gd name="connsiteX6" fmla="*/ 95940 w 136354"/>
                  <a:gd name="connsiteY6" fmla="*/ 11 h 204102"/>
                  <a:gd name="connsiteX7" fmla="*/ 83741 w 136354"/>
                  <a:gd name="connsiteY7" fmla="*/ 18531 h 204102"/>
                  <a:gd name="connsiteX8" fmla="*/ 60864 w 136354"/>
                  <a:gd name="connsiteY8" fmla="*/ 49026 h 204102"/>
                  <a:gd name="connsiteX9" fmla="*/ 32454 w 136354"/>
                  <a:gd name="connsiteY9" fmla="*/ 83025 h 204102"/>
                  <a:gd name="connsiteX10" fmla="*/ 6461 w 136354"/>
                  <a:gd name="connsiteY10" fmla="*/ 124959 h 204102"/>
                  <a:gd name="connsiteX11" fmla="*/ 2643 w 136354"/>
                  <a:gd name="connsiteY11" fmla="*/ 165340 h 204102"/>
                  <a:gd name="connsiteX12" fmla="*/ 32764 w 136354"/>
                  <a:gd name="connsiteY12" fmla="*/ 194320 h 204102"/>
                  <a:gd name="connsiteX13" fmla="*/ 71216 w 136354"/>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6962"/>
                  <a:gd name="connsiteY0" fmla="*/ 202944 h 204102"/>
                  <a:gd name="connsiteX1" fmla="*/ 117631 w 136962"/>
                  <a:gd name="connsiteY1" fmla="*/ 171707 h 204102"/>
                  <a:gd name="connsiteX2" fmla="*/ 134599 w 136962"/>
                  <a:gd name="connsiteY2" fmla="*/ 121273 h 204102"/>
                  <a:gd name="connsiteX3" fmla="*/ 135276 w 136962"/>
                  <a:gd name="connsiteY3" fmla="*/ 78952 h 204102"/>
                  <a:gd name="connsiteX4" fmla="*/ 128287 w 136962"/>
                  <a:gd name="connsiteY4" fmla="*/ 51238 h 204102"/>
                  <a:gd name="connsiteX5" fmla="*/ 104299 w 136962"/>
                  <a:gd name="connsiteY5" fmla="*/ 5998 h 204102"/>
                  <a:gd name="connsiteX6" fmla="*/ 95940 w 136962"/>
                  <a:gd name="connsiteY6" fmla="*/ 11 h 204102"/>
                  <a:gd name="connsiteX7" fmla="*/ 83741 w 136962"/>
                  <a:gd name="connsiteY7" fmla="*/ 18531 h 204102"/>
                  <a:gd name="connsiteX8" fmla="*/ 60864 w 136962"/>
                  <a:gd name="connsiteY8" fmla="*/ 49026 h 204102"/>
                  <a:gd name="connsiteX9" fmla="*/ 32454 w 136962"/>
                  <a:gd name="connsiteY9" fmla="*/ 83025 h 204102"/>
                  <a:gd name="connsiteX10" fmla="*/ 6461 w 136962"/>
                  <a:gd name="connsiteY10" fmla="*/ 124959 h 204102"/>
                  <a:gd name="connsiteX11" fmla="*/ 2643 w 136962"/>
                  <a:gd name="connsiteY11" fmla="*/ 165340 h 204102"/>
                  <a:gd name="connsiteX12" fmla="*/ 32764 w 136962"/>
                  <a:gd name="connsiteY12" fmla="*/ 194320 h 204102"/>
                  <a:gd name="connsiteX13" fmla="*/ 71216 w 136962"/>
                  <a:gd name="connsiteY13" fmla="*/ 202944 h 204102"/>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04299 w 136962"/>
                  <a:gd name="connsiteY5" fmla="*/ 8182 h 206286"/>
                  <a:gd name="connsiteX6" fmla="*/ 94960 w 136962"/>
                  <a:gd name="connsiteY6" fmla="*/ 8 h 206286"/>
                  <a:gd name="connsiteX7" fmla="*/ 83741 w 136962"/>
                  <a:gd name="connsiteY7" fmla="*/ 20715 h 206286"/>
                  <a:gd name="connsiteX8" fmla="*/ 60864 w 136962"/>
                  <a:gd name="connsiteY8" fmla="*/ 51210 h 206286"/>
                  <a:gd name="connsiteX9" fmla="*/ 32454 w 136962"/>
                  <a:gd name="connsiteY9" fmla="*/ 85209 h 206286"/>
                  <a:gd name="connsiteX10" fmla="*/ 6461 w 136962"/>
                  <a:gd name="connsiteY10" fmla="*/ 127143 h 206286"/>
                  <a:gd name="connsiteX11" fmla="*/ 2643 w 136962"/>
                  <a:gd name="connsiteY11" fmla="*/ 167524 h 206286"/>
                  <a:gd name="connsiteX12" fmla="*/ 32764 w 136962"/>
                  <a:gd name="connsiteY12" fmla="*/ 196504 h 206286"/>
                  <a:gd name="connsiteX13" fmla="*/ 71216 w 136962"/>
                  <a:gd name="connsiteY13"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2013 w 136962"/>
                  <a:gd name="connsiteY5" fmla="*/ 20328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7385 w 136962"/>
                  <a:gd name="connsiteY5" fmla="*/ 26521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69341 w 135087"/>
                  <a:gd name="connsiteY0" fmla="*/ 205128 h 206286"/>
                  <a:gd name="connsiteX1" fmla="*/ 115756 w 135087"/>
                  <a:gd name="connsiteY1" fmla="*/ 173891 h 206286"/>
                  <a:gd name="connsiteX2" fmla="*/ 132724 w 135087"/>
                  <a:gd name="connsiteY2" fmla="*/ 123457 h 206286"/>
                  <a:gd name="connsiteX3" fmla="*/ 133401 w 135087"/>
                  <a:gd name="connsiteY3" fmla="*/ 81136 h 206286"/>
                  <a:gd name="connsiteX4" fmla="*/ 126412 w 135087"/>
                  <a:gd name="connsiteY4" fmla="*/ 53422 h 206286"/>
                  <a:gd name="connsiteX5" fmla="*/ 115510 w 135087"/>
                  <a:gd name="connsiteY5" fmla="*/ 26521 h 206286"/>
                  <a:gd name="connsiteX6" fmla="*/ 102424 w 135087"/>
                  <a:gd name="connsiteY6" fmla="*/ 8182 h 206286"/>
                  <a:gd name="connsiteX7" fmla="*/ 93085 w 135087"/>
                  <a:gd name="connsiteY7" fmla="*/ 8 h 206286"/>
                  <a:gd name="connsiteX8" fmla="*/ 81866 w 135087"/>
                  <a:gd name="connsiteY8" fmla="*/ 20715 h 206286"/>
                  <a:gd name="connsiteX9" fmla="*/ 58989 w 135087"/>
                  <a:gd name="connsiteY9" fmla="*/ 51210 h 206286"/>
                  <a:gd name="connsiteX10" fmla="*/ 30579 w 135087"/>
                  <a:gd name="connsiteY10" fmla="*/ 85209 h 206286"/>
                  <a:gd name="connsiteX11" fmla="*/ 4586 w 135087"/>
                  <a:gd name="connsiteY11" fmla="*/ 127143 h 206286"/>
                  <a:gd name="connsiteX12" fmla="*/ 768 w 135087"/>
                  <a:gd name="connsiteY12" fmla="*/ 167524 h 206286"/>
                  <a:gd name="connsiteX13" fmla="*/ 13398 w 135087"/>
                  <a:gd name="connsiteY13" fmla="*/ 184698 h 206286"/>
                  <a:gd name="connsiteX14" fmla="*/ 30889 w 135087"/>
                  <a:gd name="connsiteY14" fmla="*/ 196504 h 206286"/>
                  <a:gd name="connsiteX15" fmla="*/ 69341 w 135087"/>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5054 w 136743"/>
                  <a:gd name="connsiteY13" fmla="*/ 184698 h 206286"/>
                  <a:gd name="connsiteX14" fmla="*/ 32545 w 136743"/>
                  <a:gd name="connsiteY14" fmla="*/ 196504 h 206286"/>
                  <a:gd name="connsiteX15" fmla="*/ 70997 w 136743"/>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2135 w 136743"/>
                  <a:gd name="connsiteY13" fmla="*/ 184703 h 206286"/>
                  <a:gd name="connsiteX14" fmla="*/ 32545 w 136743"/>
                  <a:gd name="connsiteY14" fmla="*/ 196504 h 206286"/>
                  <a:gd name="connsiteX15" fmla="*/ 70997 w 136743"/>
                  <a:gd name="connsiteY15" fmla="*/ 205128 h 206286"/>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348"/>
                  <a:gd name="connsiteX1" fmla="*/ 117412 w 136743"/>
                  <a:gd name="connsiteY1" fmla="*/ 173891 h 206348"/>
                  <a:gd name="connsiteX2" fmla="*/ 134380 w 136743"/>
                  <a:gd name="connsiteY2" fmla="*/ 123457 h 206348"/>
                  <a:gd name="connsiteX3" fmla="*/ 135057 w 136743"/>
                  <a:gd name="connsiteY3" fmla="*/ 81136 h 206348"/>
                  <a:gd name="connsiteX4" fmla="*/ 128068 w 136743"/>
                  <a:gd name="connsiteY4" fmla="*/ 53422 h 206348"/>
                  <a:gd name="connsiteX5" fmla="*/ 117166 w 136743"/>
                  <a:gd name="connsiteY5" fmla="*/ 26521 h 206348"/>
                  <a:gd name="connsiteX6" fmla="*/ 104080 w 136743"/>
                  <a:gd name="connsiteY6" fmla="*/ 8182 h 206348"/>
                  <a:gd name="connsiteX7" fmla="*/ 94741 w 136743"/>
                  <a:gd name="connsiteY7" fmla="*/ 8 h 206348"/>
                  <a:gd name="connsiteX8" fmla="*/ 83522 w 136743"/>
                  <a:gd name="connsiteY8" fmla="*/ 20715 h 206348"/>
                  <a:gd name="connsiteX9" fmla="*/ 60645 w 136743"/>
                  <a:gd name="connsiteY9" fmla="*/ 51210 h 206348"/>
                  <a:gd name="connsiteX10" fmla="*/ 32235 w 136743"/>
                  <a:gd name="connsiteY10" fmla="*/ 85209 h 206348"/>
                  <a:gd name="connsiteX11" fmla="*/ 6242 w 136743"/>
                  <a:gd name="connsiteY11" fmla="*/ 127143 h 206348"/>
                  <a:gd name="connsiteX12" fmla="*/ 474 w 136743"/>
                  <a:gd name="connsiteY12" fmla="*/ 166068 h 206348"/>
                  <a:gd name="connsiteX13" fmla="*/ 12135 w 136743"/>
                  <a:gd name="connsiteY13" fmla="*/ 184703 h 206348"/>
                  <a:gd name="connsiteX14" fmla="*/ 31577 w 136743"/>
                  <a:gd name="connsiteY14" fmla="*/ 197965 h 206348"/>
                  <a:gd name="connsiteX15" fmla="*/ 70997 w 136743"/>
                  <a:gd name="connsiteY15" fmla="*/ 205128 h 206348"/>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2135 w 136743"/>
                  <a:gd name="connsiteY13" fmla="*/ 184703 h 212426"/>
                  <a:gd name="connsiteX14" fmla="*/ 36147 w 136743"/>
                  <a:gd name="connsiteY14" fmla="*/ 210514 h 212426"/>
                  <a:gd name="connsiteX15" fmla="*/ 70997 w 136743"/>
                  <a:gd name="connsiteY15" fmla="*/ 205128 h 212426"/>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3665 w 136743"/>
                  <a:gd name="connsiteY13" fmla="*/ 191677 h 212426"/>
                  <a:gd name="connsiteX14" fmla="*/ 36147 w 136743"/>
                  <a:gd name="connsiteY14" fmla="*/ 210514 h 212426"/>
                  <a:gd name="connsiteX15" fmla="*/ 70997 w 136743"/>
                  <a:gd name="connsiteY15" fmla="*/ 205128 h 212426"/>
                  <a:gd name="connsiteX0" fmla="*/ 71012 w 136743"/>
                  <a:gd name="connsiteY0" fmla="*/ 210709 h 213707"/>
                  <a:gd name="connsiteX1" fmla="*/ 117412 w 136743"/>
                  <a:gd name="connsiteY1" fmla="*/ 173891 h 213707"/>
                  <a:gd name="connsiteX2" fmla="*/ 134380 w 136743"/>
                  <a:gd name="connsiteY2" fmla="*/ 123457 h 213707"/>
                  <a:gd name="connsiteX3" fmla="*/ 135057 w 136743"/>
                  <a:gd name="connsiteY3" fmla="*/ 81136 h 213707"/>
                  <a:gd name="connsiteX4" fmla="*/ 128068 w 136743"/>
                  <a:gd name="connsiteY4" fmla="*/ 53422 h 213707"/>
                  <a:gd name="connsiteX5" fmla="*/ 117166 w 136743"/>
                  <a:gd name="connsiteY5" fmla="*/ 26521 h 213707"/>
                  <a:gd name="connsiteX6" fmla="*/ 104080 w 136743"/>
                  <a:gd name="connsiteY6" fmla="*/ 8182 h 213707"/>
                  <a:gd name="connsiteX7" fmla="*/ 94741 w 136743"/>
                  <a:gd name="connsiteY7" fmla="*/ 8 h 213707"/>
                  <a:gd name="connsiteX8" fmla="*/ 83522 w 136743"/>
                  <a:gd name="connsiteY8" fmla="*/ 20715 h 213707"/>
                  <a:gd name="connsiteX9" fmla="*/ 60645 w 136743"/>
                  <a:gd name="connsiteY9" fmla="*/ 51210 h 213707"/>
                  <a:gd name="connsiteX10" fmla="*/ 32235 w 136743"/>
                  <a:gd name="connsiteY10" fmla="*/ 85209 h 213707"/>
                  <a:gd name="connsiteX11" fmla="*/ 6242 w 136743"/>
                  <a:gd name="connsiteY11" fmla="*/ 127143 h 213707"/>
                  <a:gd name="connsiteX12" fmla="*/ 474 w 136743"/>
                  <a:gd name="connsiteY12" fmla="*/ 166068 h 213707"/>
                  <a:gd name="connsiteX13" fmla="*/ 13665 w 136743"/>
                  <a:gd name="connsiteY13" fmla="*/ 191677 h 213707"/>
                  <a:gd name="connsiteX14" fmla="*/ 36147 w 136743"/>
                  <a:gd name="connsiteY14" fmla="*/ 210514 h 213707"/>
                  <a:gd name="connsiteX15" fmla="*/ 71012 w 136743"/>
                  <a:gd name="connsiteY15" fmla="*/ 210709 h 21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743" h="213707">
                    <a:moveTo>
                      <a:pt x="71012" y="210709"/>
                    </a:moveTo>
                    <a:cubicBezTo>
                      <a:pt x="84587" y="208551"/>
                      <a:pt x="108284" y="187385"/>
                      <a:pt x="117412" y="173891"/>
                    </a:cubicBezTo>
                    <a:cubicBezTo>
                      <a:pt x="126540" y="160397"/>
                      <a:pt x="131439" y="138916"/>
                      <a:pt x="134380" y="123457"/>
                    </a:cubicBezTo>
                    <a:cubicBezTo>
                      <a:pt x="137321" y="107998"/>
                      <a:pt x="137482" y="94902"/>
                      <a:pt x="135057" y="81136"/>
                    </a:cubicBezTo>
                    <a:cubicBezTo>
                      <a:pt x="131933" y="67018"/>
                      <a:pt x="132484" y="63937"/>
                      <a:pt x="128068" y="53422"/>
                    </a:cubicBezTo>
                    <a:cubicBezTo>
                      <a:pt x="124191" y="43287"/>
                      <a:pt x="121164" y="34061"/>
                      <a:pt x="117166" y="26521"/>
                    </a:cubicBezTo>
                    <a:cubicBezTo>
                      <a:pt x="113168" y="18981"/>
                      <a:pt x="106922" y="11569"/>
                      <a:pt x="104080" y="8182"/>
                    </a:cubicBezTo>
                    <a:lnTo>
                      <a:pt x="94741" y="8"/>
                    </a:lnTo>
                    <a:cubicBezTo>
                      <a:pt x="90734" y="-382"/>
                      <a:pt x="89205" y="12181"/>
                      <a:pt x="83522" y="20715"/>
                    </a:cubicBezTo>
                    <a:cubicBezTo>
                      <a:pt x="77839" y="29249"/>
                      <a:pt x="67694" y="42389"/>
                      <a:pt x="60645" y="51210"/>
                    </a:cubicBezTo>
                    <a:cubicBezTo>
                      <a:pt x="53596" y="60031"/>
                      <a:pt x="45070" y="69962"/>
                      <a:pt x="32235" y="85209"/>
                    </a:cubicBezTo>
                    <a:cubicBezTo>
                      <a:pt x="22214" y="98648"/>
                      <a:pt x="11536" y="113667"/>
                      <a:pt x="6242" y="127143"/>
                    </a:cubicBezTo>
                    <a:cubicBezTo>
                      <a:pt x="948" y="140620"/>
                      <a:pt x="-995" y="156475"/>
                      <a:pt x="474" y="166068"/>
                    </a:cubicBezTo>
                    <a:cubicBezTo>
                      <a:pt x="1943" y="175661"/>
                      <a:pt x="8645" y="186847"/>
                      <a:pt x="13665" y="191677"/>
                    </a:cubicBezTo>
                    <a:cubicBezTo>
                      <a:pt x="18685" y="196507"/>
                      <a:pt x="26331" y="205286"/>
                      <a:pt x="36147" y="210514"/>
                    </a:cubicBezTo>
                    <a:cubicBezTo>
                      <a:pt x="49166" y="216315"/>
                      <a:pt x="57312" y="212854"/>
                      <a:pt x="71012" y="210709"/>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33" name="Freeform 57">
                <a:extLst>
                  <a:ext uri="{FF2B5EF4-FFF2-40B4-BE49-F238E27FC236}">
                    <a16:creationId xmlns:a16="http://schemas.microsoft.com/office/drawing/2014/main" id="{D7ECD3B0-51DC-41BD-95DD-B60DDBA56E5D}"/>
                  </a:ext>
                </a:extLst>
              </p:cNvPr>
              <p:cNvSpPr>
                <a:spLocks noChangeAspect="1"/>
              </p:cNvSpPr>
              <p:nvPr/>
            </p:nvSpPr>
            <p:spPr>
              <a:xfrm rot="1860957">
                <a:off x="4482767" y="3451171"/>
                <a:ext cx="258632" cy="470984"/>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66106 w 116279"/>
                  <a:gd name="connsiteY0" fmla="*/ 181790 h 181795"/>
                  <a:gd name="connsiteX1" fmla="*/ 103367 w 116279"/>
                  <a:gd name="connsiteY1" fmla="*/ 147631 h 181795"/>
                  <a:gd name="connsiteX2" fmla="*/ 116252 w 116279"/>
                  <a:gd name="connsiteY2" fmla="*/ 102157 h 181795"/>
                  <a:gd name="connsiteX3" fmla="*/ 108250 w 116279"/>
                  <a:gd name="connsiteY3" fmla="*/ 61906 h 181795"/>
                  <a:gd name="connsiteX4" fmla="*/ 89201 w 116279"/>
                  <a:gd name="connsiteY4" fmla="*/ 26228 h 181795"/>
                  <a:gd name="connsiteX5" fmla="*/ 77062 w 116279"/>
                  <a:gd name="connsiteY5" fmla="*/ 9381 h 181795"/>
                  <a:gd name="connsiteX6" fmla="*/ 67053 w 116279"/>
                  <a:gd name="connsiteY6" fmla="*/ 19 h 181795"/>
                  <a:gd name="connsiteX7" fmla="*/ 53853 w 116279"/>
                  <a:gd name="connsiteY7" fmla="*/ 10161 h 181795"/>
                  <a:gd name="connsiteX8" fmla="*/ 38952 w 116279"/>
                  <a:gd name="connsiteY8" fmla="*/ 27788 h 181795"/>
                  <a:gd name="connsiteX9" fmla="*/ 18210 w 116279"/>
                  <a:gd name="connsiteY9" fmla="*/ 64828 h 181795"/>
                  <a:gd name="connsiteX10" fmla="*/ 8 w 116279"/>
                  <a:gd name="connsiteY10" fmla="*/ 93030 h 181795"/>
                  <a:gd name="connsiteX11" fmla="*/ 24786 w 116279"/>
                  <a:gd name="connsiteY11" fmla="*/ 145250 h 181795"/>
                  <a:gd name="connsiteX12" fmla="*/ 66106 w 116279"/>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24798 w 116291"/>
                  <a:gd name="connsiteY11" fmla="*/ 145250 h 181795"/>
                  <a:gd name="connsiteX12" fmla="*/ 66118 w 116291"/>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11729 w 116291"/>
                  <a:gd name="connsiteY11" fmla="*/ 143315 h 181795"/>
                  <a:gd name="connsiteX12" fmla="*/ 66118 w 116291"/>
                  <a:gd name="connsiteY12" fmla="*/ 181790 h 181795"/>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8964 w 116291"/>
                  <a:gd name="connsiteY8" fmla="*/ 48395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103201 w 116291"/>
                  <a:gd name="connsiteY5" fmla="*/ 29939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856"/>
                  <a:gd name="connsiteY0" fmla="*/ 202397 h 202402"/>
                  <a:gd name="connsiteX1" fmla="*/ 103379 w 116856"/>
                  <a:gd name="connsiteY1" fmla="*/ 168238 h 202402"/>
                  <a:gd name="connsiteX2" fmla="*/ 116264 w 116856"/>
                  <a:gd name="connsiteY2" fmla="*/ 122764 h 202402"/>
                  <a:gd name="connsiteX3" fmla="*/ 108262 w 116856"/>
                  <a:gd name="connsiteY3" fmla="*/ 82513 h 202402"/>
                  <a:gd name="connsiteX4" fmla="*/ 115351 w 116856"/>
                  <a:gd name="connsiteY4" fmla="*/ 50706 h 202402"/>
                  <a:gd name="connsiteX5" fmla="*/ 103201 w 116856"/>
                  <a:gd name="connsiteY5" fmla="*/ 29939 h 202402"/>
                  <a:gd name="connsiteX6" fmla="*/ 91816 w 116856"/>
                  <a:gd name="connsiteY6" fmla="*/ 4 h 202402"/>
                  <a:gd name="connsiteX7" fmla="*/ 53865 w 116856"/>
                  <a:gd name="connsiteY7" fmla="*/ 30768 h 202402"/>
                  <a:gd name="connsiteX8" fmla="*/ 35042 w 116856"/>
                  <a:gd name="connsiteY8" fmla="*/ 47423 h 202402"/>
                  <a:gd name="connsiteX9" fmla="*/ 10358 w 116856"/>
                  <a:gd name="connsiteY9" fmla="*/ 77611 h 202402"/>
                  <a:gd name="connsiteX10" fmla="*/ 20 w 116856"/>
                  <a:gd name="connsiteY10" fmla="*/ 113637 h 202402"/>
                  <a:gd name="connsiteX11" fmla="*/ 11729 w 116856"/>
                  <a:gd name="connsiteY11" fmla="*/ 163922 h 202402"/>
                  <a:gd name="connsiteX12" fmla="*/ 66118 w 116856"/>
                  <a:gd name="connsiteY12" fmla="*/ 202397 h 202402"/>
                  <a:gd name="connsiteX0" fmla="*/ 66118 w 134977"/>
                  <a:gd name="connsiteY0" fmla="*/ 202397 h 202402"/>
                  <a:gd name="connsiteX1" fmla="*/ 103379 w 134977"/>
                  <a:gd name="connsiteY1" fmla="*/ 168238 h 202402"/>
                  <a:gd name="connsiteX2" fmla="*/ 116264 w 134977"/>
                  <a:gd name="connsiteY2" fmla="*/ 122764 h 202402"/>
                  <a:gd name="connsiteX3" fmla="*/ 134407 w 134977"/>
                  <a:gd name="connsiteY3" fmla="*/ 88343 h 202402"/>
                  <a:gd name="connsiteX4" fmla="*/ 115351 w 134977"/>
                  <a:gd name="connsiteY4" fmla="*/ 50706 h 202402"/>
                  <a:gd name="connsiteX5" fmla="*/ 103201 w 134977"/>
                  <a:gd name="connsiteY5" fmla="*/ 29939 h 202402"/>
                  <a:gd name="connsiteX6" fmla="*/ 91816 w 134977"/>
                  <a:gd name="connsiteY6" fmla="*/ 4 h 202402"/>
                  <a:gd name="connsiteX7" fmla="*/ 53865 w 134977"/>
                  <a:gd name="connsiteY7" fmla="*/ 30768 h 202402"/>
                  <a:gd name="connsiteX8" fmla="*/ 35042 w 134977"/>
                  <a:gd name="connsiteY8" fmla="*/ 47423 h 202402"/>
                  <a:gd name="connsiteX9" fmla="*/ 10358 w 134977"/>
                  <a:gd name="connsiteY9" fmla="*/ 77611 h 202402"/>
                  <a:gd name="connsiteX10" fmla="*/ 20 w 134977"/>
                  <a:gd name="connsiteY10" fmla="*/ 113637 h 202402"/>
                  <a:gd name="connsiteX11" fmla="*/ 11729 w 134977"/>
                  <a:gd name="connsiteY11" fmla="*/ 163922 h 202402"/>
                  <a:gd name="connsiteX12" fmla="*/ 66118 w 134977"/>
                  <a:gd name="connsiteY12" fmla="*/ 202397 h 202402"/>
                  <a:gd name="connsiteX0" fmla="*/ 66118 w 135595"/>
                  <a:gd name="connsiteY0" fmla="*/ 202397 h 202402"/>
                  <a:gd name="connsiteX1" fmla="*/ 103379 w 135595"/>
                  <a:gd name="connsiteY1" fmla="*/ 168238 h 202402"/>
                  <a:gd name="connsiteX2" fmla="*/ 129340 w 135595"/>
                  <a:gd name="connsiteY2" fmla="*/ 126659 h 202402"/>
                  <a:gd name="connsiteX3" fmla="*/ 134407 w 135595"/>
                  <a:gd name="connsiteY3" fmla="*/ 88343 h 202402"/>
                  <a:gd name="connsiteX4" fmla="*/ 115351 w 135595"/>
                  <a:gd name="connsiteY4" fmla="*/ 50706 h 202402"/>
                  <a:gd name="connsiteX5" fmla="*/ 103201 w 135595"/>
                  <a:gd name="connsiteY5" fmla="*/ 29939 h 202402"/>
                  <a:gd name="connsiteX6" fmla="*/ 91816 w 135595"/>
                  <a:gd name="connsiteY6" fmla="*/ 4 h 202402"/>
                  <a:gd name="connsiteX7" fmla="*/ 53865 w 135595"/>
                  <a:gd name="connsiteY7" fmla="*/ 30768 h 202402"/>
                  <a:gd name="connsiteX8" fmla="*/ 35042 w 135595"/>
                  <a:gd name="connsiteY8" fmla="*/ 47423 h 202402"/>
                  <a:gd name="connsiteX9" fmla="*/ 10358 w 135595"/>
                  <a:gd name="connsiteY9" fmla="*/ 77611 h 202402"/>
                  <a:gd name="connsiteX10" fmla="*/ 20 w 135595"/>
                  <a:gd name="connsiteY10" fmla="*/ 113637 h 202402"/>
                  <a:gd name="connsiteX11" fmla="*/ 11729 w 135595"/>
                  <a:gd name="connsiteY11" fmla="*/ 163922 h 202402"/>
                  <a:gd name="connsiteX12" fmla="*/ 66118 w 135595"/>
                  <a:gd name="connsiteY12" fmla="*/ 202397 h 202402"/>
                  <a:gd name="connsiteX0" fmla="*/ 66106 w 135583"/>
                  <a:gd name="connsiteY0" fmla="*/ 202397 h 202402"/>
                  <a:gd name="connsiteX1" fmla="*/ 103367 w 135583"/>
                  <a:gd name="connsiteY1" fmla="*/ 168238 h 202402"/>
                  <a:gd name="connsiteX2" fmla="*/ 129328 w 135583"/>
                  <a:gd name="connsiteY2" fmla="*/ 126659 h 202402"/>
                  <a:gd name="connsiteX3" fmla="*/ 134395 w 135583"/>
                  <a:gd name="connsiteY3" fmla="*/ 88343 h 202402"/>
                  <a:gd name="connsiteX4" fmla="*/ 115339 w 135583"/>
                  <a:gd name="connsiteY4" fmla="*/ 50706 h 202402"/>
                  <a:gd name="connsiteX5" fmla="*/ 103189 w 135583"/>
                  <a:gd name="connsiteY5" fmla="*/ 29939 h 202402"/>
                  <a:gd name="connsiteX6" fmla="*/ 91804 w 135583"/>
                  <a:gd name="connsiteY6" fmla="*/ 4 h 202402"/>
                  <a:gd name="connsiteX7" fmla="*/ 53853 w 135583"/>
                  <a:gd name="connsiteY7" fmla="*/ 30768 h 202402"/>
                  <a:gd name="connsiteX8" fmla="*/ 35030 w 135583"/>
                  <a:gd name="connsiteY8" fmla="*/ 47423 h 202402"/>
                  <a:gd name="connsiteX9" fmla="*/ 20796 w 135583"/>
                  <a:gd name="connsiteY9" fmla="*/ 77591 h 202402"/>
                  <a:gd name="connsiteX10" fmla="*/ 8 w 135583"/>
                  <a:gd name="connsiteY10" fmla="*/ 113637 h 202402"/>
                  <a:gd name="connsiteX11" fmla="*/ 11717 w 135583"/>
                  <a:gd name="connsiteY11" fmla="*/ 163922 h 202402"/>
                  <a:gd name="connsiteX12" fmla="*/ 66106 w 135583"/>
                  <a:gd name="connsiteY12" fmla="*/ 202397 h 202402"/>
                  <a:gd name="connsiteX0" fmla="*/ 66106 w 135583"/>
                  <a:gd name="connsiteY0" fmla="*/ 216089 h 216094"/>
                  <a:gd name="connsiteX1" fmla="*/ 103367 w 135583"/>
                  <a:gd name="connsiteY1" fmla="*/ 181930 h 216094"/>
                  <a:gd name="connsiteX2" fmla="*/ 129328 w 135583"/>
                  <a:gd name="connsiteY2" fmla="*/ 140351 h 216094"/>
                  <a:gd name="connsiteX3" fmla="*/ 134395 w 135583"/>
                  <a:gd name="connsiteY3" fmla="*/ 102035 h 216094"/>
                  <a:gd name="connsiteX4" fmla="*/ 115339 w 135583"/>
                  <a:gd name="connsiteY4" fmla="*/ 64398 h 216094"/>
                  <a:gd name="connsiteX5" fmla="*/ 103189 w 135583"/>
                  <a:gd name="connsiteY5" fmla="*/ 43631 h 216094"/>
                  <a:gd name="connsiteX6" fmla="*/ 78695 w 135583"/>
                  <a:gd name="connsiteY6" fmla="*/ 3 h 216094"/>
                  <a:gd name="connsiteX7" fmla="*/ 53853 w 135583"/>
                  <a:gd name="connsiteY7" fmla="*/ 44460 h 216094"/>
                  <a:gd name="connsiteX8" fmla="*/ 35030 w 135583"/>
                  <a:gd name="connsiteY8" fmla="*/ 61115 h 216094"/>
                  <a:gd name="connsiteX9" fmla="*/ 20796 w 135583"/>
                  <a:gd name="connsiteY9" fmla="*/ 91283 h 216094"/>
                  <a:gd name="connsiteX10" fmla="*/ 8 w 135583"/>
                  <a:gd name="connsiteY10" fmla="*/ 127329 h 216094"/>
                  <a:gd name="connsiteX11" fmla="*/ 11717 w 135583"/>
                  <a:gd name="connsiteY11" fmla="*/ 177614 h 216094"/>
                  <a:gd name="connsiteX12" fmla="*/ 66106 w 135583"/>
                  <a:gd name="connsiteY12" fmla="*/ 216089 h 216094"/>
                  <a:gd name="connsiteX0" fmla="*/ 66106 w 135583"/>
                  <a:gd name="connsiteY0" fmla="*/ 214150 h 214155"/>
                  <a:gd name="connsiteX1" fmla="*/ 103367 w 135583"/>
                  <a:gd name="connsiteY1" fmla="*/ 179991 h 214155"/>
                  <a:gd name="connsiteX2" fmla="*/ 129328 w 135583"/>
                  <a:gd name="connsiteY2" fmla="*/ 138412 h 214155"/>
                  <a:gd name="connsiteX3" fmla="*/ 134395 w 135583"/>
                  <a:gd name="connsiteY3" fmla="*/ 100096 h 214155"/>
                  <a:gd name="connsiteX4" fmla="*/ 115339 w 135583"/>
                  <a:gd name="connsiteY4" fmla="*/ 62459 h 214155"/>
                  <a:gd name="connsiteX5" fmla="*/ 103189 w 135583"/>
                  <a:gd name="connsiteY5" fmla="*/ 41692 h 214155"/>
                  <a:gd name="connsiteX6" fmla="*/ 89153 w 135583"/>
                  <a:gd name="connsiteY6" fmla="*/ 4 h 214155"/>
                  <a:gd name="connsiteX7" fmla="*/ 53853 w 135583"/>
                  <a:gd name="connsiteY7" fmla="*/ 42521 h 214155"/>
                  <a:gd name="connsiteX8" fmla="*/ 35030 w 135583"/>
                  <a:gd name="connsiteY8" fmla="*/ 59176 h 214155"/>
                  <a:gd name="connsiteX9" fmla="*/ 20796 w 135583"/>
                  <a:gd name="connsiteY9" fmla="*/ 89344 h 214155"/>
                  <a:gd name="connsiteX10" fmla="*/ 8 w 135583"/>
                  <a:gd name="connsiteY10" fmla="*/ 125390 h 214155"/>
                  <a:gd name="connsiteX11" fmla="*/ 11717 w 135583"/>
                  <a:gd name="connsiteY11" fmla="*/ 175675 h 214155"/>
                  <a:gd name="connsiteX12" fmla="*/ 66106 w 135583"/>
                  <a:gd name="connsiteY12" fmla="*/ 214150 h 214155"/>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35030 w 135583"/>
                  <a:gd name="connsiteY8" fmla="*/ 59178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96563 w 135583"/>
                  <a:gd name="connsiteY5" fmla="*/ 13292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7000 w 136477"/>
                  <a:gd name="connsiteY0" fmla="*/ 214152 h 214157"/>
                  <a:gd name="connsiteX1" fmla="*/ 104261 w 136477"/>
                  <a:gd name="connsiteY1" fmla="*/ 179993 h 214157"/>
                  <a:gd name="connsiteX2" fmla="*/ 130222 w 136477"/>
                  <a:gd name="connsiteY2" fmla="*/ 138414 h 214157"/>
                  <a:gd name="connsiteX3" fmla="*/ 135289 w 136477"/>
                  <a:gd name="connsiteY3" fmla="*/ 100098 h 214157"/>
                  <a:gd name="connsiteX4" fmla="*/ 121445 w 136477"/>
                  <a:gd name="connsiteY4" fmla="*/ 58532 h 214157"/>
                  <a:gd name="connsiteX5" fmla="*/ 97457 w 136477"/>
                  <a:gd name="connsiteY5" fmla="*/ 13292 h 214157"/>
                  <a:gd name="connsiteX6" fmla="*/ 90047 w 136477"/>
                  <a:gd name="connsiteY6" fmla="*/ 6 h 214157"/>
                  <a:gd name="connsiteX7" fmla="*/ 76899 w 136477"/>
                  <a:gd name="connsiteY7" fmla="*/ 25825 h 214157"/>
                  <a:gd name="connsiteX8" fmla="*/ 51586 w 136477"/>
                  <a:gd name="connsiteY8" fmla="*/ 55230 h 214157"/>
                  <a:gd name="connsiteX9" fmla="*/ 21690 w 136477"/>
                  <a:gd name="connsiteY9" fmla="*/ 89346 h 214157"/>
                  <a:gd name="connsiteX10" fmla="*/ 902 w 136477"/>
                  <a:gd name="connsiteY10" fmla="*/ 125392 h 214157"/>
                  <a:gd name="connsiteX11" fmla="*/ 4761 w 136477"/>
                  <a:gd name="connsiteY11" fmla="*/ 171773 h 214157"/>
                  <a:gd name="connsiteX12" fmla="*/ 67000 w 136477"/>
                  <a:gd name="connsiteY12" fmla="*/ 214152 h 214157"/>
                  <a:gd name="connsiteX0" fmla="*/ 67759 w 137236"/>
                  <a:gd name="connsiteY0" fmla="*/ 214152 h 214157"/>
                  <a:gd name="connsiteX1" fmla="*/ 105020 w 137236"/>
                  <a:gd name="connsiteY1" fmla="*/ 179993 h 214157"/>
                  <a:gd name="connsiteX2" fmla="*/ 130981 w 137236"/>
                  <a:gd name="connsiteY2" fmla="*/ 138414 h 214157"/>
                  <a:gd name="connsiteX3" fmla="*/ 136048 w 137236"/>
                  <a:gd name="connsiteY3" fmla="*/ 100098 h 214157"/>
                  <a:gd name="connsiteX4" fmla="*/ 122204 w 137236"/>
                  <a:gd name="connsiteY4" fmla="*/ 58532 h 214157"/>
                  <a:gd name="connsiteX5" fmla="*/ 98216 w 137236"/>
                  <a:gd name="connsiteY5" fmla="*/ 13292 h 214157"/>
                  <a:gd name="connsiteX6" fmla="*/ 90806 w 137236"/>
                  <a:gd name="connsiteY6" fmla="*/ 6 h 214157"/>
                  <a:gd name="connsiteX7" fmla="*/ 77658 w 137236"/>
                  <a:gd name="connsiteY7" fmla="*/ 25825 h 214157"/>
                  <a:gd name="connsiteX8" fmla="*/ 52345 w 137236"/>
                  <a:gd name="connsiteY8" fmla="*/ 55230 h 214157"/>
                  <a:gd name="connsiteX9" fmla="*/ 22449 w 137236"/>
                  <a:gd name="connsiteY9" fmla="*/ 89346 h 214157"/>
                  <a:gd name="connsiteX10" fmla="*/ 1661 w 137236"/>
                  <a:gd name="connsiteY10" fmla="*/ 125392 h 214157"/>
                  <a:gd name="connsiteX11" fmla="*/ 4217 w 137236"/>
                  <a:gd name="connsiteY11" fmla="*/ 172755 h 214157"/>
                  <a:gd name="connsiteX12" fmla="*/ 67759 w 137236"/>
                  <a:gd name="connsiteY12" fmla="*/ 214152 h 214157"/>
                  <a:gd name="connsiteX0" fmla="*/ 68294 w 137771"/>
                  <a:gd name="connsiteY0" fmla="*/ 214152 h 214157"/>
                  <a:gd name="connsiteX1" fmla="*/ 105555 w 137771"/>
                  <a:gd name="connsiteY1" fmla="*/ 179993 h 214157"/>
                  <a:gd name="connsiteX2" fmla="*/ 131516 w 137771"/>
                  <a:gd name="connsiteY2" fmla="*/ 138414 h 214157"/>
                  <a:gd name="connsiteX3" fmla="*/ 136583 w 137771"/>
                  <a:gd name="connsiteY3" fmla="*/ 100098 h 214157"/>
                  <a:gd name="connsiteX4" fmla="*/ 122739 w 137771"/>
                  <a:gd name="connsiteY4" fmla="*/ 58532 h 214157"/>
                  <a:gd name="connsiteX5" fmla="*/ 98751 w 137771"/>
                  <a:gd name="connsiteY5" fmla="*/ 13292 h 214157"/>
                  <a:gd name="connsiteX6" fmla="*/ 91341 w 137771"/>
                  <a:gd name="connsiteY6" fmla="*/ 6 h 214157"/>
                  <a:gd name="connsiteX7" fmla="*/ 78193 w 137771"/>
                  <a:gd name="connsiteY7" fmla="*/ 25825 h 214157"/>
                  <a:gd name="connsiteX8" fmla="*/ 52880 w 137771"/>
                  <a:gd name="connsiteY8" fmla="*/ 55230 h 214157"/>
                  <a:gd name="connsiteX9" fmla="*/ 22984 w 137771"/>
                  <a:gd name="connsiteY9" fmla="*/ 89346 h 214157"/>
                  <a:gd name="connsiteX10" fmla="*/ 913 w 137771"/>
                  <a:gd name="connsiteY10" fmla="*/ 132253 h 214157"/>
                  <a:gd name="connsiteX11" fmla="*/ 4752 w 137771"/>
                  <a:gd name="connsiteY11" fmla="*/ 172755 h 214157"/>
                  <a:gd name="connsiteX12" fmla="*/ 68294 w 137771"/>
                  <a:gd name="connsiteY12" fmla="*/ 214152 h 214157"/>
                  <a:gd name="connsiteX0" fmla="*/ 67498 w 136975"/>
                  <a:gd name="connsiteY0" fmla="*/ 214152 h 214956"/>
                  <a:gd name="connsiteX1" fmla="*/ 104759 w 136975"/>
                  <a:gd name="connsiteY1" fmla="*/ 179993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6975"/>
                  <a:gd name="connsiteY0" fmla="*/ 214152 h 214956"/>
                  <a:gd name="connsiteX1" fmla="*/ 111287 w 136975"/>
                  <a:gd name="connsiteY1" fmla="*/ 179001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4872 w 137452"/>
                  <a:gd name="connsiteY0" fmla="*/ 210238 h 211395"/>
                  <a:gd name="connsiteX1" fmla="*/ 111287 w 137452"/>
                  <a:gd name="connsiteY1" fmla="*/ 179001 h 211395"/>
                  <a:gd name="connsiteX2" fmla="*/ 130720 w 137452"/>
                  <a:gd name="connsiteY2" fmla="*/ 138414 h 211395"/>
                  <a:gd name="connsiteX3" fmla="*/ 135787 w 137452"/>
                  <a:gd name="connsiteY3" fmla="*/ 100098 h 211395"/>
                  <a:gd name="connsiteX4" fmla="*/ 121943 w 137452"/>
                  <a:gd name="connsiteY4" fmla="*/ 58532 h 211395"/>
                  <a:gd name="connsiteX5" fmla="*/ 97955 w 137452"/>
                  <a:gd name="connsiteY5" fmla="*/ 13292 h 211395"/>
                  <a:gd name="connsiteX6" fmla="*/ 90545 w 137452"/>
                  <a:gd name="connsiteY6" fmla="*/ 6 h 211395"/>
                  <a:gd name="connsiteX7" fmla="*/ 77397 w 137452"/>
                  <a:gd name="connsiteY7" fmla="*/ 25825 h 211395"/>
                  <a:gd name="connsiteX8" fmla="*/ 52084 w 137452"/>
                  <a:gd name="connsiteY8" fmla="*/ 55230 h 211395"/>
                  <a:gd name="connsiteX9" fmla="*/ 22188 w 137452"/>
                  <a:gd name="connsiteY9" fmla="*/ 89346 h 211395"/>
                  <a:gd name="connsiteX10" fmla="*/ 117 w 137452"/>
                  <a:gd name="connsiteY10" fmla="*/ 132253 h 211395"/>
                  <a:gd name="connsiteX11" fmla="*/ 3956 w 137452"/>
                  <a:gd name="connsiteY11" fmla="*/ 172755 h 211395"/>
                  <a:gd name="connsiteX12" fmla="*/ 34257 w 137452"/>
                  <a:gd name="connsiteY12" fmla="*/ 201599 h 211395"/>
                  <a:gd name="connsiteX13" fmla="*/ 64872 w 137452"/>
                  <a:gd name="connsiteY13" fmla="*/ 210238 h 211395"/>
                  <a:gd name="connsiteX0" fmla="*/ 68291 w 140871"/>
                  <a:gd name="connsiteY0" fmla="*/ 210238 h 211395"/>
                  <a:gd name="connsiteX1" fmla="*/ 114706 w 140871"/>
                  <a:gd name="connsiteY1" fmla="*/ 179001 h 211395"/>
                  <a:gd name="connsiteX2" fmla="*/ 134139 w 140871"/>
                  <a:gd name="connsiteY2" fmla="*/ 138414 h 211395"/>
                  <a:gd name="connsiteX3" fmla="*/ 139206 w 140871"/>
                  <a:gd name="connsiteY3" fmla="*/ 100098 h 211395"/>
                  <a:gd name="connsiteX4" fmla="*/ 125362 w 140871"/>
                  <a:gd name="connsiteY4" fmla="*/ 58532 h 211395"/>
                  <a:gd name="connsiteX5" fmla="*/ 101374 w 140871"/>
                  <a:gd name="connsiteY5" fmla="*/ 13292 h 211395"/>
                  <a:gd name="connsiteX6" fmla="*/ 93964 w 140871"/>
                  <a:gd name="connsiteY6" fmla="*/ 6 h 211395"/>
                  <a:gd name="connsiteX7" fmla="*/ 80816 w 140871"/>
                  <a:gd name="connsiteY7" fmla="*/ 25825 h 211395"/>
                  <a:gd name="connsiteX8" fmla="*/ 55503 w 140871"/>
                  <a:gd name="connsiteY8" fmla="*/ 55230 h 211395"/>
                  <a:gd name="connsiteX9" fmla="*/ 25607 w 140871"/>
                  <a:gd name="connsiteY9" fmla="*/ 89346 h 211395"/>
                  <a:gd name="connsiteX10" fmla="*/ 3536 w 140871"/>
                  <a:gd name="connsiteY10" fmla="*/ 132253 h 211395"/>
                  <a:gd name="connsiteX11" fmla="*/ 2144 w 140871"/>
                  <a:gd name="connsiteY11" fmla="*/ 170805 h 211395"/>
                  <a:gd name="connsiteX12" fmla="*/ 37676 w 140871"/>
                  <a:gd name="connsiteY12" fmla="*/ 201599 h 211395"/>
                  <a:gd name="connsiteX13" fmla="*/ 68291 w 140871"/>
                  <a:gd name="connsiteY13" fmla="*/ 210238 h 211395"/>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5607 w 140871"/>
                  <a:gd name="connsiteY9" fmla="*/ 89346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8648 w 141580"/>
                  <a:gd name="connsiteY8" fmla="*/ 5632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260 w 141840"/>
                  <a:gd name="connsiteY0" fmla="*/ 210238 h 211396"/>
                  <a:gd name="connsiteX1" fmla="*/ 115675 w 141840"/>
                  <a:gd name="connsiteY1" fmla="*/ 179001 h 211396"/>
                  <a:gd name="connsiteX2" fmla="*/ 135108 w 141840"/>
                  <a:gd name="connsiteY2" fmla="*/ 138414 h 211396"/>
                  <a:gd name="connsiteX3" fmla="*/ 140175 w 141840"/>
                  <a:gd name="connsiteY3" fmla="*/ 100098 h 211396"/>
                  <a:gd name="connsiteX4" fmla="*/ 126331 w 141840"/>
                  <a:gd name="connsiteY4" fmla="*/ 58532 h 211396"/>
                  <a:gd name="connsiteX5" fmla="*/ 102343 w 141840"/>
                  <a:gd name="connsiteY5" fmla="*/ 13292 h 211396"/>
                  <a:gd name="connsiteX6" fmla="*/ 94933 w 141840"/>
                  <a:gd name="connsiteY6" fmla="*/ 6 h 211396"/>
                  <a:gd name="connsiteX7" fmla="*/ 81785 w 141840"/>
                  <a:gd name="connsiteY7" fmla="*/ 25825 h 211396"/>
                  <a:gd name="connsiteX8" fmla="*/ 58908 w 141840"/>
                  <a:gd name="connsiteY8" fmla="*/ 56320 h 211396"/>
                  <a:gd name="connsiteX9" fmla="*/ 30498 w 141840"/>
                  <a:gd name="connsiteY9" fmla="*/ 90319 h 211396"/>
                  <a:gd name="connsiteX10" fmla="*/ 4505 w 141840"/>
                  <a:gd name="connsiteY10" fmla="*/ 132253 h 211396"/>
                  <a:gd name="connsiteX11" fmla="*/ 3113 w 141840"/>
                  <a:gd name="connsiteY11" fmla="*/ 170805 h 211396"/>
                  <a:gd name="connsiteX12" fmla="*/ 30808 w 141840"/>
                  <a:gd name="connsiteY12" fmla="*/ 201614 h 211396"/>
                  <a:gd name="connsiteX13" fmla="*/ 69260 w 141840"/>
                  <a:gd name="connsiteY13" fmla="*/ 210238 h 211396"/>
                  <a:gd name="connsiteX0" fmla="*/ 71216 w 143796"/>
                  <a:gd name="connsiteY0" fmla="*/ 210238 h 211396"/>
                  <a:gd name="connsiteX1" fmla="*/ 117631 w 143796"/>
                  <a:gd name="connsiteY1" fmla="*/ 179001 h 211396"/>
                  <a:gd name="connsiteX2" fmla="*/ 137064 w 143796"/>
                  <a:gd name="connsiteY2" fmla="*/ 138414 h 211396"/>
                  <a:gd name="connsiteX3" fmla="*/ 142131 w 143796"/>
                  <a:gd name="connsiteY3" fmla="*/ 100098 h 211396"/>
                  <a:gd name="connsiteX4" fmla="*/ 128287 w 143796"/>
                  <a:gd name="connsiteY4" fmla="*/ 58532 h 211396"/>
                  <a:gd name="connsiteX5" fmla="*/ 104299 w 143796"/>
                  <a:gd name="connsiteY5" fmla="*/ 13292 h 211396"/>
                  <a:gd name="connsiteX6" fmla="*/ 96889 w 143796"/>
                  <a:gd name="connsiteY6" fmla="*/ 6 h 211396"/>
                  <a:gd name="connsiteX7" fmla="*/ 83741 w 143796"/>
                  <a:gd name="connsiteY7" fmla="*/ 25825 h 211396"/>
                  <a:gd name="connsiteX8" fmla="*/ 60864 w 143796"/>
                  <a:gd name="connsiteY8" fmla="*/ 56320 h 211396"/>
                  <a:gd name="connsiteX9" fmla="*/ 32454 w 143796"/>
                  <a:gd name="connsiteY9" fmla="*/ 90319 h 211396"/>
                  <a:gd name="connsiteX10" fmla="*/ 6461 w 143796"/>
                  <a:gd name="connsiteY10" fmla="*/ 132253 h 211396"/>
                  <a:gd name="connsiteX11" fmla="*/ 2643 w 143796"/>
                  <a:gd name="connsiteY11" fmla="*/ 172634 h 211396"/>
                  <a:gd name="connsiteX12" fmla="*/ 32764 w 143796"/>
                  <a:gd name="connsiteY12" fmla="*/ 201614 h 211396"/>
                  <a:gd name="connsiteX13" fmla="*/ 71216 w 143796"/>
                  <a:gd name="connsiteY13" fmla="*/ 210238 h 211396"/>
                  <a:gd name="connsiteX0" fmla="*/ 71216 w 144672"/>
                  <a:gd name="connsiteY0" fmla="*/ 210238 h 211396"/>
                  <a:gd name="connsiteX1" fmla="*/ 117631 w 144672"/>
                  <a:gd name="connsiteY1" fmla="*/ 179001 h 211396"/>
                  <a:gd name="connsiteX2" fmla="*/ 140458 w 144672"/>
                  <a:gd name="connsiteY2" fmla="*/ 135124 h 211396"/>
                  <a:gd name="connsiteX3" fmla="*/ 142131 w 144672"/>
                  <a:gd name="connsiteY3" fmla="*/ 100098 h 211396"/>
                  <a:gd name="connsiteX4" fmla="*/ 128287 w 144672"/>
                  <a:gd name="connsiteY4" fmla="*/ 58532 h 211396"/>
                  <a:gd name="connsiteX5" fmla="*/ 104299 w 144672"/>
                  <a:gd name="connsiteY5" fmla="*/ 13292 h 211396"/>
                  <a:gd name="connsiteX6" fmla="*/ 96889 w 144672"/>
                  <a:gd name="connsiteY6" fmla="*/ 6 h 211396"/>
                  <a:gd name="connsiteX7" fmla="*/ 83741 w 144672"/>
                  <a:gd name="connsiteY7" fmla="*/ 25825 h 211396"/>
                  <a:gd name="connsiteX8" fmla="*/ 60864 w 144672"/>
                  <a:gd name="connsiteY8" fmla="*/ 56320 h 211396"/>
                  <a:gd name="connsiteX9" fmla="*/ 32454 w 144672"/>
                  <a:gd name="connsiteY9" fmla="*/ 90319 h 211396"/>
                  <a:gd name="connsiteX10" fmla="*/ 6461 w 144672"/>
                  <a:gd name="connsiteY10" fmla="*/ 132253 h 211396"/>
                  <a:gd name="connsiteX11" fmla="*/ 2643 w 144672"/>
                  <a:gd name="connsiteY11" fmla="*/ 172634 h 211396"/>
                  <a:gd name="connsiteX12" fmla="*/ 32764 w 144672"/>
                  <a:gd name="connsiteY12" fmla="*/ 201614 h 211396"/>
                  <a:gd name="connsiteX13" fmla="*/ 71216 w 144672"/>
                  <a:gd name="connsiteY13" fmla="*/ 210238 h 211396"/>
                  <a:gd name="connsiteX0" fmla="*/ 71216 w 143792"/>
                  <a:gd name="connsiteY0" fmla="*/ 210238 h 211396"/>
                  <a:gd name="connsiteX1" fmla="*/ 117631 w 143792"/>
                  <a:gd name="connsiteY1" fmla="*/ 179001 h 211396"/>
                  <a:gd name="connsiteX2" fmla="*/ 137040 w 143792"/>
                  <a:gd name="connsiteY2" fmla="*/ 131117 h 211396"/>
                  <a:gd name="connsiteX3" fmla="*/ 142131 w 143792"/>
                  <a:gd name="connsiteY3" fmla="*/ 100098 h 211396"/>
                  <a:gd name="connsiteX4" fmla="*/ 128287 w 143792"/>
                  <a:gd name="connsiteY4" fmla="*/ 58532 h 211396"/>
                  <a:gd name="connsiteX5" fmla="*/ 104299 w 143792"/>
                  <a:gd name="connsiteY5" fmla="*/ 13292 h 211396"/>
                  <a:gd name="connsiteX6" fmla="*/ 96889 w 143792"/>
                  <a:gd name="connsiteY6" fmla="*/ 6 h 211396"/>
                  <a:gd name="connsiteX7" fmla="*/ 83741 w 143792"/>
                  <a:gd name="connsiteY7" fmla="*/ 25825 h 211396"/>
                  <a:gd name="connsiteX8" fmla="*/ 60864 w 143792"/>
                  <a:gd name="connsiteY8" fmla="*/ 56320 h 211396"/>
                  <a:gd name="connsiteX9" fmla="*/ 32454 w 143792"/>
                  <a:gd name="connsiteY9" fmla="*/ 90319 h 211396"/>
                  <a:gd name="connsiteX10" fmla="*/ 6461 w 143792"/>
                  <a:gd name="connsiteY10" fmla="*/ 132253 h 211396"/>
                  <a:gd name="connsiteX11" fmla="*/ 2643 w 143792"/>
                  <a:gd name="connsiteY11" fmla="*/ 172634 h 211396"/>
                  <a:gd name="connsiteX12" fmla="*/ 32764 w 143792"/>
                  <a:gd name="connsiteY12" fmla="*/ 201614 h 211396"/>
                  <a:gd name="connsiteX13" fmla="*/ 71216 w 143792"/>
                  <a:gd name="connsiteY13" fmla="*/ 210238 h 211396"/>
                  <a:gd name="connsiteX0" fmla="*/ 71216 w 141377"/>
                  <a:gd name="connsiteY0" fmla="*/ 210238 h 211396"/>
                  <a:gd name="connsiteX1" fmla="*/ 117631 w 141377"/>
                  <a:gd name="connsiteY1" fmla="*/ 179001 h 211396"/>
                  <a:gd name="connsiteX2" fmla="*/ 137040 w 141377"/>
                  <a:gd name="connsiteY2" fmla="*/ 131117 h 211396"/>
                  <a:gd name="connsiteX3" fmla="*/ 139186 w 141377"/>
                  <a:gd name="connsiteY3" fmla="*/ 92076 h 211396"/>
                  <a:gd name="connsiteX4" fmla="*/ 128287 w 141377"/>
                  <a:gd name="connsiteY4" fmla="*/ 58532 h 211396"/>
                  <a:gd name="connsiteX5" fmla="*/ 104299 w 141377"/>
                  <a:gd name="connsiteY5" fmla="*/ 13292 h 211396"/>
                  <a:gd name="connsiteX6" fmla="*/ 96889 w 141377"/>
                  <a:gd name="connsiteY6" fmla="*/ 6 h 211396"/>
                  <a:gd name="connsiteX7" fmla="*/ 83741 w 141377"/>
                  <a:gd name="connsiteY7" fmla="*/ 25825 h 211396"/>
                  <a:gd name="connsiteX8" fmla="*/ 60864 w 141377"/>
                  <a:gd name="connsiteY8" fmla="*/ 56320 h 211396"/>
                  <a:gd name="connsiteX9" fmla="*/ 32454 w 141377"/>
                  <a:gd name="connsiteY9" fmla="*/ 90319 h 211396"/>
                  <a:gd name="connsiteX10" fmla="*/ 6461 w 141377"/>
                  <a:gd name="connsiteY10" fmla="*/ 132253 h 211396"/>
                  <a:gd name="connsiteX11" fmla="*/ 2643 w 141377"/>
                  <a:gd name="connsiteY11" fmla="*/ 172634 h 211396"/>
                  <a:gd name="connsiteX12" fmla="*/ 32764 w 141377"/>
                  <a:gd name="connsiteY12" fmla="*/ 201614 h 211396"/>
                  <a:gd name="connsiteX13" fmla="*/ 71216 w 141377"/>
                  <a:gd name="connsiteY13" fmla="*/ 210238 h 211396"/>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0821"/>
                  <a:gd name="connsiteY0" fmla="*/ 202944 h 204102"/>
                  <a:gd name="connsiteX1" fmla="*/ 117631 w 140821"/>
                  <a:gd name="connsiteY1" fmla="*/ 171707 h 204102"/>
                  <a:gd name="connsiteX2" fmla="*/ 134599 w 140821"/>
                  <a:gd name="connsiteY2" fmla="*/ 121273 h 204102"/>
                  <a:gd name="connsiteX3" fmla="*/ 139186 w 140821"/>
                  <a:gd name="connsiteY3" fmla="*/ 84782 h 204102"/>
                  <a:gd name="connsiteX4" fmla="*/ 128287 w 140821"/>
                  <a:gd name="connsiteY4" fmla="*/ 51238 h 204102"/>
                  <a:gd name="connsiteX5" fmla="*/ 104299 w 140821"/>
                  <a:gd name="connsiteY5" fmla="*/ 5998 h 204102"/>
                  <a:gd name="connsiteX6" fmla="*/ 95940 w 140821"/>
                  <a:gd name="connsiteY6" fmla="*/ 11 h 204102"/>
                  <a:gd name="connsiteX7" fmla="*/ 83741 w 140821"/>
                  <a:gd name="connsiteY7" fmla="*/ 18531 h 204102"/>
                  <a:gd name="connsiteX8" fmla="*/ 60864 w 140821"/>
                  <a:gd name="connsiteY8" fmla="*/ 49026 h 204102"/>
                  <a:gd name="connsiteX9" fmla="*/ 32454 w 140821"/>
                  <a:gd name="connsiteY9" fmla="*/ 83025 h 204102"/>
                  <a:gd name="connsiteX10" fmla="*/ 6461 w 140821"/>
                  <a:gd name="connsiteY10" fmla="*/ 124959 h 204102"/>
                  <a:gd name="connsiteX11" fmla="*/ 2643 w 140821"/>
                  <a:gd name="connsiteY11" fmla="*/ 165340 h 204102"/>
                  <a:gd name="connsiteX12" fmla="*/ 32764 w 140821"/>
                  <a:gd name="connsiteY12" fmla="*/ 194320 h 204102"/>
                  <a:gd name="connsiteX13" fmla="*/ 71216 w 140821"/>
                  <a:gd name="connsiteY13" fmla="*/ 202944 h 204102"/>
                  <a:gd name="connsiteX0" fmla="*/ 71216 w 136354"/>
                  <a:gd name="connsiteY0" fmla="*/ 202944 h 204102"/>
                  <a:gd name="connsiteX1" fmla="*/ 117631 w 136354"/>
                  <a:gd name="connsiteY1" fmla="*/ 171707 h 204102"/>
                  <a:gd name="connsiteX2" fmla="*/ 134599 w 136354"/>
                  <a:gd name="connsiteY2" fmla="*/ 121273 h 204102"/>
                  <a:gd name="connsiteX3" fmla="*/ 132857 w 136354"/>
                  <a:gd name="connsiteY3" fmla="*/ 82970 h 204102"/>
                  <a:gd name="connsiteX4" fmla="*/ 128287 w 136354"/>
                  <a:gd name="connsiteY4" fmla="*/ 51238 h 204102"/>
                  <a:gd name="connsiteX5" fmla="*/ 104299 w 136354"/>
                  <a:gd name="connsiteY5" fmla="*/ 5998 h 204102"/>
                  <a:gd name="connsiteX6" fmla="*/ 95940 w 136354"/>
                  <a:gd name="connsiteY6" fmla="*/ 11 h 204102"/>
                  <a:gd name="connsiteX7" fmla="*/ 83741 w 136354"/>
                  <a:gd name="connsiteY7" fmla="*/ 18531 h 204102"/>
                  <a:gd name="connsiteX8" fmla="*/ 60864 w 136354"/>
                  <a:gd name="connsiteY8" fmla="*/ 49026 h 204102"/>
                  <a:gd name="connsiteX9" fmla="*/ 32454 w 136354"/>
                  <a:gd name="connsiteY9" fmla="*/ 83025 h 204102"/>
                  <a:gd name="connsiteX10" fmla="*/ 6461 w 136354"/>
                  <a:gd name="connsiteY10" fmla="*/ 124959 h 204102"/>
                  <a:gd name="connsiteX11" fmla="*/ 2643 w 136354"/>
                  <a:gd name="connsiteY11" fmla="*/ 165340 h 204102"/>
                  <a:gd name="connsiteX12" fmla="*/ 32764 w 136354"/>
                  <a:gd name="connsiteY12" fmla="*/ 194320 h 204102"/>
                  <a:gd name="connsiteX13" fmla="*/ 71216 w 136354"/>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6962"/>
                  <a:gd name="connsiteY0" fmla="*/ 202944 h 204102"/>
                  <a:gd name="connsiteX1" fmla="*/ 117631 w 136962"/>
                  <a:gd name="connsiteY1" fmla="*/ 171707 h 204102"/>
                  <a:gd name="connsiteX2" fmla="*/ 134599 w 136962"/>
                  <a:gd name="connsiteY2" fmla="*/ 121273 h 204102"/>
                  <a:gd name="connsiteX3" fmla="*/ 135276 w 136962"/>
                  <a:gd name="connsiteY3" fmla="*/ 78952 h 204102"/>
                  <a:gd name="connsiteX4" fmla="*/ 128287 w 136962"/>
                  <a:gd name="connsiteY4" fmla="*/ 51238 h 204102"/>
                  <a:gd name="connsiteX5" fmla="*/ 104299 w 136962"/>
                  <a:gd name="connsiteY5" fmla="*/ 5998 h 204102"/>
                  <a:gd name="connsiteX6" fmla="*/ 95940 w 136962"/>
                  <a:gd name="connsiteY6" fmla="*/ 11 h 204102"/>
                  <a:gd name="connsiteX7" fmla="*/ 83741 w 136962"/>
                  <a:gd name="connsiteY7" fmla="*/ 18531 h 204102"/>
                  <a:gd name="connsiteX8" fmla="*/ 60864 w 136962"/>
                  <a:gd name="connsiteY8" fmla="*/ 49026 h 204102"/>
                  <a:gd name="connsiteX9" fmla="*/ 32454 w 136962"/>
                  <a:gd name="connsiteY9" fmla="*/ 83025 h 204102"/>
                  <a:gd name="connsiteX10" fmla="*/ 6461 w 136962"/>
                  <a:gd name="connsiteY10" fmla="*/ 124959 h 204102"/>
                  <a:gd name="connsiteX11" fmla="*/ 2643 w 136962"/>
                  <a:gd name="connsiteY11" fmla="*/ 165340 h 204102"/>
                  <a:gd name="connsiteX12" fmla="*/ 32764 w 136962"/>
                  <a:gd name="connsiteY12" fmla="*/ 194320 h 204102"/>
                  <a:gd name="connsiteX13" fmla="*/ 71216 w 136962"/>
                  <a:gd name="connsiteY13" fmla="*/ 202944 h 204102"/>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04299 w 136962"/>
                  <a:gd name="connsiteY5" fmla="*/ 8182 h 206286"/>
                  <a:gd name="connsiteX6" fmla="*/ 94960 w 136962"/>
                  <a:gd name="connsiteY6" fmla="*/ 8 h 206286"/>
                  <a:gd name="connsiteX7" fmla="*/ 83741 w 136962"/>
                  <a:gd name="connsiteY7" fmla="*/ 20715 h 206286"/>
                  <a:gd name="connsiteX8" fmla="*/ 60864 w 136962"/>
                  <a:gd name="connsiteY8" fmla="*/ 51210 h 206286"/>
                  <a:gd name="connsiteX9" fmla="*/ 32454 w 136962"/>
                  <a:gd name="connsiteY9" fmla="*/ 85209 h 206286"/>
                  <a:gd name="connsiteX10" fmla="*/ 6461 w 136962"/>
                  <a:gd name="connsiteY10" fmla="*/ 127143 h 206286"/>
                  <a:gd name="connsiteX11" fmla="*/ 2643 w 136962"/>
                  <a:gd name="connsiteY11" fmla="*/ 167524 h 206286"/>
                  <a:gd name="connsiteX12" fmla="*/ 32764 w 136962"/>
                  <a:gd name="connsiteY12" fmla="*/ 196504 h 206286"/>
                  <a:gd name="connsiteX13" fmla="*/ 71216 w 136962"/>
                  <a:gd name="connsiteY13"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2013 w 136962"/>
                  <a:gd name="connsiteY5" fmla="*/ 20328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7385 w 136962"/>
                  <a:gd name="connsiteY5" fmla="*/ 26521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69341 w 135087"/>
                  <a:gd name="connsiteY0" fmla="*/ 205128 h 206286"/>
                  <a:gd name="connsiteX1" fmla="*/ 115756 w 135087"/>
                  <a:gd name="connsiteY1" fmla="*/ 173891 h 206286"/>
                  <a:gd name="connsiteX2" fmla="*/ 132724 w 135087"/>
                  <a:gd name="connsiteY2" fmla="*/ 123457 h 206286"/>
                  <a:gd name="connsiteX3" fmla="*/ 133401 w 135087"/>
                  <a:gd name="connsiteY3" fmla="*/ 81136 h 206286"/>
                  <a:gd name="connsiteX4" fmla="*/ 126412 w 135087"/>
                  <a:gd name="connsiteY4" fmla="*/ 53422 h 206286"/>
                  <a:gd name="connsiteX5" fmla="*/ 115510 w 135087"/>
                  <a:gd name="connsiteY5" fmla="*/ 26521 h 206286"/>
                  <a:gd name="connsiteX6" fmla="*/ 102424 w 135087"/>
                  <a:gd name="connsiteY6" fmla="*/ 8182 h 206286"/>
                  <a:gd name="connsiteX7" fmla="*/ 93085 w 135087"/>
                  <a:gd name="connsiteY7" fmla="*/ 8 h 206286"/>
                  <a:gd name="connsiteX8" fmla="*/ 81866 w 135087"/>
                  <a:gd name="connsiteY8" fmla="*/ 20715 h 206286"/>
                  <a:gd name="connsiteX9" fmla="*/ 58989 w 135087"/>
                  <a:gd name="connsiteY9" fmla="*/ 51210 h 206286"/>
                  <a:gd name="connsiteX10" fmla="*/ 30579 w 135087"/>
                  <a:gd name="connsiteY10" fmla="*/ 85209 h 206286"/>
                  <a:gd name="connsiteX11" fmla="*/ 4586 w 135087"/>
                  <a:gd name="connsiteY11" fmla="*/ 127143 h 206286"/>
                  <a:gd name="connsiteX12" fmla="*/ 768 w 135087"/>
                  <a:gd name="connsiteY12" fmla="*/ 167524 h 206286"/>
                  <a:gd name="connsiteX13" fmla="*/ 13398 w 135087"/>
                  <a:gd name="connsiteY13" fmla="*/ 184698 h 206286"/>
                  <a:gd name="connsiteX14" fmla="*/ 30889 w 135087"/>
                  <a:gd name="connsiteY14" fmla="*/ 196504 h 206286"/>
                  <a:gd name="connsiteX15" fmla="*/ 69341 w 135087"/>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5054 w 136743"/>
                  <a:gd name="connsiteY13" fmla="*/ 184698 h 206286"/>
                  <a:gd name="connsiteX14" fmla="*/ 32545 w 136743"/>
                  <a:gd name="connsiteY14" fmla="*/ 196504 h 206286"/>
                  <a:gd name="connsiteX15" fmla="*/ 70997 w 136743"/>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2135 w 136743"/>
                  <a:gd name="connsiteY13" fmla="*/ 184703 h 206286"/>
                  <a:gd name="connsiteX14" fmla="*/ 32545 w 136743"/>
                  <a:gd name="connsiteY14" fmla="*/ 196504 h 206286"/>
                  <a:gd name="connsiteX15" fmla="*/ 70997 w 136743"/>
                  <a:gd name="connsiteY15" fmla="*/ 205128 h 206286"/>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348"/>
                  <a:gd name="connsiteX1" fmla="*/ 117412 w 136743"/>
                  <a:gd name="connsiteY1" fmla="*/ 173891 h 206348"/>
                  <a:gd name="connsiteX2" fmla="*/ 134380 w 136743"/>
                  <a:gd name="connsiteY2" fmla="*/ 123457 h 206348"/>
                  <a:gd name="connsiteX3" fmla="*/ 135057 w 136743"/>
                  <a:gd name="connsiteY3" fmla="*/ 81136 h 206348"/>
                  <a:gd name="connsiteX4" fmla="*/ 128068 w 136743"/>
                  <a:gd name="connsiteY4" fmla="*/ 53422 h 206348"/>
                  <a:gd name="connsiteX5" fmla="*/ 117166 w 136743"/>
                  <a:gd name="connsiteY5" fmla="*/ 26521 h 206348"/>
                  <a:gd name="connsiteX6" fmla="*/ 104080 w 136743"/>
                  <a:gd name="connsiteY6" fmla="*/ 8182 h 206348"/>
                  <a:gd name="connsiteX7" fmla="*/ 94741 w 136743"/>
                  <a:gd name="connsiteY7" fmla="*/ 8 h 206348"/>
                  <a:gd name="connsiteX8" fmla="*/ 83522 w 136743"/>
                  <a:gd name="connsiteY8" fmla="*/ 20715 h 206348"/>
                  <a:gd name="connsiteX9" fmla="*/ 60645 w 136743"/>
                  <a:gd name="connsiteY9" fmla="*/ 51210 h 206348"/>
                  <a:gd name="connsiteX10" fmla="*/ 32235 w 136743"/>
                  <a:gd name="connsiteY10" fmla="*/ 85209 h 206348"/>
                  <a:gd name="connsiteX11" fmla="*/ 6242 w 136743"/>
                  <a:gd name="connsiteY11" fmla="*/ 127143 h 206348"/>
                  <a:gd name="connsiteX12" fmla="*/ 474 w 136743"/>
                  <a:gd name="connsiteY12" fmla="*/ 166068 h 206348"/>
                  <a:gd name="connsiteX13" fmla="*/ 12135 w 136743"/>
                  <a:gd name="connsiteY13" fmla="*/ 184703 h 206348"/>
                  <a:gd name="connsiteX14" fmla="*/ 31577 w 136743"/>
                  <a:gd name="connsiteY14" fmla="*/ 197965 h 206348"/>
                  <a:gd name="connsiteX15" fmla="*/ 70997 w 136743"/>
                  <a:gd name="connsiteY15" fmla="*/ 205128 h 206348"/>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2135 w 136743"/>
                  <a:gd name="connsiteY13" fmla="*/ 184703 h 212426"/>
                  <a:gd name="connsiteX14" fmla="*/ 36147 w 136743"/>
                  <a:gd name="connsiteY14" fmla="*/ 210514 h 212426"/>
                  <a:gd name="connsiteX15" fmla="*/ 70997 w 136743"/>
                  <a:gd name="connsiteY15" fmla="*/ 205128 h 212426"/>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3665 w 136743"/>
                  <a:gd name="connsiteY13" fmla="*/ 191677 h 212426"/>
                  <a:gd name="connsiteX14" fmla="*/ 36147 w 136743"/>
                  <a:gd name="connsiteY14" fmla="*/ 210514 h 212426"/>
                  <a:gd name="connsiteX15" fmla="*/ 70997 w 136743"/>
                  <a:gd name="connsiteY15" fmla="*/ 205128 h 212426"/>
                  <a:gd name="connsiteX0" fmla="*/ 71012 w 136743"/>
                  <a:gd name="connsiteY0" fmla="*/ 210709 h 213707"/>
                  <a:gd name="connsiteX1" fmla="*/ 117412 w 136743"/>
                  <a:gd name="connsiteY1" fmla="*/ 173891 h 213707"/>
                  <a:gd name="connsiteX2" fmla="*/ 134380 w 136743"/>
                  <a:gd name="connsiteY2" fmla="*/ 123457 h 213707"/>
                  <a:gd name="connsiteX3" fmla="*/ 135057 w 136743"/>
                  <a:gd name="connsiteY3" fmla="*/ 81136 h 213707"/>
                  <a:gd name="connsiteX4" fmla="*/ 128068 w 136743"/>
                  <a:gd name="connsiteY4" fmla="*/ 53422 h 213707"/>
                  <a:gd name="connsiteX5" fmla="*/ 117166 w 136743"/>
                  <a:gd name="connsiteY5" fmla="*/ 26521 h 213707"/>
                  <a:gd name="connsiteX6" fmla="*/ 104080 w 136743"/>
                  <a:gd name="connsiteY6" fmla="*/ 8182 h 213707"/>
                  <a:gd name="connsiteX7" fmla="*/ 94741 w 136743"/>
                  <a:gd name="connsiteY7" fmla="*/ 8 h 213707"/>
                  <a:gd name="connsiteX8" fmla="*/ 83522 w 136743"/>
                  <a:gd name="connsiteY8" fmla="*/ 20715 h 213707"/>
                  <a:gd name="connsiteX9" fmla="*/ 60645 w 136743"/>
                  <a:gd name="connsiteY9" fmla="*/ 51210 h 213707"/>
                  <a:gd name="connsiteX10" fmla="*/ 32235 w 136743"/>
                  <a:gd name="connsiteY10" fmla="*/ 85209 h 213707"/>
                  <a:gd name="connsiteX11" fmla="*/ 6242 w 136743"/>
                  <a:gd name="connsiteY11" fmla="*/ 127143 h 213707"/>
                  <a:gd name="connsiteX12" fmla="*/ 474 w 136743"/>
                  <a:gd name="connsiteY12" fmla="*/ 166068 h 213707"/>
                  <a:gd name="connsiteX13" fmla="*/ 13665 w 136743"/>
                  <a:gd name="connsiteY13" fmla="*/ 191677 h 213707"/>
                  <a:gd name="connsiteX14" fmla="*/ 36147 w 136743"/>
                  <a:gd name="connsiteY14" fmla="*/ 210514 h 213707"/>
                  <a:gd name="connsiteX15" fmla="*/ 71012 w 136743"/>
                  <a:gd name="connsiteY15" fmla="*/ 210709 h 21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743" h="213707">
                    <a:moveTo>
                      <a:pt x="71012" y="210709"/>
                    </a:moveTo>
                    <a:cubicBezTo>
                      <a:pt x="84587" y="208551"/>
                      <a:pt x="108284" y="187385"/>
                      <a:pt x="117412" y="173891"/>
                    </a:cubicBezTo>
                    <a:cubicBezTo>
                      <a:pt x="126540" y="160397"/>
                      <a:pt x="131439" y="138916"/>
                      <a:pt x="134380" y="123457"/>
                    </a:cubicBezTo>
                    <a:cubicBezTo>
                      <a:pt x="137321" y="107998"/>
                      <a:pt x="137482" y="94902"/>
                      <a:pt x="135057" y="81136"/>
                    </a:cubicBezTo>
                    <a:cubicBezTo>
                      <a:pt x="131933" y="67018"/>
                      <a:pt x="132484" y="63937"/>
                      <a:pt x="128068" y="53422"/>
                    </a:cubicBezTo>
                    <a:cubicBezTo>
                      <a:pt x="124191" y="43287"/>
                      <a:pt x="121164" y="34061"/>
                      <a:pt x="117166" y="26521"/>
                    </a:cubicBezTo>
                    <a:cubicBezTo>
                      <a:pt x="113168" y="18981"/>
                      <a:pt x="106922" y="11569"/>
                      <a:pt x="104080" y="8182"/>
                    </a:cubicBezTo>
                    <a:lnTo>
                      <a:pt x="94741" y="8"/>
                    </a:lnTo>
                    <a:cubicBezTo>
                      <a:pt x="90734" y="-382"/>
                      <a:pt x="89205" y="12181"/>
                      <a:pt x="83522" y="20715"/>
                    </a:cubicBezTo>
                    <a:cubicBezTo>
                      <a:pt x="77839" y="29249"/>
                      <a:pt x="67694" y="42389"/>
                      <a:pt x="60645" y="51210"/>
                    </a:cubicBezTo>
                    <a:cubicBezTo>
                      <a:pt x="53596" y="60031"/>
                      <a:pt x="45070" y="69962"/>
                      <a:pt x="32235" y="85209"/>
                    </a:cubicBezTo>
                    <a:cubicBezTo>
                      <a:pt x="22214" y="98648"/>
                      <a:pt x="11536" y="113667"/>
                      <a:pt x="6242" y="127143"/>
                    </a:cubicBezTo>
                    <a:cubicBezTo>
                      <a:pt x="948" y="140620"/>
                      <a:pt x="-995" y="156475"/>
                      <a:pt x="474" y="166068"/>
                    </a:cubicBezTo>
                    <a:cubicBezTo>
                      <a:pt x="1943" y="175661"/>
                      <a:pt x="8645" y="186847"/>
                      <a:pt x="13665" y="191677"/>
                    </a:cubicBezTo>
                    <a:cubicBezTo>
                      <a:pt x="18685" y="196507"/>
                      <a:pt x="26331" y="205286"/>
                      <a:pt x="36147" y="210514"/>
                    </a:cubicBezTo>
                    <a:cubicBezTo>
                      <a:pt x="49166" y="216315"/>
                      <a:pt x="57312" y="212854"/>
                      <a:pt x="71012" y="210709"/>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34" name="Freeform 61">
                <a:extLst>
                  <a:ext uri="{FF2B5EF4-FFF2-40B4-BE49-F238E27FC236}">
                    <a16:creationId xmlns:a16="http://schemas.microsoft.com/office/drawing/2014/main" id="{8ACA8E75-7FE7-4018-A888-106B33805AEC}"/>
                  </a:ext>
                </a:extLst>
              </p:cNvPr>
              <p:cNvSpPr>
                <a:spLocks noChangeAspect="1"/>
              </p:cNvSpPr>
              <p:nvPr/>
            </p:nvSpPr>
            <p:spPr>
              <a:xfrm rot="1860957">
                <a:off x="4482767" y="3718828"/>
                <a:ext cx="258632" cy="470984"/>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66106 w 116279"/>
                  <a:gd name="connsiteY0" fmla="*/ 181790 h 181795"/>
                  <a:gd name="connsiteX1" fmla="*/ 103367 w 116279"/>
                  <a:gd name="connsiteY1" fmla="*/ 147631 h 181795"/>
                  <a:gd name="connsiteX2" fmla="*/ 116252 w 116279"/>
                  <a:gd name="connsiteY2" fmla="*/ 102157 h 181795"/>
                  <a:gd name="connsiteX3" fmla="*/ 108250 w 116279"/>
                  <a:gd name="connsiteY3" fmla="*/ 61906 h 181795"/>
                  <a:gd name="connsiteX4" fmla="*/ 89201 w 116279"/>
                  <a:gd name="connsiteY4" fmla="*/ 26228 h 181795"/>
                  <a:gd name="connsiteX5" fmla="*/ 77062 w 116279"/>
                  <a:gd name="connsiteY5" fmla="*/ 9381 h 181795"/>
                  <a:gd name="connsiteX6" fmla="*/ 67053 w 116279"/>
                  <a:gd name="connsiteY6" fmla="*/ 19 h 181795"/>
                  <a:gd name="connsiteX7" fmla="*/ 53853 w 116279"/>
                  <a:gd name="connsiteY7" fmla="*/ 10161 h 181795"/>
                  <a:gd name="connsiteX8" fmla="*/ 38952 w 116279"/>
                  <a:gd name="connsiteY8" fmla="*/ 27788 h 181795"/>
                  <a:gd name="connsiteX9" fmla="*/ 18210 w 116279"/>
                  <a:gd name="connsiteY9" fmla="*/ 64828 h 181795"/>
                  <a:gd name="connsiteX10" fmla="*/ 8 w 116279"/>
                  <a:gd name="connsiteY10" fmla="*/ 93030 h 181795"/>
                  <a:gd name="connsiteX11" fmla="*/ 24786 w 116279"/>
                  <a:gd name="connsiteY11" fmla="*/ 145250 h 181795"/>
                  <a:gd name="connsiteX12" fmla="*/ 66106 w 116279"/>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24798 w 116291"/>
                  <a:gd name="connsiteY11" fmla="*/ 145250 h 181795"/>
                  <a:gd name="connsiteX12" fmla="*/ 66118 w 116291"/>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11729 w 116291"/>
                  <a:gd name="connsiteY11" fmla="*/ 143315 h 181795"/>
                  <a:gd name="connsiteX12" fmla="*/ 66118 w 116291"/>
                  <a:gd name="connsiteY12" fmla="*/ 181790 h 181795"/>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8964 w 116291"/>
                  <a:gd name="connsiteY8" fmla="*/ 48395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103201 w 116291"/>
                  <a:gd name="connsiteY5" fmla="*/ 29939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856"/>
                  <a:gd name="connsiteY0" fmla="*/ 202397 h 202402"/>
                  <a:gd name="connsiteX1" fmla="*/ 103379 w 116856"/>
                  <a:gd name="connsiteY1" fmla="*/ 168238 h 202402"/>
                  <a:gd name="connsiteX2" fmla="*/ 116264 w 116856"/>
                  <a:gd name="connsiteY2" fmla="*/ 122764 h 202402"/>
                  <a:gd name="connsiteX3" fmla="*/ 108262 w 116856"/>
                  <a:gd name="connsiteY3" fmla="*/ 82513 h 202402"/>
                  <a:gd name="connsiteX4" fmla="*/ 115351 w 116856"/>
                  <a:gd name="connsiteY4" fmla="*/ 50706 h 202402"/>
                  <a:gd name="connsiteX5" fmla="*/ 103201 w 116856"/>
                  <a:gd name="connsiteY5" fmla="*/ 29939 h 202402"/>
                  <a:gd name="connsiteX6" fmla="*/ 91816 w 116856"/>
                  <a:gd name="connsiteY6" fmla="*/ 4 h 202402"/>
                  <a:gd name="connsiteX7" fmla="*/ 53865 w 116856"/>
                  <a:gd name="connsiteY7" fmla="*/ 30768 h 202402"/>
                  <a:gd name="connsiteX8" fmla="*/ 35042 w 116856"/>
                  <a:gd name="connsiteY8" fmla="*/ 47423 h 202402"/>
                  <a:gd name="connsiteX9" fmla="*/ 10358 w 116856"/>
                  <a:gd name="connsiteY9" fmla="*/ 77611 h 202402"/>
                  <a:gd name="connsiteX10" fmla="*/ 20 w 116856"/>
                  <a:gd name="connsiteY10" fmla="*/ 113637 h 202402"/>
                  <a:gd name="connsiteX11" fmla="*/ 11729 w 116856"/>
                  <a:gd name="connsiteY11" fmla="*/ 163922 h 202402"/>
                  <a:gd name="connsiteX12" fmla="*/ 66118 w 116856"/>
                  <a:gd name="connsiteY12" fmla="*/ 202397 h 202402"/>
                  <a:gd name="connsiteX0" fmla="*/ 66118 w 134977"/>
                  <a:gd name="connsiteY0" fmla="*/ 202397 h 202402"/>
                  <a:gd name="connsiteX1" fmla="*/ 103379 w 134977"/>
                  <a:gd name="connsiteY1" fmla="*/ 168238 h 202402"/>
                  <a:gd name="connsiteX2" fmla="*/ 116264 w 134977"/>
                  <a:gd name="connsiteY2" fmla="*/ 122764 h 202402"/>
                  <a:gd name="connsiteX3" fmla="*/ 134407 w 134977"/>
                  <a:gd name="connsiteY3" fmla="*/ 88343 h 202402"/>
                  <a:gd name="connsiteX4" fmla="*/ 115351 w 134977"/>
                  <a:gd name="connsiteY4" fmla="*/ 50706 h 202402"/>
                  <a:gd name="connsiteX5" fmla="*/ 103201 w 134977"/>
                  <a:gd name="connsiteY5" fmla="*/ 29939 h 202402"/>
                  <a:gd name="connsiteX6" fmla="*/ 91816 w 134977"/>
                  <a:gd name="connsiteY6" fmla="*/ 4 h 202402"/>
                  <a:gd name="connsiteX7" fmla="*/ 53865 w 134977"/>
                  <a:gd name="connsiteY7" fmla="*/ 30768 h 202402"/>
                  <a:gd name="connsiteX8" fmla="*/ 35042 w 134977"/>
                  <a:gd name="connsiteY8" fmla="*/ 47423 h 202402"/>
                  <a:gd name="connsiteX9" fmla="*/ 10358 w 134977"/>
                  <a:gd name="connsiteY9" fmla="*/ 77611 h 202402"/>
                  <a:gd name="connsiteX10" fmla="*/ 20 w 134977"/>
                  <a:gd name="connsiteY10" fmla="*/ 113637 h 202402"/>
                  <a:gd name="connsiteX11" fmla="*/ 11729 w 134977"/>
                  <a:gd name="connsiteY11" fmla="*/ 163922 h 202402"/>
                  <a:gd name="connsiteX12" fmla="*/ 66118 w 134977"/>
                  <a:gd name="connsiteY12" fmla="*/ 202397 h 202402"/>
                  <a:gd name="connsiteX0" fmla="*/ 66118 w 135595"/>
                  <a:gd name="connsiteY0" fmla="*/ 202397 h 202402"/>
                  <a:gd name="connsiteX1" fmla="*/ 103379 w 135595"/>
                  <a:gd name="connsiteY1" fmla="*/ 168238 h 202402"/>
                  <a:gd name="connsiteX2" fmla="*/ 129340 w 135595"/>
                  <a:gd name="connsiteY2" fmla="*/ 126659 h 202402"/>
                  <a:gd name="connsiteX3" fmla="*/ 134407 w 135595"/>
                  <a:gd name="connsiteY3" fmla="*/ 88343 h 202402"/>
                  <a:gd name="connsiteX4" fmla="*/ 115351 w 135595"/>
                  <a:gd name="connsiteY4" fmla="*/ 50706 h 202402"/>
                  <a:gd name="connsiteX5" fmla="*/ 103201 w 135595"/>
                  <a:gd name="connsiteY5" fmla="*/ 29939 h 202402"/>
                  <a:gd name="connsiteX6" fmla="*/ 91816 w 135595"/>
                  <a:gd name="connsiteY6" fmla="*/ 4 h 202402"/>
                  <a:gd name="connsiteX7" fmla="*/ 53865 w 135595"/>
                  <a:gd name="connsiteY7" fmla="*/ 30768 h 202402"/>
                  <a:gd name="connsiteX8" fmla="*/ 35042 w 135595"/>
                  <a:gd name="connsiteY8" fmla="*/ 47423 h 202402"/>
                  <a:gd name="connsiteX9" fmla="*/ 10358 w 135595"/>
                  <a:gd name="connsiteY9" fmla="*/ 77611 h 202402"/>
                  <a:gd name="connsiteX10" fmla="*/ 20 w 135595"/>
                  <a:gd name="connsiteY10" fmla="*/ 113637 h 202402"/>
                  <a:gd name="connsiteX11" fmla="*/ 11729 w 135595"/>
                  <a:gd name="connsiteY11" fmla="*/ 163922 h 202402"/>
                  <a:gd name="connsiteX12" fmla="*/ 66118 w 135595"/>
                  <a:gd name="connsiteY12" fmla="*/ 202397 h 202402"/>
                  <a:gd name="connsiteX0" fmla="*/ 66106 w 135583"/>
                  <a:gd name="connsiteY0" fmla="*/ 202397 h 202402"/>
                  <a:gd name="connsiteX1" fmla="*/ 103367 w 135583"/>
                  <a:gd name="connsiteY1" fmla="*/ 168238 h 202402"/>
                  <a:gd name="connsiteX2" fmla="*/ 129328 w 135583"/>
                  <a:gd name="connsiteY2" fmla="*/ 126659 h 202402"/>
                  <a:gd name="connsiteX3" fmla="*/ 134395 w 135583"/>
                  <a:gd name="connsiteY3" fmla="*/ 88343 h 202402"/>
                  <a:gd name="connsiteX4" fmla="*/ 115339 w 135583"/>
                  <a:gd name="connsiteY4" fmla="*/ 50706 h 202402"/>
                  <a:gd name="connsiteX5" fmla="*/ 103189 w 135583"/>
                  <a:gd name="connsiteY5" fmla="*/ 29939 h 202402"/>
                  <a:gd name="connsiteX6" fmla="*/ 91804 w 135583"/>
                  <a:gd name="connsiteY6" fmla="*/ 4 h 202402"/>
                  <a:gd name="connsiteX7" fmla="*/ 53853 w 135583"/>
                  <a:gd name="connsiteY7" fmla="*/ 30768 h 202402"/>
                  <a:gd name="connsiteX8" fmla="*/ 35030 w 135583"/>
                  <a:gd name="connsiteY8" fmla="*/ 47423 h 202402"/>
                  <a:gd name="connsiteX9" fmla="*/ 20796 w 135583"/>
                  <a:gd name="connsiteY9" fmla="*/ 77591 h 202402"/>
                  <a:gd name="connsiteX10" fmla="*/ 8 w 135583"/>
                  <a:gd name="connsiteY10" fmla="*/ 113637 h 202402"/>
                  <a:gd name="connsiteX11" fmla="*/ 11717 w 135583"/>
                  <a:gd name="connsiteY11" fmla="*/ 163922 h 202402"/>
                  <a:gd name="connsiteX12" fmla="*/ 66106 w 135583"/>
                  <a:gd name="connsiteY12" fmla="*/ 202397 h 202402"/>
                  <a:gd name="connsiteX0" fmla="*/ 66106 w 135583"/>
                  <a:gd name="connsiteY0" fmla="*/ 216089 h 216094"/>
                  <a:gd name="connsiteX1" fmla="*/ 103367 w 135583"/>
                  <a:gd name="connsiteY1" fmla="*/ 181930 h 216094"/>
                  <a:gd name="connsiteX2" fmla="*/ 129328 w 135583"/>
                  <a:gd name="connsiteY2" fmla="*/ 140351 h 216094"/>
                  <a:gd name="connsiteX3" fmla="*/ 134395 w 135583"/>
                  <a:gd name="connsiteY3" fmla="*/ 102035 h 216094"/>
                  <a:gd name="connsiteX4" fmla="*/ 115339 w 135583"/>
                  <a:gd name="connsiteY4" fmla="*/ 64398 h 216094"/>
                  <a:gd name="connsiteX5" fmla="*/ 103189 w 135583"/>
                  <a:gd name="connsiteY5" fmla="*/ 43631 h 216094"/>
                  <a:gd name="connsiteX6" fmla="*/ 78695 w 135583"/>
                  <a:gd name="connsiteY6" fmla="*/ 3 h 216094"/>
                  <a:gd name="connsiteX7" fmla="*/ 53853 w 135583"/>
                  <a:gd name="connsiteY7" fmla="*/ 44460 h 216094"/>
                  <a:gd name="connsiteX8" fmla="*/ 35030 w 135583"/>
                  <a:gd name="connsiteY8" fmla="*/ 61115 h 216094"/>
                  <a:gd name="connsiteX9" fmla="*/ 20796 w 135583"/>
                  <a:gd name="connsiteY9" fmla="*/ 91283 h 216094"/>
                  <a:gd name="connsiteX10" fmla="*/ 8 w 135583"/>
                  <a:gd name="connsiteY10" fmla="*/ 127329 h 216094"/>
                  <a:gd name="connsiteX11" fmla="*/ 11717 w 135583"/>
                  <a:gd name="connsiteY11" fmla="*/ 177614 h 216094"/>
                  <a:gd name="connsiteX12" fmla="*/ 66106 w 135583"/>
                  <a:gd name="connsiteY12" fmla="*/ 216089 h 216094"/>
                  <a:gd name="connsiteX0" fmla="*/ 66106 w 135583"/>
                  <a:gd name="connsiteY0" fmla="*/ 214150 h 214155"/>
                  <a:gd name="connsiteX1" fmla="*/ 103367 w 135583"/>
                  <a:gd name="connsiteY1" fmla="*/ 179991 h 214155"/>
                  <a:gd name="connsiteX2" fmla="*/ 129328 w 135583"/>
                  <a:gd name="connsiteY2" fmla="*/ 138412 h 214155"/>
                  <a:gd name="connsiteX3" fmla="*/ 134395 w 135583"/>
                  <a:gd name="connsiteY3" fmla="*/ 100096 h 214155"/>
                  <a:gd name="connsiteX4" fmla="*/ 115339 w 135583"/>
                  <a:gd name="connsiteY4" fmla="*/ 62459 h 214155"/>
                  <a:gd name="connsiteX5" fmla="*/ 103189 w 135583"/>
                  <a:gd name="connsiteY5" fmla="*/ 41692 h 214155"/>
                  <a:gd name="connsiteX6" fmla="*/ 89153 w 135583"/>
                  <a:gd name="connsiteY6" fmla="*/ 4 h 214155"/>
                  <a:gd name="connsiteX7" fmla="*/ 53853 w 135583"/>
                  <a:gd name="connsiteY7" fmla="*/ 42521 h 214155"/>
                  <a:gd name="connsiteX8" fmla="*/ 35030 w 135583"/>
                  <a:gd name="connsiteY8" fmla="*/ 59176 h 214155"/>
                  <a:gd name="connsiteX9" fmla="*/ 20796 w 135583"/>
                  <a:gd name="connsiteY9" fmla="*/ 89344 h 214155"/>
                  <a:gd name="connsiteX10" fmla="*/ 8 w 135583"/>
                  <a:gd name="connsiteY10" fmla="*/ 125390 h 214155"/>
                  <a:gd name="connsiteX11" fmla="*/ 11717 w 135583"/>
                  <a:gd name="connsiteY11" fmla="*/ 175675 h 214155"/>
                  <a:gd name="connsiteX12" fmla="*/ 66106 w 135583"/>
                  <a:gd name="connsiteY12" fmla="*/ 214150 h 214155"/>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35030 w 135583"/>
                  <a:gd name="connsiteY8" fmla="*/ 59178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96563 w 135583"/>
                  <a:gd name="connsiteY5" fmla="*/ 13292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7000 w 136477"/>
                  <a:gd name="connsiteY0" fmla="*/ 214152 h 214157"/>
                  <a:gd name="connsiteX1" fmla="*/ 104261 w 136477"/>
                  <a:gd name="connsiteY1" fmla="*/ 179993 h 214157"/>
                  <a:gd name="connsiteX2" fmla="*/ 130222 w 136477"/>
                  <a:gd name="connsiteY2" fmla="*/ 138414 h 214157"/>
                  <a:gd name="connsiteX3" fmla="*/ 135289 w 136477"/>
                  <a:gd name="connsiteY3" fmla="*/ 100098 h 214157"/>
                  <a:gd name="connsiteX4" fmla="*/ 121445 w 136477"/>
                  <a:gd name="connsiteY4" fmla="*/ 58532 h 214157"/>
                  <a:gd name="connsiteX5" fmla="*/ 97457 w 136477"/>
                  <a:gd name="connsiteY5" fmla="*/ 13292 h 214157"/>
                  <a:gd name="connsiteX6" fmla="*/ 90047 w 136477"/>
                  <a:gd name="connsiteY6" fmla="*/ 6 h 214157"/>
                  <a:gd name="connsiteX7" fmla="*/ 76899 w 136477"/>
                  <a:gd name="connsiteY7" fmla="*/ 25825 h 214157"/>
                  <a:gd name="connsiteX8" fmla="*/ 51586 w 136477"/>
                  <a:gd name="connsiteY8" fmla="*/ 55230 h 214157"/>
                  <a:gd name="connsiteX9" fmla="*/ 21690 w 136477"/>
                  <a:gd name="connsiteY9" fmla="*/ 89346 h 214157"/>
                  <a:gd name="connsiteX10" fmla="*/ 902 w 136477"/>
                  <a:gd name="connsiteY10" fmla="*/ 125392 h 214157"/>
                  <a:gd name="connsiteX11" fmla="*/ 4761 w 136477"/>
                  <a:gd name="connsiteY11" fmla="*/ 171773 h 214157"/>
                  <a:gd name="connsiteX12" fmla="*/ 67000 w 136477"/>
                  <a:gd name="connsiteY12" fmla="*/ 214152 h 214157"/>
                  <a:gd name="connsiteX0" fmla="*/ 67759 w 137236"/>
                  <a:gd name="connsiteY0" fmla="*/ 214152 h 214157"/>
                  <a:gd name="connsiteX1" fmla="*/ 105020 w 137236"/>
                  <a:gd name="connsiteY1" fmla="*/ 179993 h 214157"/>
                  <a:gd name="connsiteX2" fmla="*/ 130981 w 137236"/>
                  <a:gd name="connsiteY2" fmla="*/ 138414 h 214157"/>
                  <a:gd name="connsiteX3" fmla="*/ 136048 w 137236"/>
                  <a:gd name="connsiteY3" fmla="*/ 100098 h 214157"/>
                  <a:gd name="connsiteX4" fmla="*/ 122204 w 137236"/>
                  <a:gd name="connsiteY4" fmla="*/ 58532 h 214157"/>
                  <a:gd name="connsiteX5" fmla="*/ 98216 w 137236"/>
                  <a:gd name="connsiteY5" fmla="*/ 13292 h 214157"/>
                  <a:gd name="connsiteX6" fmla="*/ 90806 w 137236"/>
                  <a:gd name="connsiteY6" fmla="*/ 6 h 214157"/>
                  <a:gd name="connsiteX7" fmla="*/ 77658 w 137236"/>
                  <a:gd name="connsiteY7" fmla="*/ 25825 h 214157"/>
                  <a:gd name="connsiteX8" fmla="*/ 52345 w 137236"/>
                  <a:gd name="connsiteY8" fmla="*/ 55230 h 214157"/>
                  <a:gd name="connsiteX9" fmla="*/ 22449 w 137236"/>
                  <a:gd name="connsiteY9" fmla="*/ 89346 h 214157"/>
                  <a:gd name="connsiteX10" fmla="*/ 1661 w 137236"/>
                  <a:gd name="connsiteY10" fmla="*/ 125392 h 214157"/>
                  <a:gd name="connsiteX11" fmla="*/ 4217 w 137236"/>
                  <a:gd name="connsiteY11" fmla="*/ 172755 h 214157"/>
                  <a:gd name="connsiteX12" fmla="*/ 67759 w 137236"/>
                  <a:gd name="connsiteY12" fmla="*/ 214152 h 214157"/>
                  <a:gd name="connsiteX0" fmla="*/ 68294 w 137771"/>
                  <a:gd name="connsiteY0" fmla="*/ 214152 h 214157"/>
                  <a:gd name="connsiteX1" fmla="*/ 105555 w 137771"/>
                  <a:gd name="connsiteY1" fmla="*/ 179993 h 214157"/>
                  <a:gd name="connsiteX2" fmla="*/ 131516 w 137771"/>
                  <a:gd name="connsiteY2" fmla="*/ 138414 h 214157"/>
                  <a:gd name="connsiteX3" fmla="*/ 136583 w 137771"/>
                  <a:gd name="connsiteY3" fmla="*/ 100098 h 214157"/>
                  <a:gd name="connsiteX4" fmla="*/ 122739 w 137771"/>
                  <a:gd name="connsiteY4" fmla="*/ 58532 h 214157"/>
                  <a:gd name="connsiteX5" fmla="*/ 98751 w 137771"/>
                  <a:gd name="connsiteY5" fmla="*/ 13292 h 214157"/>
                  <a:gd name="connsiteX6" fmla="*/ 91341 w 137771"/>
                  <a:gd name="connsiteY6" fmla="*/ 6 h 214157"/>
                  <a:gd name="connsiteX7" fmla="*/ 78193 w 137771"/>
                  <a:gd name="connsiteY7" fmla="*/ 25825 h 214157"/>
                  <a:gd name="connsiteX8" fmla="*/ 52880 w 137771"/>
                  <a:gd name="connsiteY8" fmla="*/ 55230 h 214157"/>
                  <a:gd name="connsiteX9" fmla="*/ 22984 w 137771"/>
                  <a:gd name="connsiteY9" fmla="*/ 89346 h 214157"/>
                  <a:gd name="connsiteX10" fmla="*/ 913 w 137771"/>
                  <a:gd name="connsiteY10" fmla="*/ 132253 h 214157"/>
                  <a:gd name="connsiteX11" fmla="*/ 4752 w 137771"/>
                  <a:gd name="connsiteY11" fmla="*/ 172755 h 214157"/>
                  <a:gd name="connsiteX12" fmla="*/ 68294 w 137771"/>
                  <a:gd name="connsiteY12" fmla="*/ 214152 h 214157"/>
                  <a:gd name="connsiteX0" fmla="*/ 67498 w 136975"/>
                  <a:gd name="connsiteY0" fmla="*/ 214152 h 214956"/>
                  <a:gd name="connsiteX1" fmla="*/ 104759 w 136975"/>
                  <a:gd name="connsiteY1" fmla="*/ 179993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6975"/>
                  <a:gd name="connsiteY0" fmla="*/ 214152 h 214956"/>
                  <a:gd name="connsiteX1" fmla="*/ 111287 w 136975"/>
                  <a:gd name="connsiteY1" fmla="*/ 179001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4872 w 137452"/>
                  <a:gd name="connsiteY0" fmla="*/ 210238 h 211395"/>
                  <a:gd name="connsiteX1" fmla="*/ 111287 w 137452"/>
                  <a:gd name="connsiteY1" fmla="*/ 179001 h 211395"/>
                  <a:gd name="connsiteX2" fmla="*/ 130720 w 137452"/>
                  <a:gd name="connsiteY2" fmla="*/ 138414 h 211395"/>
                  <a:gd name="connsiteX3" fmla="*/ 135787 w 137452"/>
                  <a:gd name="connsiteY3" fmla="*/ 100098 h 211395"/>
                  <a:gd name="connsiteX4" fmla="*/ 121943 w 137452"/>
                  <a:gd name="connsiteY4" fmla="*/ 58532 h 211395"/>
                  <a:gd name="connsiteX5" fmla="*/ 97955 w 137452"/>
                  <a:gd name="connsiteY5" fmla="*/ 13292 h 211395"/>
                  <a:gd name="connsiteX6" fmla="*/ 90545 w 137452"/>
                  <a:gd name="connsiteY6" fmla="*/ 6 h 211395"/>
                  <a:gd name="connsiteX7" fmla="*/ 77397 w 137452"/>
                  <a:gd name="connsiteY7" fmla="*/ 25825 h 211395"/>
                  <a:gd name="connsiteX8" fmla="*/ 52084 w 137452"/>
                  <a:gd name="connsiteY8" fmla="*/ 55230 h 211395"/>
                  <a:gd name="connsiteX9" fmla="*/ 22188 w 137452"/>
                  <a:gd name="connsiteY9" fmla="*/ 89346 h 211395"/>
                  <a:gd name="connsiteX10" fmla="*/ 117 w 137452"/>
                  <a:gd name="connsiteY10" fmla="*/ 132253 h 211395"/>
                  <a:gd name="connsiteX11" fmla="*/ 3956 w 137452"/>
                  <a:gd name="connsiteY11" fmla="*/ 172755 h 211395"/>
                  <a:gd name="connsiteX12" fmla="*/ 34257 w 137452"/>
                  <a:gd name="connsiteY12" fmla="*/ 201599 h 211395"/>
                  <a:gd name="connsiteX13" fmla="*/ 64872 w 137452"/>
                  <a:gd name="connsiteY13" fmla="*/ 210238 h 211395"/>
                  <a:gd name="connsiteX0" fmla="*/ 68291 w 140871"/>
                  <a:gd name="connsiteY0" fmla="*/ 210238 h 211395"/>
                  <a:gd name="connsiteX1" fmla="*/ 114706 w 140871"/>
                  <a:gd name="connsiteY1" fmla="*/ 179001 h 211395"/>
                  <a:gd name="connsiteX2" fmla="*/ 134139 w 140871"/>
                  <a:gd name="connsiteY2" fmla="*/ 138414 h 211395"/>
                  <a:gd name="connsiteX3" fmla="*/ 139206 w 140871"/>
                  <a:gd name="connsiteY3" fmla="*/ 100098 h 211395"/>
                  <a:gd name="connsiteX4" fmla="*/ 125362 w 140871"/>
                  <a:gd name="connsiteY4" fmla="*/ 58532 h 211395"/>
                  <a:gd name="connsiteX5" fmla="*/ 101374 w 140871"/>
                  <a:gd name="connsiteY5" fmla="*/ 13292 h 211395"/>
                  <a:gd name="connsiteX6" fmla="*/ 93964 w 140871"/>
                  <a:gd name="connsiteY6" fmla="*/ 6 h 211395"/>
                  <a:gd name="connsiteX7" fmla="*/ 80816 w 140871"/>
                  <a:gd name="connsiteY7" fmla="*/ 25825 h 211395"/>
                  <a:gd name="connsiteX8" fmla="*/ 55503 w 140871"/>
                  <a:gd name="connsiteY8" fmla="*/ 55230 h 211395"/>
                  <a:gd name="connsiteX9" fmla="*/ 25607 w 140871"/>
                  <a:gd name="connsiteY9" fmla="*/ 89346 h 211395"/>
                  <a:gd name="connsiteX10" fmla="*/ 3536 w 140871"/>
                  <a:gd name="connsiteY10" fmla="*/ 132253 h 211395"/>
                  <a:gd name="connsiteX11" fmla="*/ 2144 w 140871"/>
                  <a:gd name="connsiteY11" fmla="*/ 170805 h 211395"/>
                  <a:gd name="connsiteX12" fmla="*/ 37676 w 140871"/>
                  <a:gd name="connsiteY12" fmla="*/ 201599 h 211395"/>
                  <a:gd name="connsiteX13" fmla="*/ 68291 w 140871"/>
                  <a:gd name="connsiteY13" fmla="*/ 210238 h 211395"/>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5607 w 140871"/>
                  <a:gd name="connsiteY9" fmla="*/ 89346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8648 w 141580"/>
                  <a:gd name="connsiteY8" fmla="*/ 5632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260 w 141840"/>
                  <a:gd name="connsiteY0" fmla="*/ 210238 h 211396"/>
                  <a:gd name="connsiteX1" fmla="*/ 115675 w 141840"/>
                  <a:gd name="connsiteY1" fmla="*/ 179001 h 211396"/>
                  <a:gd name="connsiteX2" fmla="*/ 135108 w 141840"/>
                  <a:gd name="connsiteY2" fmla="*/ 138414 h 211396"/>
                  <a:gd name="connsiteX3" fmla="*/ 140175 w 141840"/>
                  <a:gd name="connsiteY3" fmla="*/ 100098 h 211396"/>
                  <a:gd name="connsiteX4" fmla="*/ 126331 w 141840"/>
                  <a:gd name="connsiteY4" fmla="*/ 58532 h 211396"/>
                  <a:gd name="connsiteX5" fmla="*/ 102343 w 141840"/>
                  <a:gd name="connsiteY5" fmla="*/ 13292 h 211396"/>
                  <a:gd name="connsiteX6" fmla="*/ 94933 w 141840"/>
                  <a:gd name="connsiteY6" fmla="*/ 6 h 211396"/>
                  <a:gd name="connsiteX7" fmla="*/ 81785 w 141840"/>
                  <a:gd name="connsiteY7" fmla="*/ 25825 h 211396"/>
                  <a:gd name="connsiteX8" fmla="*/ 58908 w 141840"/>
                  <a:gd name="connsiteY8" fmla="*/ 56320 h 211396"/>
                  <a:gd name="connsiteX9" fmla="*/ 30498 w 141840"/>
                  <a:gd name="connsiteY9" fmla="*/ 90319 h 211396"/>
                  <a:gd name="connsiteX10" fmla="*/ 4505 w 141840"/>
                  <a:gd name="connsiteY10" fmla="*/ 132253 h 211396"/>
                  <a:gd name="connsiteX11" fmla="*/ 3113 w 141840"/>
                  <a:gd name="connsiteY11" fmla="*/ 170805 h 211396"/>
                  <a:gd name="connsiteX12" fmla="*/ 30808 w 141840"/>
                  <a:gd name="connsiteY12" fmla="*/ 201614 h 211396"/>
                  <a:gd name="connsiteX13" fmla="*/ 69260 w 141840"/>
                  <a:gd name="connsiteY13" fmla="*/ 210238 h 211396"/>
                  <a:gd name="connsiteX0" fmla="*/ 71216 w 143796"/>
                  <a:gd name="connsiteY0" fmla="*/ 210238 h 211396"/>
                  <a:gd name="connsiteX1" fmla="*/ 117631 w 143796"/>
                  <a:gd name="connsiteY1" fmla="*/ 179001 h 211396"/>
                  <a:gd name="connsiteX2" fmla="*/ 137064 w 143796"/>
                  <a:gd name="connsiteY2" fmla="*/ 138414 h 211396"/>
                  <a:gd name="connsiteX3" fmla="*/ 142131 w 143796"/>
                  <a:gd name="connsiteY3" fmla="*/ 100098 h 211396"/>
                  <a:gd name="connsiteX4" fmla="*/ 128287 w 143796"/>
                  <a:gd name="connsiteY4" fmla="*/ 58532 h 211396"/>
                  <a:gd name="connsiteX5" fmla="*/ 104299 w 143796"/>
                  <a:gd name="connsiteY5" fmla="*/ 13292 h 211396"/>
                  <a:gd name="connsiteX6" fmla="*/ 96889 w 143796"/>
                  <a:gd name="connsiteY6" fmla="*/ 6 h 211396"/>
                  <a:gd name="connsiteX7" fmla="*/ 83741 w 143796"/>
                  <a:gd name="connsiteY7" fmla="*/ 25825 h 211396"/>
                  <a:gd name="connsiteX8" fmla="*/ 60864 w 143796"/>
                  <a:gd name="connsiteY8" fmla="*/ 56320 h 211396"/>
                  <a:gd name="connsiteX9" fmla="*/ 32454 w 143796"/>
                  <a:gd name="connsiteY9" fmla="*/ 90319 h 211396"/>
                  <a:gd name="connsiteX10" fmla="*/ 6461 w 143796"/>
                  <a:gd name="connsiteY10" fmla="*/ 132253 h 211396"/>
                  <a:gd name="connsiteX11" fmla="*/ 2643 w 143796"/>
                  <a:gd name="connsiteY11" fmla="*/ 172634 h 211396"/>
                  <a:gd name="connsiteX12" fmla="*/ 32764 w 143796"/>
                  <a:gd name="connsiteY12" fmla="*/ 201614 h 211396"/>
                  <a:gd name="connsiteX13" fmla="*/ 71216 w 143796"/>
                  <a:gd name="connsiteY13" fmla="*/ 210238 h 211396"/>
                  <a:gd name="connsiteX0" fmla="*/ 71216 w 144672"/>
                  <a:gd name="connsiteY0" fmla="*/ 210238 h 211396"/>
                  <a:gd name="connsiteX1" fmla="*/ 117631 w 144672"/>
                  <a:gd name="connsiteY1" fmla="*/ 179001 h 211396"/>
                  <a:gd name="connsiteX2" fmla="*/ 140458 w 144672"/>
                  <a:gd name="connsiteY2" fmla="*/ 135124 h 211396"/>
                  <a:gd name="connsiteX3" fmla="*/ 142131 w 144672"/>
                  <a:gd name="connsiteY3" fmla="*/ 100098 h 211396"/>
                  <a:gd name="connsiteX4" fmla="*/ 128287 w 144672"/>
                  <a:gd name="connsiteY4" fmla="*/ 58532 h 211396"/>
                  <a:gd name="connsiteX5" fmla="*/ 104299 w 144672"/>
                  <a:gd name="connsiteY5" fmla="*/ 13292 h 211396"/>
                  <a:gd name="connsiteX6" fmla="*/ 96889 w 144672"/>
                  <a:gd name="connsiteY6" fmla="*/ 6 h 211396"/>
                  <a:gd name="connsiteX7" fmla="*/ 83741 w 144672"/>
                  <a:gd name="connsiteY7" fmla="*/ 25825 h 211396"/>
                  <a:gd name="connsiteX8" fmla="*/ 60864 w 144672"/>
                  <a:gd name="connsiteY8" fmla="*/ 56320 h 211396"/>
                  <a:gd name="connsiteX9" fmla="*/ 32454 w 144672"/>
                  <a:gd name="connsiteY9" fmla="*/ 90319 h 211396"/>
                  <a:gd name="connsiteX10" fmla="*/ 6461 w 144672"/>
                  <a:gd name="connsiteY10" fmla="*/ 132253 h 211396"/>
                  <a:gd name="connsiteX11" fmla="*/ 2643 w 144672"/>
                  <a:gd name="connsiteY11" fmla="*/ 172634 h 211396"/>
                  <a:gd name="connsiteX12" fmla="*/ 32764 w 144672"/>
                  <a:gd name="connsiteY12" fmla="*/ 201614 h 211396"/>
                  <a:gd name="connsiteX13" fmla="*/ 71216 w 144672"/>
                  <a:gd name="connsiteY13" fmla="*/ 210238 h 211396"/>
                  <a:gd name="connsiteX0" fmla="*/ 71216 w 143792"/>
                  <a:gd name="connsiteY0" fmla="*/ 210238 h 211396"/>
                  <a:gd name="connsiteX1" fmla="*/ 117631 w 143792"/>
                  <a:gd name="connsiteY1" fmla="*/ 179001 h 211396"/>
                  <a:gd name="connsiteX2" fmla="*/ 137040 w 143792"/>
                  <a:gd name="connsiteY2" fmla="*/ 131117 h 211396"/>
                  <a:gd name="connsiteX3" fmla="*/ 142131 w 143792"/>
                  <a:gd name="connsiteY3" fmla="*/ 100098 h 211396"/>
                  <a:gd name="connsiteX4" fmla="*/ 128287 w 143792"/>
                  <a:gd name="connsiteY4" fmla="*/ 58532 h 211396"/>
                  <a:gd name="connsiteX5" fmla="*/ 104299 w 143792"/>
                  <a:gd name="connsiteY5" fmla="*/ 13292 h 211396"/>
                  <a:gd name="connsiteX6" fmla="*/ 96889 w 143792"/>
                  <a:gd name="connsiteY6" fmla="*/ 6 h 211396"/>
                  <a:gd name="connsiteX7" fmla="*/ 83741 w 143792"/>
                  <a:gd name="connsiteY7" fmla="*/ 25825 h 211396"/>
                  <a:gd name="connsiteX8" fmla="*/ 60864 w 143792"/>
                  <a:gd name="connsiteY8" fmla="*/ 56320 h 211396"/>
                  <a:gd name="connsiteX9" fmla="*/ 32454 w 143792"/>
                  <a:gd name="connsiteY9" fmla="*/ 90319 h 211396"/>
                  <a:gd name="connsiteX10" fmla="*/ 6461 w 143792"/>
                  <a:gd name="connsiteY10" fmla="*/ 132253 h 211396"/>
                  <a:gd name="connsiteX11" fmla="*/ 2643 w 143792"/>
                  <a:gd name="connsiteY11" fmla="*/ 172634 h 211396"/>
                  <a:gd name="connsiteX12" fmla="*/ 32764 w 143792"/>
                  <a:gd name="connsiteY12" fmla="*/ 201614 h 211396"/>
                  <a:gd name="connsiteX13" fmla="*/ 71216 w 143792"/>
                  <a:gd name="connsiteY13" fmla="*/ 210238 h 211396"/>
                  <a:gd name="connsiteX0" fmla="*/ 71216 w 141377"/>
                  <a:gd name="connsiteY0" fmla="*/ 210238 h 211396"/>
                  <a:gd name="connsiteX1" fmla="*/ 117631 w 141377"/>
                  <a:gd name="connsiteY1" fmla="*/ 179001 h 211396"/>
                  <a:gd name="connsiteX2" fmla="*/ 137040 w 141377"/>
                  <a:gd name="connsiteY2" fmla="*/ 131117 h 211396"/>
                  <a:gd name="connsiteX3" fmla="*/ 139186 w 141377"/>
                  <a:gd name="connsiteY3" fmla="*/ 92076 h 211396"/>
                  <a:gd name="connsiteX4" fmla="*/ 128287 w 141377"/>
                  <a:gd name="connsiteY4" fmla="*/ 58532 h 211396"/>
                  <a:gd name="connsiteX5" fmla="*/ 104299 w 141377"/>
                  <a:gd name="connsiteY5" fmla="*/ 13292 h 211396"/>
                  <a:gd name="connsiteX6" fmla="*/ 96889 w 141377"/>
                  <a:gd name="connsiteY6" fmla="*/ 6 h 211396"/>
                  <a:gd name="connsiteX7" fmla="*/ 83741 w 141377"/>
                  <a:gd name="connsiteY7" fmla="*/ 25825 h 211396"/>
                  <a:gd name="connsiteX8" fmla="*/ 60864 w 141377"/>
                  <a:gd name="connsiteY8" fmla="*/ 56320 h 211396"/>
                  <a:gd name="connsiteX9" fmla="*/ 32454 w 141377"/>
                  <a:gd name="connsiteY9" fmla="*/ 90319 h 211396"/>
                  <a:gd name="connsiteX10" fmla="*/ 6461 w 141377"/>
                  <a:gd name="connsiteY10" fmla="*/ 132253 h 211396"/>
                  <a:gd name="connsiteX11" fmla="*/ 2643 w 141377"/>
                  <a:gd name="connsiteY11" fmla="*/ 172634 h 211396"/>
                  <a:gd name="connsiteX12" fmla="*/ 32764 w 141377"/>
                  <a:gd name="connsiteY12" fmla="*/ 201614 h 211396"/>
                  <a:gd name="connsiteX13" fmla="*/ 71216 w 141377"/>
                  <a:gd name="connsiteY13" fmla="*/ 210238 h 211396"/>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0821"/>
                  <a:gd name="connsiteY0" fmla="*/ 202944 h 204102"/>
                  <a:gd name="connsiteX1" fmla="*/ 117631 w 140821"/>
                  <a:gd name="connsiteY1" fmla="*/ 171707 h 204102"/>
                  <a:gd name="connsiteX2" fmla="*/ 134599 w 140821"/>
                  <a:gd name="connsiteY2" fmla="*/ 121273 h 204102"/>
                  <a:gd name="connsiteX3" fmla="*/ 139186 w 140821"/>
                  <a:gd name="connsiteY3" fmla="*/ 84782 h 204102"/>
                  <a:gd name="connsiteX4" fmla="*/ 128287 w 140821"/>
                  <a:gd name="connsiteY4" fmla="*/ 51238 h 204102"/>
                  <a:gd name="connsiteX5" fmla="*/ 104299 w 140821"/>
                  <a:gd name="connsiteY5" fmla="*/ 5998 h 204102"/>
                  <a:gd name="connsiteX6" fmla="*/ 95940 w 140821"/>
                  <a:gd name="connsiteY6" fmla="*/ 11 h 204102"/>
                  <a:gd name="connsiteX7" fmla="*/ 83741 w 140821"/>
                  <a:gd name="connsiteY7" fmla="*/ 18531 h 204102"/>
                  <a:gd name="connsiteX8" fmla="*/ 60864 w 140821"/>
                  <a:gd name="connsiteY8" fmla="*/ 49026 h 204102"/>
                  <a:gd name="connsiteX9" fmla="*/ 32454 w 140821"/>
                  <a:gd name="connsiteY9" fmla="*/ 83025 h 204102"/>
                  <a:gd name="connsiteX10" fmla="*/ 6461 w 140821"/>
                  <a:gd name="connsiteY10" fmla="*/ 124959 h 204102"/>
                  <a:gd name="connsiteX11" fmla="*/ 2643 w 140821"/>
                  <a:gd name="connsiteY11" fmla="*/ 165340 h 204102"/>
                  <a:gd name="connsiteX12" fmla="*/ 32764 w 140821"/>
                  <a:gd name="connsiteY12" fmla="*/ 194320 h 204102"/>
                  <a:gd name="connsiteX13" fmla="*/ 71216 w 140821"/>
                  <a:gd name="connsiteY13" fmla="*/ 202944 h 204102"/>
                  <a:gd name="connsiteX0" fmla="*/ 71216 w 136354"/>
                  <a:gd name="connsiteY0" fmla="*/ 202944 h 204102"/>
                  <a:gd name="connsiteX1" fmla="*/ 117631 w 136354"/>
                  <a:gd name="connsiteY1" fmla="*/ 171707 h 204102"/>
                  <a:gd name="connsiteX2" fmla="*/ 134599 w 136354"/>
                  <a:gd name="connsiteY2" fmla="*/ 121273 h 204102"/>
                  <a:gd name="connsiteX3" fmla="*/ 132857 w 136354"/>
                  <a:gd name="connsiteY3" fmla="*/ 82970 h 204102"/>
                  <a:gd name="connsiteX4" fmla="*/ 128287 w 136354"/>
                  <a:gd name="connsiteY4" fmla="*/ 51238 h 204102"/>
                  <a:gd name="connsiteX5" fmla="*/ 104299 w 136354"/>
                  <a:gd name="connsiteY5" fmla="*/ 5998 h 204102"/>
                  <a:gd name="connsiteX6" fmla="*/ 95940 w 136354"/>
                  <a:gd name="connsiteY6" fmla="*/ 11 h 204102"/>
                  <a:gd name="connsiteX7" fmla="*/ 83741 w 136354"/>
                  <a:gd name="connsiteY7" fmla="*/ 18531 h 204102"/>
                  <a:gd name="connsiteX8" fmla="*/ 60864 w 136354"/>
                  <a:gd name="connsiteY8" fmla="*/ 49026 h 204102"/>
                  <a:gd name="connsiteX9" fmla="*/ 32454 w 136354"/>
                  <a:gd name="connsiteY9" fmla="*/ 83025 h 204102"/>
                  <a:gd name="connsiteX10" fmla="*/ 6461 w 136354"/>
                  <a:gd name="connsiteY10" fmla="*/ 124959 h 204102"/>
                  <a:gd name="connsiteX11" fmla="*/ 2643 w 136354"/>
                  <a:gd name="connsiteY11" fmla="*/ 165340 h 204102"/>
                  <a:gd name="connsiteX12" fmla="*/ 32764 w 136354"/>
                  <a:gd name="connsiteY12" fmla="*/ 194320 h 204102"/>
                  <a:gd name="connsiteX13" fmla="*/ 71216 w 136354"/>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6962"/>
                  <a:gd name="connsiteY0" fmla="*/ 202944 h 204102"/>
                  <a:gd name="connsiteX1" fmla="*/ 117631 w 136962"/>
                  <a:gd name="connsiteY1" fmla="*/ 171707 h 204102"/>
                  <a:gd name="connsiteX2" fmla="*/ 134599 w 136962"/>
                  <a:gd name="connsiteY2" fmla="*/ 121273 h 204102"/>
                  <a:gd name="connsiteX3" fmla="*/ 135276 w 136962"/>
                  <a:gd name="connsiteY3" fmla="*/ 78952 h 204102"/>
                  <a:gd name="connsiteX4" fmla="*/ 128287 w 136962"/>
                  <a:gd name="connsiteY4" fmla="*/ 51238 h 204102"/>
                  <a:gd name="connsiteX5" fmla="*/ 104299 w 136962"/>
                  <a:gd name="connsiteY5" fmla="*/ 5998 h 204102"/>
                  <a:gd name="connsiteX6" fmla="*/ 95940 w 136962"/>
                  <a:gd name="connsiteY6" fmla="*/ 11 h 204102"/>
                  <a:gd name="connsiteX7" fmla="*/ 83741 w 136962"/>
                  <a:gd name="connsiteY7" fmla="*/ 18531 h 204102"/>
                  <a:gd name="connsiteX8" fmla="*/ 60864 w 136962"/>
                  <a:gd name="connsiteY8" fmla="*/ 49026 h 204102"/>
                  <a:gd name="connsiteX9" fmla="*/ 32454 w 136962"/>
                  <a:gd name="connsiteY9" fmla="*/ 83025 h 204102"/>
                  <a:gd name="connsiteX10" fmla="*/ 6461 w 136962"/>
                  <a:gd name="connsiteY10" fmla="*/ 124959 h 204102"/>
                  <a:gd name="connsiteX11" fmla="*/ 2643 w 136962"/>
                  <a:gd name="connsiteY11" fmla="*/ 165340 h 204102"/>
                  <a:gd name="connsiteX12" fmla="*/ 32764 w 136962"/>
                  <a:gd name="connsiteY12" fmla="*/ 194320 h 204102"/>
                  <a:gd name="connsiteX13" fmla="*/ 71216 w 136962"/>
                  <a:gd name="connsiteY13" fmla="*/ 202944 h 204102"/>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04299 w 136962"/>
                  <a:gd name="connsiteY5" fmla="*/ 8182 h 206286"/>
                  <a:gd name="connsiteX6" fmla="*/ 94960 w 136962"/>
                  <a:gd name="connsiteY6" fmla="*/ 8 h 206286"/>
                  <a:gd name="connsiteX7" fmla="*/ 83741 w 136962"/>
                  <a:gd name="connsiteY7" fmla="*/ 20715 h 206286"/>
                  <a:gd name="connsiteX8" fmla="*/ 60864 w 136962"/>
                  <a:gd name="connsiteY8" fmla="*/ 51210 h 206286"/>
                  <a:gd name="connsiteX9" fmla="*/ 32454 w 136962"/>
                  <a:gd name="connsiteY9" fmla="*/ 85209 h 206286"/>
                  <a:gd name="connsiteX10" fmla="*/ 6461 w 136962"/>
                  <a:gd name="connsiteY10" fmla="*/ 127143 h 206286"/>
                  <a:gd name="connsiteX11" fmla="*/ 2643 w 136962"/>
                  <a:gd name="connsiteY11" fmla="*/ 167524 h 206286"/>
                  <a:gd name="connsiteX12" fmla="*/ 32764 w 136962"/>
                  <a:gd name="connsiteY12" fmla="*/ 196504 h 206286"/>
                  <a:gd name="connsiteX13" fmla="*/ 71216 w 136962"/>
                  <a:gd name="connsiteY13"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2013 w 136962"/>
                  <a:gd name="connsiteY5" fmla="*/ 20328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7385 w 136962"/>
                  <a:gd name="connsiteY5" fmla="*/ 26521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69341 w 135087"/>
                  <a:gd name="connsiteY0" fmla="*/ 205128 h 206286"/>
                  <a:gd name="connsiteX1" fmla="*/ 115756 w 135087"/>
                  <a:gd name="connsiteY1" fmla="*/ 173891 h 206286"/>
                  <a:gd name="connsiteX2" fmla="*/ 132724 w 135087"/>
                  <a:gd name="connsiteY2" fmla="*/ 123457 h 206286"/>
                  <a:gd name="connsiteX3" fmla="*/ 133401 w 135087"/>
                  <a:gd name="connsiteY3" fmla="*/ 81136 h 206286"/>
                  <a:gd name="connsiteX4" fmla="*/ 126412 w 135087"/>
                  <a:gd name="connsiteY4" fmla="*/ 53422 h 206286"/>
                  <a:gd name="connsiteX5" fmla="*/ 115510 w 135087"/>
                  <a:gd name="connsiteY5" fmla="*/ 26521 h 206286"/>
                  <a:gd name="connsiteX6" fmla="*/ 102424 w 135087"/>
                  <a:gd name="connsiteY6" fmla="*/ 8182 h 206286"/>
                  <a:gd name="connsiteX7" fmla="*/ 93085 w 135087"/>
                  <a:gd name="connsiteY7" fmla="*/ 8 h 206286"/>
                  <a:gd name="connsiteX8" fmla="*/ 81866 w 135087"/>
                  <a:gd name="connsiteY8" fmla="*/ 20715 h 206286"/>
                  <a:gd name="connsiteX9" fmla="*/ 58989 w 135087"/>
                  <a:gd name="connsiteY9" fmla="*/ 51210 h 206286"/>
                  <a:gd name="connsiteX10" fmla="*/ 30579 w 135087"/>
                  <a:gd name="connsiteY10" fmla="*/ 85209 h 206286"/>
                  <a:gd name="connsiteX11" fmla="*/ 4586 w 135087"/>
                  <a:gd name="connsiteY11" fmla="*/ 127143 h 206286"/>
                  <a:gd name="connsiteX12" fmla="*/ 768 w 135087"/>
                  <a:gd name="connsiteY12" fmla="*/ 167524 h 206286"/>
                  <a:gd name="connsiteX13" fmla="*/ 13398 w 135087"/>
                  <a:gd name="connsiteY13" fmla="*/ 184698 h 206286"/>
                  <a:gd name="connsiteX14" fmla="*/ 30889 w 135087"/>
                  <a:gd name="connsiteY14" fmla="*/ 196504 h 206286"/>
                  <a:gd name="connsiteX15" fmla="*/ 69341 w 135087"/>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5054 w 136743"/>
                  <a:gd name="connsiteY13" fmla="*/ 184698 h 206286"/>
                  <a:gd name="connsiteX14" fmla="*/ 32545 w 136743"/>
                  <a:gd name="connsiteY14" fmla="*/ 196504 h 206286"/>
                  <a:gd name="connsiteX15" fmla="*/ 70997 w 136743"/>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2135 w 136743"/>
                  <a:gd name="connsiteY13" fmla="*/ 184703 h 206286"/>
                  <a:gd name="connsiteX14" fmla="*/ 32545 w 136743"/>
                  <a:gd name="connsiteY14" fmla="*/ 196504 h 206286"/>
                  <a:gd name="connsiteX15" fmla="*/ 70997 w 136743"/>
                  <a:gd name="connsiteY15" fmla="*/ 205128 h 206286"/>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348"/>
                  <a:gd name="connsiteX1" fmla="*/ 117412 w 136743"/>
                  <a:gd name="connsiteY1" fmla="*/ 173891 h 206348"/>
                  <a:gd name="connsiteX2" fmla="*/ 134380 w 136743"/>
                  <a:gd name="connsiteY2" fmla="*/ 123457 h 206348"/>
                  <a:gd name="connsiteX3" fmla="*/ 135057 w 136743"/>
                  <a:gd name="connsiteY3" fmla="*/ 81136 h 206348"/>
                  <a:gd name="connsiteX4" fmla="*/ 128068 w 136743"/>
                  <a:gd name="connsiteY4" fmla="*/ 53422 h 206348"/>
                  <a:gd name="connsiteX5" fmla="*/ 117166 w 136743"/>
                  <a:gd name="connsiteY5" fmla="*/ 26521 h 206348"/>
                  <a:gd name="connsiteX6" fmla="*/ 104080 w 136743"/>
                  <a:gd name="connsiteY6" fmla="*/ 8182 h 206348"/>
                  <a:gd name="connsiteX7" fmla="*/ 94741 w 136743"/>
                  <a:gd name="connsiteY7" fmla="*/ 8 h 206348"/>
                  <a:gd name="connsiteX8" fmla="*/ 83522 w 136743"/>
                  <a:gd name="connsiteY8" fmla="*/ 20715 h 206348"/>
                  <a:gd name="connsiteX9" fmla="*/ 60645 w 136743"/>
                  <a:gd name="connsiteY9" fmla="*/ 51210 h 206348"/>
                  <a:gd name="connsiteX10" fmla="*/ 32235 w 136743"/>
                  <a:gd name="connsiteY10" fmla="*/ 85209 h 206348"/>
                  <a:gd name="connsiteX11" fmla="*/ 6242 w 136743"/>
                  <a:gd name="connsiteY11" fmla="*/ 127143 h 206348"/>
                  <a:gd name="connsiteX12" fmla="*/ 474 w 136743"/>
                  <a:gd name="connsiteY12" fmla="*/ 166068 h 206348"/>
                  <a:gd name="connsiteX13" fmla="*/ 12135 w 136743"/>
                  <a:gd name="connsiteY13" fmla="*/ 184703 h 206348"/>
                  <a:gd name="connsiteX14" fmla="*/ 31577 w 136743"/>
                  <a:gd name="connsiteY14" fmla="*/ 197965 h 206348"/>
                  <a:gd name="connsiteX15" fmla="*/ 70997 w 136743"/>
                  <a:gd name="connsiteY15" fmla="*/ 205128 h 206348"/>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2135 w 136743"/>
                  <a:gd name="connsiteY13" fmla="*/ 184703 h 212426"/>
                  <a:gd name="connsiteX14" fmla="*/ 36147 w 136743"/>
                  <a:gd name="connsiteY14" fmla="*/ 210514 h 212426"/>
                  <a:gd name="connsiteX15" fmla="*/ 70997 w 136743"/>
                  <a:gd name="connsiteY15" fmla="*/ 205128 h 212426"/>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3665 w 136743"/>
                  <a:gd name="connsiteY13" fmla="*/ 191677 h 212426"/>
                  <a:gd name="connsiteX14" fmla="*/ 36147 w 136743"/>
                  <a:gd name="connsiteY14" fmla="*/ 210514 h 212426"/>
                  <a:gd name="connsiteX15" fmla="*/ 70997 w 136743"/>
                  <a:gd name="connsiteY15" fmla="*/ 205128 h 212426"/>
                  <a:gd name="connsiteX0" fmla="*/ 71012 w 136743"/>
                  <a:gd name="connsiteY0" fmla="*/ 210709 h 213707"/>
                  <a:gd name="connsiteX1" fmla="*/ 117412 w 136743"/>
                  <a:gd name="connsiteY1" fmla="*/ 173891 h 213707"/>
                  <a:gd name="connsiteX2" fmla="*/ 134380 w 136743"/>
                  <a:gd name="connsiteY2" fmla="*/ 123457 h 213707"/>
                  <a:gd name="connsiteX3" fmla="*/ 135057 w 136743"/>
                  <a:gd name="connsiteY3" fmla="*/ 81136 h 213707"/>
                  <a:gd name="connsiteX4" fmla="*/ 128068 w 136743"/>
                  <a:gd name="connsiteY4" fmla="*/ 53422 h 213707"/>
                  <a:gd name="connsiteX5" fmla="*/ 117166 w 136743"/>
                  <a:gd name="connsiteY5" fmla="*/ 26521 h 213707"/>
                  <a:gd name="connsiteX6" fmla="*/ 104080 w 136743"/>
                  <a:gd name="connsiteY6" fmla="*/ 8182 h 213707"/>
                  <a:gd name="connsiteX7" fmla="*/ 94741 w 136743"/>
                  <a:gd name="connsiteY7" fmla="*/ 8 h 213707"/>
                  <a:gd name="connsiteX8" fmla="*/ 83522 w 136743"/>
                  <a:gd name="connsiteY8" fmla="*/ 20715 h 213707"/>
                  <a:gd name="connsiteX9" fmla="*/ 60645 w 136743"/>
                  <a:gd name="connsiteY9" fmla="*/ 51210 h 213707"/>
                  <a:gd name="connsiteX10" fmla="*/ 32235 w 136743"/>
                  <a:gd name="connsiteY10" fmla="*/ 85209 h 213707"/>
                  <a:gd name="connsiteX11" fmla="*/ 6242 w 136743"/>
                  <a:gd name="connsiteY11" fmla="*/ 127143 h 213707"/>
                  <a:gd name="connsiteX12" fmla="*/ 474 w 136743"/>
                  <a:gd name="connsiteY12" fmla="*/ 166068 h 213707"/>
                  <a:gd name="connsiteX13" fmla="*/ 13665 w 136743"/>
                  <a:gd name="connsiteY13" fmla="*/ 191677 h 213707"/>
                  <a:gd name="connsiteX14" fmla="*/ 36147 w 136743"/>
                  <a:gd name="connsiteY14" fmla="*/ 210514 h 213707"/>
                  <a:gd name="connsiteX15" fmla="*/ 71012 w 136743"/>
                  <a:gd name="connsiteY15" fmla="*/ 210709 h 21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743" h="213707">
                    <a:moveTo>
                      <a:pt x="71012" y="210709"/>
                    </a:moveTo>
                    <a:cubicBezTo>
                      <a:pt x="84587" y="208551"/>
                      <a:pt x="108284" y="187385"/>
                      <a:pt x="117412" y="173891"/>
                    </a:cubicBezTo>
                    <a:cubicBezTo>
                      <a:pt x="126540" y="160397"/>
                      <a:pt x="131439" y="138916"/>
                      <a:pt x="134380" y="123457"/>
                    </a:cubicBezTo>
                    <a:cubicBezTo>
                      <a:pt x="137321" y="107998"/>
                      <a:pt x="137482" y="94902"/>
                      <a:pt x="135057" y="81136"/>
                    </a:cubicBezTo>
                    <a:cubicBezTo>
                      <a:pt x="131933" y="67018"/>
                      <a:pt x="132484" y="63937"/>
                      <a:pt x="128068" y="53422"/>
                    </a:cubicBezTo>
                    <a:cubicBezTo>
                      <a:pt x="124191" y="43287"/>
                      <a:pt x="121164" y="34061"/>
                      <a:pt x="117166" y="26521"/>
                    </a:cubicBezTo>
                    <a:cubicBezTo>
                      <a:pt x="113168" y="18981"/>
                      <a:pt x="106922" y="11569"/>
                      <a:pt x="104080" y="8182"/>
                    </a:cubicBezTo>
                    <a:lnTo>
                      <a:pt x="94741" y="8"/>
                    </a:lnTo>
                    <a:cubicBezTo>
                      <a:pt x="90734" y="-382"/>
                      <a:pt x="89205" y="12181"/>
                      <a:pt x="83522" y="20715"/>
                    </a:cubicBezTo>
                    <a:cubicBezTo>
                      <a:pt x="77839" y="29249"/>
                      <a:pt x="67694" y="42389"/>
                      <a:pt x="60645" y="51210"/>
                    </a:cubicBezTo>
                    <a:cubicBezTo>
                      <a:pt x="53596" y="60031"/>
                      <a:pt x="45070" y="69962"/>
                      <a:pt x="32235" y="85209"/>
                    </a:cubicBezTo>
                    <a:cubicBezTo>
                      <a:pt x="22214" y="98648"/>
                      <a:pt x="11536" y="113667"/>
                      <a:pt x="6242" y="127143"/>
                    </a:cubicBezTo>
                    <a:cubicBezTo>
                      <a:pt x="948" y="140620"/>
                      <a:pt x="-995" y="156475"/>
                      <a:pt x="474" y="166068"/>
                    </a:cubicBezTo>
                    <a:cubicBezTo>
                      <a:pt x="1943" y="175661"/>
                      <a:pt x="8645" y="186847"/>
                      <a:pt x="13665" y="191677"/>
                    </a:cubicBezTo>
                    <a:cubicBezTo>
                      <a:pt x="18685" y="196507"/>
                      <a:pt x="26331" y="205286"/>
                      <a:pt x="36147" y="210514"/>
                    </a:cubicBezTo>
                    <a:cubicBezTo>
                      <a:pt x="49166" y="216315"/>
                      <a:pt x="57312" y="212854"/>
                      <a:pt x="71012" y="210709"/>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35" name="Freeform 64">
                <a:extLst>
                  <a:ext uri="{FF2B5EF4-FFF2-40B4-BE49-F238E27FC236}">
                    <a16:creationId xmlns:a16="http://schemas.microsoft.com/office/drawing/2014/main" id="{62D73A5A-91A6-4F29-B2A5-9B12EFBA2F0C}"/>
                  </a:ext>
                </a:extLst>
              </p:cNvPr>
              <p:cNvSpPr>
                <a:spLocks noChangeAspect="1"/>
              </p:cNvSpPr>
              <p:nvPr/>
            </p:nvSpPr>
            <p:spPr>
              <a:xfrm rot="1860957">
                <a:off x="4482767" y="3986485"/>
                <a:ext cx="258632" cy="470984"/>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66106 w 116279"/>
                  <a:gd name="connsiteY0" fmla="*/ 181790 h 181795"/>
                  <a:gd name="connsiteX1" fmla="*/ 103367 w 116279"/>
                  <a:gd name="connsiteY1" fmla="*/ 147631 h 181795"/>
                  <a:gd name="connsiteX2" fmla="*/ 116252 w 116279"/>
                  <a:gd name="connsiteY2" fmla="*/ 102157 h 181795"/>
                  <a:gd name="connsiteX3" fmla="*/ 108250 w 116279"/>
                  <a:gd name="connsiteY3" fmla="*/ 61906 h 181795"/>
                  <a:gd name="connsiteX4" fmla="*/ 89201 w 116279"/>
                  <a:gd name="connsiteY4" fmla="*/ 26228 h 181795"/>
                  <a:gd name="connsiteX5" fmla="*/ 77062 w 116279"/>
                  <a:gd name="connsiteY5" fmla="*/ 9381 h 181795"/>
                  <a:gd name="connsiteX6" fmla="*/ 67053 w 116279"/>
                  <a:gd name="connsiteY6" fmla="*/ 19 h 181795"/>
                  <a:gd name="connsiteX7" fmla="*/ 53853 w 116279"/>
                  <a:gd name="connsiteY7" fmla="*/ 10161 h 181795"/>
                  <a:gd name="connsiteX8" fmla="*/ 38952 w 116279"/>
                  <a:gd name="connsiteY8" fmla="*/ 27788 h 181795"/>
                  <a:gd name="connsiteX9" fmla="*/ 18210 w 116279"/>
                  <a:gd name="connsiteY9" fmla="*/ 64828 h 181795"/>
                  <a:gd name="connsiteX10" fmla="*/ 8 w 116279"/>
                  <a:gd name="connsiteY10" fmla="*/ 93030 h 181795"/>
                  <a:gd name="connsiteX11" fmla="*/ 24786 w 116279"/>
                  <a:gd name="connsiteY11" fmla="*/ 145250 h 181795"/>
                  <a:gd name="connsiteX12" fmla="*/ 66106 w 116279"/>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24798 w 116291"/>
                  <a:gd name="connsiteY11" fmla="*/ 145250 h 181795"/>
                  <a:gd name="connsiteX12" fmla="*/ 66118 w 116291"/>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11729 w 116291"/>
                  <a:gd name="connsiteY11" fmla="*/ 143315 h 181795"/>
                  <a:gd name="connsiteX12" fmla="*/ 66118 w 116291"/>
                  <a:gd name="connsiteY12" fmla="*/ 181790 h 181795"/>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8964 w 116291"/>
                  <a:gd name="connsiteY8" fmla="*/ 48395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103201 w 116291"/>
                  <a:gd name="connsiteY5" fmla="*/ 29939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856"/>
                  <a:gd name="connsiteY0" fmla="*/ 202397 h 202402"/>
                  <a:gd name="connsiteX1" fmla="*/ 103379 w 116856"/>
                  <a:gd name="connsiteY1" fmla="*/ 168238 h 202402"/>
                  <a:gd name="connsiteX2" fmla="*/ 116264 w 116856"/>
                  <a:gd name="connsiteY2" fmla="*/ 122764 h 202402"/>
                  <a:gd name="connsiteX3" fmla="*/ 108262 w 116856"/>
                  <a:gd name="connsiteY3" fmla="*/ 82513 h 202402"/>
                  <a:gd name="connsiteX4" fmla="*/ 115351 w 116856"/>
                  <a:gd name="connsiteY4" fmla="*/ 50706 h 202402"/>
                  <a:gd name="connsiteX5" fmla="*/ 103201 w 116856"/>
                  <a:gd name="connsiteY5" fmla="*/ 29939 h 202402"/>
                  <a:gd name="connsiteX6" fmla="*/ 91816 w 116856"/>
                  <a:gd name="connsiteY6" fmla="*/ 4 h 202402"/>
                  <a:gd name="connsiteX7" fmla="*/ 53865 w 116856"/>
                  <a:gd name="connsiteY7" fmla="*/ 30768 h 202402"/>
                  <a:gd name="connsiteX8" fmla="*/ 35042 w 116856"/>
                  <a:gd name="connsiteY8" fmla="*/ 47423 h 202402"/>
                  <a:gd name="connsiteX9" fmla="*/ 10358 w 116856"/>
                  <a:gd name="connsiteY9" fmla="*/ 77611 h 202402"/>
                  <a:gd name="connsiteX10" fmla="*/ 20 w 116856"/>
                  <a:gd name="connsiteY10" fmla="*/ 113637 h 202402"/>
                  <a:gd name="connsiteX11" fmla="*/ 11729 w 116856"/>
                  <a:gd name="connsiteY11" fmla="*/ 163922 h 202402"/>
                  <a:gd name="connsiteX12" fmla="*/ 66118 w 116856"/>
                  <a:gd name="connsiteY12" fmla="*/ 202397 h 202402"/>
                  <a:gd name="connsiteX0" fmla="*/ 66118 w 134977"/>
                  <a:gd name="connsiteY0" fmla="*/ 202397 h 202402"/>
                  <a:gd name="connsiteX1" fmla="*/ 103379 w 134977"/>
                  <a:gd name="connsiteY1" fmla="*/ 168238 h 202402"/>
                  <a:gd name="connsiteX2" fmla="*/ 116264 w 134977"/>
                  <a:gd name="connsiteY2" fmla="*/ 122764 h 202402"/>
                  <a:gd name="connsiteX3" fmla="*/ 134407 w 134977"/>
                  <a:gd name="connsiteY3" fmla="*/ 88343 h 202402"/>
                  <a:gd name="connsiteX4" fmla="*/ 115351 w 134977"/>
                  <a:gd name="connsiteY4" fmla="*/ 50706 h 202402"/>
                  <a:gd name="connsiteX5" fmla="*/ 103201 w 134977"/>
                  <a:gd name="connsiteY5" fmla="*/ 29939 h 202402"/>
                  <a:gd name="connsiteX6" fmla="*/ 91816 w 134977"/>
                  <a:gd name="connsiteY6" fmla="*/ 4 h 202402"/>
                  <a:gd name="connsiteX7" fmla="*/ 53865 w 134977"/>
                  <a:gd name="connsiteY7" fmla="*/ 30768 h 202402"/>
                  <a:gd name="connsiteX8" fmla="*/ 35042 w 134977"/>
                  <a:gd name="connsiteY8" fmla="*/ 47423 h 202402"/>
                  <a:gd name="connsiteX9" fmla="*/ 10358 w 134977"/>
                  <a:gd name="connsiteY9" fmla="*/ 77611 h 202402"/>
                  <a:gd name="connsiteX10" fmla="*/ 20 w 134977"/>
                  <a:gd name="connsiteY10" fmla="*/ 113637 h 202402"/>
                  <a:gd name="connsiteX11" fmla="*/ 11729 w 134977"/>
                  <a:gd name="connsiteY11" fmla="*/ 163922 h 202402"/>
                  <a:gd name="connsiteX12" fmla="*/ 66118 w 134977"/>
                  <a:gd name="connsiteY12" fmla="*/ 202397 h 202402"/>
                  <a:gd name="connsiteX0" fmla="*/ 66118 w 135595"/>
                  <a:gd name="connsiteY0" fmla="*/ 202397 h 202402"/>
                  <a:gd name="connsiteX1" fmla="*/ 103379 w 135595"/>
                  <a:gd name="connsiteY1" fmla="*/ 168238 h 202402"/>
                  <a:gd name="connsiteX2" fmla="*/ 129340 w 135595"/>
                  <a:gd name="connsiteY2" fmla="*/ 126659 h 202402"/>
                  <a:gd name="connsiteX3" fmla="*/ 134407 w 135595"/>
                  <a:gd name="connsiteY3" fmla="*/ 88343 h 202402"/>
                  <a:gd name="connsiteX4" fmla="*/ 115351 w 135595"/>
                  <a:gd name="connsiteY4" fmla="*/ 50706 h 202402"/>
                  <a:gd name="connsiteX5" fmla="*/ 103201 w 135595"/>
                  <a:gd name="connsiteY5" fmla="*/ 29939 h 202402"/>
                  <a:gd name="connsiteX6" fmla="*/ 91816 w 135595"/>
                  <a:gd name="connsiteY6" fmla="*/ 4 h 202402"/>
                  <a:gd name="connsiteX7" fmla="*/ 53865 w 135595"/>
                  <a:gd name="connsiteY7" fmla="*/ 30768 h 202402"/>
                  <a:gd name="connsiteX8" fmla="*/ 35042 w 135595"/>
                  <a:gd name="connsiteY8" fmla="*/ 47423 h 202402"/>
                  <a:gd name="connsiteX9" fmla="*/ 10358 w 135595"/>
                  <a:gd name="connsiteY9" fmla="*/ 77611 h 202402"/>
                  <a:gd name="connsiteX10" fmla="*/ 20 w 135595"/>
                  <a:gd name="connsiteY10" fmla="*/ 113637 h 202402"/>
                  <a:gd name="connsiteX11" fmla="*/ 11729 w 135595"/>
                  <a:gd name="connsiteY11" fmla="*/ 163922 h 202402"/>
                  <a:gd name="connsiteX12" fmla="*/ 66118 w 135595"/>
                  <a:gd name="connsiteY12" fmla="*/ 202397 h 202402"/>
                  <a:gd name="connsiteX0" fmla="*/ 66106 w 135583"/>
                  <a:gd name="connsiteY0" fmla="*/ 202397 h 202402"/>
                  <a:gd name="connsiteX1" fmla="*/ 103367 w 135583"/>
                  <a:gd name="connsiteY1" fmla="*/ 168238 h 202402"/>
                  <a:gd name="connsiteX2" fmla="*/ 129328 w 135583"/>
                  <a:gd name="connsiteY2" fmla="*/ 126659 h 202402"/>
                  <a:gd name="connsiteX3" fmla="*/ 134395 w 135583"/>
                  <a:gd name="connsiteY3" fmla="*/ 88343 h 202402"/>
                  <a:gd name="connsiteX4" fmla="*/ 115339 w 135583"/>
                  <a:gd name="connsiteY4" fmla="*/ 50706 h 202402"/>
                  <a:gd name="connsiteX5" fmla="*/ 103189 w 135583"/>
                  <a:gd name="connsiteY5" fmla="*/ 29939 h 202402"/>
                  <a:gd name="connsiteX6" fmla="*/ 91804 w 135583"/>
                  <a:gd name="connsiteY6" fmla="*/ 4 h 202402"/>
                  <a:gd name="connsiteX7" fmla="*/ 53853 w 135583"/>
                  <a:gd name="connsiteY7" fmla="*/ 30768 h 202402"/>
                  <a:gd name="connsiteX8" fmla="*/ 35030 w 135583"/>
                  <a:gd name="connsiteY8" fmla="*/ 47423 h 202402"/>
                  <a:gd name="connsiteX9" fmla="*/ 20796 w 135583"/>
                  <a:gd name="connsiteY9" fmla="*/ 77591 h 202402"/>
                  <a:gd name="connsiteX10" fmla="*/ 8 w 135583"/>
                  <a:gd name="connsiteY10" fmla="*/ 113637 h 202402"/>
                  <a:gd name="connsiteX11" fmla="*/ 11717 w 135583"/>
                  <a:gd name="connsiteY11" fmla="*/ 163922 h 202402"/>
                  <a:gd name="connsiteX12" fmla="*/ 66106 w 135583"/>
                  <a:gd name="connsiteY12" fmla="*/ 202397 h 202402"/>
                  <a:gd name="connsiteX0" fmla="*/ 66106 w 135583"/>
                  <a:gd name="connsiteY0" fmla="*/ 216089 h 216094"/>
                  <a:gd name="connsiteX1" fmla="*/ 103367 w 135583"/>
                  <a:gd name="connsiteY1" fmla="*/ 181930 h 216094"/>
                  <a:gd name="connsiteX2" fmla="*/ 129328 w 135583"/>
                  <a:gd name="connsiteY2" fmla="*/ 140351 h 216094"/>
                  <a:gd name="connsiteX3" fmla="*/ 134395 w 135583"/>
                  <a:gd name="connsiteY3" fmla="*/ 102035 h 216094"/>
                  <a:gd name="connsiteX4" fmla="*/ 115339 w 135583"/>
                  <a:gd name="connsiteY4" fmla="*/ 64398 h 216094"/>
                  <a:gd name="connsiteX5" fmla="*/ 103189 w 135583"/>
                  <a:gd name="connsiteY5" fmla="*/ 43631 h 216094"/>
                  <a:gd name="connsiteX6" fmla="*/ 78695 w 135583"/>
                  <a:gd name="connsiteY6" fmla="*/ 3 h 216094"/>
                  <a:gd name="connsiteX7" fmla="*/ 53853 w 135583"/>
                  <a:gd name="connsiteY7" fmla="*/ 44460 h 216094"/>
                  <a:gd name="connsiteX8" fmla="*/ 35030 w 135583"/>
                  <a:gd name="connsiteY8" fmla="*/ 61115 h 216094"/>
                  <a:gd name="connsiteX9" fmla="*/ 20796 w 135583"/>
                  <a:gd name="connsiteY9" fmla="*/ 91283 h 216094"/>
                  <a:gd name="connsiteX10" fmla="*/ 8 w 135583"/>
                  <a:gd name="connsiteY10" fmla="*/ 127329 h 216094"/>
                  <a:gd name="connsiteX11" fmla="*/ 11717 w 135583"/>
                  <a:gd name="connsiteY11" fmla="*/ 177614 h 216094"/>
                  <a:gd name="connsiteX12" fmla="*/ 66106 w 135583"/>
                  <a:gd name="connsiteY12" fmla="*/ 216089 h 216094"/>
                  <a:gd name="connsiteX0" fmla="*/ 66106 w 135583"/>
                  <a:gd name="connsiteY0" fmla="*/ 214150 h 214155"/>
                  <a:gd name="connsiteX1" fmla="*/ 103367 w 135583"/>
                  <a:gd name="connsiteY1" fmla="*/ 179991 h 214155"/>
                  <a:gd name="connsiteX2" fmla="*/ 129328 w 135583"/>
                  <a:gd name="connsiteY2" fmla="*/ 138412 h 214155"/>
                  <a:gd name="connsiteX3" fmla="*/ 134395 w 135583"/>
                  <a:gd name="connsiteY3" fmla="*/ 100096 h 214155"/>
                  <a:gd name="connsiteX4" fmla="*/ 115339 w 135583"/>
                  <a:gd name="connsiteY4" fmla="*/ 62459 h 214155"/>
                  <a:gd name="connsiteX5" fmla="*/ 103189 w 135583"/>
                  <a:gd name="connsiteY5" fmla="*/ 41692 h 214155"/>
                  <a:gd name="connsiteX6" fmla="*/ 89153 w 135583"/>
                  <a:gd name="connsiteY6" fmla="*/ 4 h 214155"/>
                  <a:gd name="connsiteX7" fmla="*/ 53853 w 135583"/>
                  <a:gd name="connsiteY7" fmla="*/ 42521 h 214155"/>
                  <a:gd name="connsiteX8" fmla="*/ 35030 w 135583"/>
                  <a:gd name="connsiteY8" fmla="*/ 59176 h 214155"/>
                  <a:gd name="connsiteX9" fmla="*/ 20796 w 135583"/>
                  <a:gd name="connsiteY9" fmla="*/ 89344 h 214155"/>
                  <a:gd name="connsiteX10" fmla="*/ 8 w 135583"/>
                  <a:gd name="connsiteY10" fmla="*/ 125390 h 214155"/>
                  <a:gd name="connsiteX11" fmla="*/ 11717 w 135583"/>
                  <a:gd name="connsiteY11" fmla="*/ 175675 h 214155"/>
                  <a:gd name="connsiteX12" fmla="*/ 66106 w 135583"/>
                  <a:gd name="connsiteY12" fmla="*/ 214150 h 214155"/>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35030 w 135583"/>
                  <a:gd name="connsiteY8" fmla="*/ 59178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96563 w 135583"/>
                  <a:gd name="connsiteY5" fmla="*/ 13292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7000 w 136477"/>
                  <a:gd name="connsiteY0" fmla="*/ 214152 h 214157"/>
                  <a:gd name="connsiteX1" fmla="*/ 104261 w 136477"/>
                  <a:gd name="connsiteY1" fmla="*/ 179993 h 214157"/>
                  <a:gd name="connsiteX2" fmla="*/ 130222 w 136477"/>
                  <a:gd name="connsiteY2" fmla="*/ 138414 h 214157"/>
                  <a:gd name="connsiteX3" fmla="*/ 135289 w 136477"/>
                  <a:gd name="connsiteY3" fmla="*/ 100098 h 214157"/>
                  <a:gd name="connsiteX4" fmla="*/ 121445 w 136477"/>
                  <a:gd name="connsiteY4" fmla="*/ 58532 h 214157"/>
                  <a:gd name="connsiteX5" fmla="*/ 97457 w 136477"/>
                  <a:gd name="connsiteY5" fmla="*/ 13292 h 214157"/>
                  <a:gd name="connsiteX6" fmla="*/ 90047 w 136477"/>
                  <a:gd name="connsiteY6" fmla="*/ 6 h 214157"/>
                  <a:gd name="connsiteX7" fmla="*/ 76899 w 136477"/>
                  <a:gd name="connsiteY7" fmla="*/ 25825 h 214157"/>
                  <a:gd name="connsiteX8" fmla="*/ 51586 w 136477"/>
                  <a:gd name="connsiteY8" fmla="*/ 55230 h 214157"/>
                  <a:gd name="connsiteX9" fmla="*/ 21690 w 136477"/>
                  <a:gd name="connsiteY9" fmla="*/ 89346 h 214157"/>
                  <a:gd name="connsiteX10" fmla="*/ 902 w 136477"/>
                  <a:gd name="connsiteY10" fmla="*/ 125392 h 214157"/>
                  <a:gd name="connsiteX11" fmla="*/ 4761 w 136477"/>
                  <a:gd name="connsiteY11" fmla="*/ 171773 h 214157"/>
                  <a:gd name="connsiteX12" fmla="*/ 67000 w 136477"/>
                  <a:gd name="connsiteY12" fmla="*/ 214152 h 214157"/>
                  <a:gd name="connsiteX0" fmla="*/ 67759 w 137236"/>
                  <a:gd name="connsiteY0" fmla="*/ 214152 h 214157"/>
                  <a:gd name="connsiteX1" fmla="*/ 105020 w 137236"/>
                  <a:gd name="connsiteY1" fmla="*/ 179993 h 214157"/>
                  <a:gd name="connsiteX2" fmla="*/ 130981 w 137236"/>
                  <a:gd name="connsiteY2" fmla="*/ 138414 h 214157"/>
                  <a:gd name="connsiteX3" fmla="*/ 136048 w 137236"/>
                  <a:gd name="connsiteY3" fmla="*/ 100098 h 214157"/>
                  <a:gd name="connsiteX4" fmla="*/ 122204 w 137236"/>
                  <a:gd name="connsiteY4" fmla="*/ 58532 h 214157"/>
                  <a:gd name="connsiteX5" fmla="*/ 98216 w 137236"/>
                  <a:gd name="connsiteY5" fmla="*/ 13292 h 214157"/>
                  <a:gd name="connsiteX6" fmla="*/ 90806 w 137236"/>
                  <a:gd name="connsiteY6" fmla="*/ 6 h 214157"/>
                  <a:gd name="connsiteX7" fmla="*/ 77658 w 137236"/>
                  <a:gd name="connsiteY7" fmla="*/ 25825 h 214157"/>
                  <a:gd name="connsiteX8" fmla="*/ 52345 w 137236"/>
                  <a:gd name="connsiteY8" fmla="*/ 55230 h 214157"/>
                  <a:gd name="connsiteX9" fmla="*/ 22449 w 137236"/>
                  <a:gd name="connsiteY9" fmla="*/ 89346 h 214157"/>
                  <a:gd name="connsiteX10" fmla="*/ 1661 w 137236"/>
                  <a:gd name="connsiteY10" fmla="*/ 125392 h 214157"/>
                  <a:gd name="connsiteX11" fmla="*/ 4217 w 137236"/>
                  <a:gd name="connsiteY11" fmla="*/ 172755 h 214157"/>
                  <a:gd name="connsiteX12" fmla="*/ 67759 w 137236"/>
                  <a:gd name="connsiteY12" fmla="*/ 214152 h 214157"/>
                  <a:gd name="connsiteX0" fmla="*/ 68294 w 137771"/>
                  <a:gd name="connsiteY0" fmla="*/ 214152 h 214157"/>
                  <a:gd name="connsiteX1" fmla="*/ 105555 w 137771"/>
                  <a:gd name="connsiteY1" fmla="*/ 179993 h 214157"/>
                  <a:gd name="connsiteX2" fmla="*/ 131516 w 137771"/>
                  <a:gd name="connsiteY2" fmla="*/ 138414 h 214157"/>
                  <a:gd name="connsiteX3" fmla="*/ 136583 w 137771"/>
                  <a:gd name="connsiteY3" fmla="*/ 100098 h 214157"/>
                  <a:gd name="connsiteX4" fmla="*/ 122739 w 137771"/>
                  <a:gd name="connsiteY4" fmla="*/ 58532 h 214157"/>
                  <a:gd name="connsiteX5" fmla="*/ 98751 w 137771"/>
                  <a:gd name="connsiteY5" fmla="*/ 13292 h 214157"/>
                  <a:gd name="connsiteX6" fmla="*/ 91341 w 137771"/>
                  <a:gd name="connsiteY6" fmla="*/ 6 h 214157"/>
                  <a:gd name="connsiteX7" fmla="*/ 78193 w 137771"/>
                  <a:gd name="connsiteY7" fmla="*/ 25825 h 214157"/>
                  <a:gd name="connsiteX8" fmla="*/ 52880 w 137771"/>
                  <a:gd name="connsiteY8" fmla="*/ 55230 h 214157"/>
                  <a:gd name="connsiteX9" fmla="*/ 22984 w 137771"/>
                  <a:gd name="connsiteY9" fmla="*/ 89346 h 214157"/>
                  <a:gd name="connsiteX10" fmla="*/ 913 w 137771"/>
                  <a:gd name="connsiteY10" fmla="*/ 132253 h 214157"/>
                  <a:gd name="connsiteX11" fmla="*/ 4752 w 137771"/>
                  <a:gd name="connsiteY11" fmla="*/ 172755 h 214157"/>
                  <a:gd name="connsiteX12" fmla="*/ 68294 w 137771"/>
                  <a:gd name="connsiteY12" fmla="*/ 214152 h 214157"/>
                  <a:gd name="connsiteX0" fmla="*/ 67498 w 136975"/>
                  <a:gd name="connsiteY0" fmla="*/ 214152 h 214956"/>
                  <a:gd name="connsiteX1" fmla="*/ 104759 w 136975"/>
                  <a:gd name="connsiteY1" fmla="*/ 179993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6975"/>
                  <a:gd name="connsiteY0" fmla="*/ 214152 h 214956"/>
                  <a:gd name="connsiteX1" fmla="*/ 111287 w 136975"/>
                  <a:gd name="connsiteY1" fmla="*/ 179001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4872 w 137452"/>
                  <a:gd name="connsiteY0" fmla="*/ 210238 h 211395"/>
                  <a:gd name="connsiteX1" fmla="*/ 111287 w 137452"/>
                  <a:gd name="connsiteY1" fmla="*/ 179001 h 211395"/>
                  <a:gd name="connsiteX2" fmla="*/ 130720 w 137452"/>
                  <a:gd name="connsiteY2" fmla="*/ 138414 h 211395"/>
                  <a:gd name="connsiteX3" fmla="*/ 135787 w 137452"/>
                  <a:gd name="connsiteY3" fmla="*/ 100098 h 211395"/>
                  <a:gd name="connsiteX4" fmla="*/ 121943 w 137452"/>
                  <a:gd name="connsiteY4" fmla="*/ 58532 h 211395"/>
                  <a:gd name="connsiteX5" fmla="*/ 97955 w 137452"/>
                  <a:gd name="connsiteY5" fmla="*/ 13292 h 211395"/>
                  <a:gd name="connsiteX6" fmla="*/ 90545 w 137452"/>
                  <a:gd name="connsiteY6" fmla="*/ 6 h 211395"/>
                  <a:gd name="connsiteX7" fmla="*/ 77397 w 137452"/>
                  <a:gd name="connsiteY7" fmla="*/ 25825 h 211395"/>
                  <a:gd name="connsiteX8" fmla="*/ 52084 w 137452"/>
                  <a:gd name="connsiteY8" fmla="*/ 55230 h 211395"/>
                  <a:gd name="connsiteX9" fmla="*/ 22188 w 137452"/>
                  <a:gd name="connsiteY9" fmla="*/ 89346 h 211395"/>
                  <a:gd name="connsiteX10" fmla="*/ 117 w 137452"/>
                  <a:gd name="connsiteY10" fmla="*/ 132253 h 211395"/>
                  <a:gd name="connsiteX11" fmla="*/ 3956 w 137452"/>
                  <a:gd name="connsiteY11" fmla="*/ 172755 h 211395"/>
                  <a:gd name="connsiteX12" fmla="*/ 34257 w 137452"/>
                  <a:gd name="connsiteY12" fmla="*/ 201599 h 211395"/>
                  <a:gd name="connsiteX13" fmla="*/ 64872 w 137452"/>
                  <a:gd name="connsiteY13" fmla="*/ 210238 h 211395"/>
                  <a:gd name="connsiteX0" fmla="*/ 68291 w 140871"/>
                  <a:gd name="connsiteY0" fmla="*/ 210238 h 211395"/>
                  <a:gd name="connsiteX1" fmla="*/ 114706 w 140871"/>
                  <a:gd name="connsiteY1" fmla="*/ 179001 h 211395"/>
                  <a:gd name="connsiteX2" fmla="*/ 134139 w 140871"/>
                  <a:gd name="connsiteY2" fmla="*/ 138414 h 211395"/>
                  <a:gd name="connsiteX3" fmla="*/ 139206 w 140871"/>
                  <a:gd name="connsiteY3" fmla="*/ 100098 h 211395"/>
                  <a:gd name="connsiteX4" fmla="*/ 125362 w 140871"/>
                  <a:gd name="connsiteY4" fmla="*/ 58532 h 211395"/>
                  <a:gd name="connsiteX5" fmla="*/ 101374 w 140871"/>
                  <a:gd name="connsiteY5" fmla="*/ 13292 h 211395"/>
                  <a:gd name="connsiteX6" fmla="*/ 93964 w 140871"/>
                  <a:gd name="connsiteY6" fmla="*/ 6 h 211395"/>
                  <a:gd name="connsiteX7" fmla="*/ 80816 w 140871"/>
                  <a:gd name="connsiteY7" fmla="*/ 25825 h 211395"/>
                  <a:gd name="connsiteX8" fmla="*/ 55503 w 140871"/>
                  <a:gd name="connsiteY8" fmla="*/ 55230 h 211395"/>
                  <a:gd name="connsiteX9" fmla="*/ 25607 w 140871"/>
                  <a:gd name="connsiteY9" fmla="*/ 89346 h 211395"/>
                  <a:gd name="connsiteX10" fmla="*/ 3536 w 140871"/>
                  <a:gd name="connsiteY10" fmla="*/ 132253 h 211395"/>
                  <a:gd name="connsiteX11" fmla="*/ 2144 w 140871"/>
                  <a:gd name="connsiteY11" fmla="*/ 170805 h 211395"/>
                  <a:gd name="connsiteX12" fmla="*/ 37676 w 140871"/>
                  <a:gd name="connsiteY12" fmla="*/ 201599 h 211395"/>
                  <a:gd name="connsiteX13" fmla="*/ 68291 w 140871"/>
                  <a:gd name="connsiteY13" fmla="*/ 210238 h 211395"/>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5607 w 140871"/>
                  <a:gd name="connsiteY9" fmla="*/ 89346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8648 w 141580"/>
                  <a:gd name="connsiteY8" fmla="*/ 5632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260 w 141840"/>
                  <a:gd name="connsiteY0" fmla="*/ 210238 h 211396"/>
                  <a:gd name="connsiteX1" fmla="*/ 115675 w 141840"/>
                  <a:gd name="connsiteY1" fmla="*/ 179001 h 211396"/>
                  <a:gd name="connsiteX2" fmla="*/ 135108 w 141840"/>
                  <a:gd name="connsiteY2" fmla="*/ 138414 h 211396"/>
                  <a:gd name="connsiteX3" fmla="*/ 140175 w 141840"/>
                  <a:gd name="connsiteY3" fmla="*/ 100098 h 211396"/>
                  <a:gd name="connsiteX4" fmla="*/ 126331 w 141840"/>
                  <a:gd name="connsiteY4" fmla="*/ 58532 h 211396"/>
                  <a:gd name="connsiteX5" fmla="*/ 102343 w 141840"/>
                  <a:gd name="connsiteY5" fmla="*/ 13292 h 211396"/>
                  <a:gd name="connsiteX6" fmla="*/ 94933 w 141840"/>
                  <a:gd name="connsiteY6" fmla="*/ 6 h 211396"/>
                  <a:gd name="connsiteX7" fmla="*/ 81785 w 141840"/>
                  <a:gd name="connsiteY7" fmla="*/ 25825 h 211396"/>
                  <a:gd name="connsiteX8" fmla="*/ 58908 w 141840"/>
                  <a:gd name="connsiteY8" fmla="*/ 56320 h 211396"/>
                  <a:gd name="connsiteX9" fmla="*/ 30498 w 141840"/>
                  <a:gd name="connsiteY9" fmla="*/ 90319 h 211396"/>
                  <a:gd name="connsiteX10" fmla="*/ 4505 w 141840"/>
                  <a:gd name="connsiteY10" fmla="*/ 132253 h 211396"/>
                  <a:gd name="connsiteX11" fmla="*/ 3113 w 141840"/>
                  <a:gd name="connsiteY11" fmla="*/ 170805 h 211396"/>
                  <a:gd name="connsiteX12" fmla="*/ 30808 w 141840"/>
                  <a:gd name="connsiteY12" fmla="*/ 201614 h 211396"/>
                  <a:gd name="connsiteX13" fmla="*/ 69260 w 141840"/>
                  <a:gd name="connsiteY13" fmla="*/ 210238 h 211396"/>
                  <a:gd name="connsiteX0" fmla="*/ 71216 w 143796"/>
                  <a:gd name="connsiteY0" fmla="*/ 210238 h 211396"/>
                  <a:gd name="connsiteX1" fmla="*/ 117631 w 143796"/>
                  <a:gd name="connsiteY1" fmla="*/ 179001 h 211396"/>
                  <a:gd name="connsiteX2" fmla="*/ 137064 w 143796"/>
                  <a:gd name="connsiteY2" fmla="*/ 138414 h 211396"/>
                  <a:gd name="connsiteX3" fmla="*/ 142131 w 143796"/>
                  <a:gd name="connsiteY3" fmla="*/ 100098 h 211396"/>
                  <a:gd name="connsiteX4" fmla="*/ 128287 w 143796"/>
                  <a:gd name="connsiteY4" fmla="*/ 58532 h 211396"/>
                  <a:gd name="connsiteX5" fmla="*/ 104299 w 143796"/>
                  <a:gd name="connsiteY5" fmla="*/ 13292 h 211396"/>
                  <a:gd name="connsiteX6" fmla="*/ 96889 w 143796"/>
                  <a:gd name="connsiteY6" fmla="*/ 6 h 211396"/>
                  <a:gd name="connsiteX7" fmla="*/ 83741 w 143796"/>
                  <a:gd name="connsiteY7" fmla="*/ 25825 h 211396"/>
                  <a:gd name="connsiteX8" fmla="*/ 60864 w 143796"/>
                  <a:gd name="connsiteY8" fmla="*/ 56320 h 211396"/>
                  <a:gd name="connsiteX9" fmla="*/ 32454 w 143796"/>
                  <a:gd name="connsiteY9" fmla="*/ 90319 h 211396"/>
                  <a:gd name="connsiteX10" fmla="*/ 6461 w 143796"/>
                  <a:gd name="connsiteY10" fmla="*/ 132253 h 211396"/>
                  <a:gd name="connsiteX11" fmla="*/ 2643 w 143796"/>
                  <a:gd name="connsiteY11" fmla="*/ 172634 h 211396"/>
                  <a:gd name="connsiteX12" fmla="*/ 32764 w 143796"/>
                  <a:gd name="connsiteY12" fmla="*/ 201614 h 211396"/>
                  <a:gd name="connsiteX13" fmla="*/ 71216 w 143796"/>
                  <a:gd name="connsiteY13" fmla="*/ 210238 h 211396"/>
                  <a:gd name="connsiteX0" fmla="*/ 71216 w 144672"/>
                  <a:gd name="connsiteY0" fmla="*/ 210238 h 211396"/>
                  <a:gd name="connsiteX1" fmla="*/ 117631 w 144672"/>
                  <a:gd name="connsiteY1" fmla="*/ 179001 h 211396"/>
                  <a:gd name="connsiteX2" fmla="*/ 140458 w 144672"/>
                  <a:gd name="connsiteY2" fmla="*/ 135124 h 211396"/>
                  <a:gd name="connsiteX3" fmla="*/ 142131 w 144672"/>
                  <a:gd name="connsiteY3" fmla="*/ 100098 h 211396"/>
                  <a:gd name="connsiteX4" fmla="*/ 128287 w 144672"/>
                  <a:gd name="connsiteY4" fmla="*/ 58532 h 211396"/>
                  <a:gd name="connsiteX5" fmla="*/ 104299 w 144672"/>
                  <a:gd name="connsiteY5" fmla="*/ 13292 h 211396"/>
                  <a:gd name="connsiteX6" fmla="*/ 96889 w 144672"/>
                  <a:gd name="connsiteY6" fmla="*/ 6 h 211396"/>
                  <a:gd name="connsiteX7" fmla="*/ 83741 w 144672"/>
                  <a:gd name="connsiteY7" fmla="*/ 25825 h 211396"/>
                  <a:gd name="connsiteX8" fmla="*/ 60864 w 144672"/>
                  <a:gd name="connsiteY8" fmla="*/ 56320 h 211396"/>
                  <a:gd name="connsiteX9" fmla="*/ 32454 w 144672"/>
                  <a:gd name="connsiteY9" fmla="*/ 90319 h 211396"/>
                  <a:gd name="connsiteX10" fmla="*/ 6461 w 144672"/>
                  <a:gd name="connsiteY10" fmla="*/ 132253 h 211396"/>
                  <a:gd name="connsiteX11" fmla="*/ 2643 w 144672"/>
                  <a:gd name="connsiteY11" fmla="*/ 172634 h 211396"/>
                  <a:gd name="connsiteX12" fmla="*/ 32764 w 144672"/>
                  <a:gd name="connsiteY12" fmla="*/ 201614 h 211396"/>
                  <a:gd name="connsiteX13" fmla="*/ 71216 w 144672"/>
                  <a:gd name="connsiteY13" fmla="*/ 210238 h 211396"/>
                  <a:gd name="connsiteX0" fmla="*/ 71216 w 143792"/>
                  <a:gd name="connsiteY0" fmla="*/ 210238 h 211396"/>
                  <a:gd name="connsiteX1" fmla="*/ 117631 w 143792"/>
                  <a:gd name="connsiteY1" fmla="*/ 179001 h 211396"/>
                  <a:gd name="connsiteX2" fmla="*/ 137040 w 143792"/>
                  <a:gd name="connsiteY2" fmla="*/ 131117 h 211396"/>
                  <a:gd name="connsiteX3" fmla="*/ 142131 w 143792"/>
                  <a:gd name="connsiteY3" fmla="*/ 100098 h 211396"/>
                  <a:gd name="connsiteX4" fmla="*/ 128287 w 143792"/>
                  <a:gd name="connsiteY4" fmla="*/ 58532 h 211396"/>
                  <a:gd name="connsiteX5" fmla="*/ 104299 w 143792"/>
                  <a:gd name="connsiteY5" fmla="*/ 13292 h 211396"/>
                  <a:gd name="connsiteX6" fmla="*/ 96889 w 143792"/>
                  <a:gd name="connsiteY6" fmla="*/ 6 h 211396"/>
                  <a:gd name="connsiteX7" fmla="*/ 83741 w 143792"/>
                  <a:gd name="connsiteY7" fmla="*/ 25825 h 211396"/>
                  <a:gd name="connsiteX8" fmla="*/ 60864 w 143792"/>
                  <a:gd name="connsiteY8" fmla="*/ 56320 h 211396"/>
                  <a:gd name="connsiteX9" fmla="*/ 32454 w 143792"/>
                  <a:gd name="connsiteY9" fmla="*/ 90319 h 211396"/>
                  <a:gd name="connsiteX10" fmla="*/ 6461 w 143792"/>
                  <a:gd name="connsiteY10" fmla="*/ 132253 h 211396"/>
                  <a:gd name="connsiteX11" fmla="*/ 2643 w 143792"/>
                  <a:gd name="connsiteY11" fmla="*/ 172634 h 211396"/>
                  <a:gd name="connsiteX12" fmla="*/ 32764 w 143792"/>
                  <a:gd name="connsiteY12" fmla="*/ 201614 h 211396"/>
                  <a:gd name="connsiteX13" fmla="*/ 71216 w 143792"/>
                  <a:gd name="connsiteY13" fmla="*/ 210238 h 211396"/>
                  <a:gd name="connsiteX0" fmla="*/ 71216 w 141377"/>
                  <a:gd name="connsiteY0" fmla="*/ 210238 h 211396"/>
                  <a:gd name="connsiteX1" fmla="*/ 117631 w 141377"/>
                  <a:gd name="connsiteY1" fmla="*/ 179001 h 211396"/>
                  <a:gd name="connsiteX2" fmla="*/ 137040 w 141377"/>
                  <a:gd name="connsiteY2" fmla="*/ 131117 h 211396"/>
                  <a:gd name="connsiteX3" fmla="*/ 139186 w 141377"/>
                  <a:gd name="connsiteY3" fmla="*/ 92076 h 211396"/>
                  <a:gd name="connsiteX4" fmla="*/ 128287 w 141377"/>
                  <a:gd name="connsiteY4" fmla="*/ 58532 h 211396"/>
                  <a:gd name="connsiteX5" fmla="*/ 104299 w 141377"/>
                  <a:gd name="connsiteY5" fmla="*/ 13292 h 211396"/>
                  <a:gd name="connsiteX6" fmla="*/ 96889 w 141377"/>
                  <a:gd name="connsiteY6" fmla="*/ 6 h 211396"/>
                  <a:gd name="connsiteX7" fmla="*/ 83741 w 141377"/>
                  <a:gd name="connsiteY7" fmla="*/ 25825 h 211396"/>
                  <a:gd name="connsiteX8" fmla="*/ 60864 w 141377"/>
                  <a:gd name="connsiteY8" fmla="*/ 56320 h 211396"/>
                  <a:gd name="connsiteX9" fmla="*/ 32454 w 141377"/>
                  <a:gd name="connsiteY9" fmla="*/ 90319 h 211396"/>
                  <a:gd name="connsiteX10" fmla="*/ 6461 w 141377"/>
                  <a:gd name="connsiteY10" fmla="*/ 132253 h 211396"/>
                  <a:gd name="connsiteX11" fmla="*/ 2643 w 141377"/>
                  <a:gd name="connsiteY11" fmla="*/ 172634 h 211396"/>
                  <a:gd name="connsiteX12" fmla="*/ 32764 w 141377"/>
                  <a:gd name="connsiteY12" fmla="*/ 201614 h 211396"/>
                  <a:gd name="connsiteX13" fmla="*/ 71216 w 141377"/>
                  <a:gd name="connsiteY13" fmla="*/ 210238 h 211396"/>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0821"/>
                  <a:gd name="connsiteY0" fmla="*/ 202944 h 204102"/>
                  <a:gd name="connsiteX1" fmla="*/ 117631 w 140821"/>
                  <a:gd name="connsiteY1" fmla="*/ 171707 h 204102"/>
                  <a:gd name="connsiteX2" fmla="*/ 134599 w 140821"/>
                  <a:gd name="connsiteY2" fmla="*/ 121273 h 204102"/>
                  <a:gd name="connsiteX3" fmla="*/ 139186 w 140821"/>
                  <a:gd name="connsiteY3" fmla="*/ 84782 h 204102"/>
                  <a:gd name="connsiteX4" fmla="*/ 128287 w 140821"/>
                  <a:gd name="connsiteY4" fmla="*/ 51238 h 204102"/>
                  <a:gd name="connsiteX5" fmla="*/ 104299 w 140821"/>
                  <a:gd name="connsiteY5" fmla="*/ 5998 h 204102"/>
                  <a:gd name="connsiteX6" fmla="*/ 95940 w 140821"/>
                  <a:gd name="connsiteY6" fmla="*/ 11 h 204102"/>
                  <a:gd name="connsiteX7" fmla="*/ 83741 w 140821"/>
                  <a:gd name="connsiteY7" fmla="*/ 18531 h 204102"/>
                  <a:gd name="connsiteX8" fmla="*/ 60864 w 140821"/>
                  <a:gd name="connsiteY8" fmla="*/ 49026 h 204102"/>
                  <a:gd name="connsiteX9" fmla="*/ 32454 w 140821"/>
                  <a:gd name="connsiteY9" fmla="*/ 83025 h 204102"/>
                  <a:gd name="connsiteX10" fmla="*/ 6461 w 140821"/>
                  <a:gd name="connsiteY10" fmla="*/ 124959 h 204102"/>
                  <a:gd name="connsiteX11" fmla="*/ 2643 w 140821"/>
                  <a:gd name="connsiteY11" fmla="*/ 165340 h 204102"/>
                  <a:gd name="connsiteX12" fmla="*/ 32764 w 140821"/>
                  <a:gd name="connsiteY12" fmla="*/ 194320 h 204102"/>
                  <a:gd name="connsiteX13" fmla="*/ 71216 w 140821"/>
                  <a:gd name="connsiteY13" fmla="*/ 202944 h 204102"/>
                  <a:gd name="connsiteX0" fmla="*/ 71216 w 136354"/>
                  <a:gd name="connsiteY0" fmla="*/ 202944 h 204102"/>
                  <a:gd name="connsiteX1" fmla="*/ 117631 w 136354"/>
                  <a:gd name="connsiteY1" fmla="*/ 171707 h 204102"/>
                  <a:gd name="connsiteX2" fmla="*/ 134599 w 136354"/>
                  <a:gd name="connsiteY2" fmla="*/ 121273 h 204102"/>
                  <a:gd name="connsiteX3" fmla="*/ 132857 w 136354"/>
                  <a:gd name="connsiteY3" fmla="*/ 82970 h 204102"/>
                  <a:gd name="connsiteX4" fmla="*/ 128287 w 136354"/>
                  <a:gd name="connsiteY4" fmla="*/ 51238 h 204102"/>
                  <a:gd name="connsiteX5" fmla="*/ 104299 w 136354"/>
                  <a:gd name="connsiteY5" fmla="*/ 5998 h 204102"/>
                  <a:gd name="connsiteX6" fmla="*/ 95940 w 136354"/>
                  <a:gd name="connsiteY6" fmla="*/ 11 h 204102"/>
                  <a:gd name="connsiteX7" fmla="*/ 83741 w 136354"/>
                  <a:gd name="connsiteY7" fmla="*/ 18531 h 204102"/>
                  <a:gd name="connsiteX8" fmla="*/ 60864 w 136354"/>
                  <a:gd name="connsiteY8" fmla="*/ 49026 h 204102"/>
                  <a:gd name="connsiteX9" fmla="*/ 32454 w 136354"/>
                  <a:gd name="connsiteY9" fmla="*/ 83025 h 204102"/>
                  <a:gd name="connsiteX10" fmla="*/ 6461 w 136354"/>
                  <a:gd name="connsiteY10" fmla="*/ 124959 h 204102"/>
                  <a:gd name="connsiteX11" fmla="*/ 2643 w 136354"/>
                  <a:gd name="connsiteY11" fmla="*/ 165340 h 204102"/>
                  <a:gd name="connsiteX12" fmla="*/ 32764 w 136354"/>
                  <a:gd name="connsiteY12" fmla="*/ 194320 h 204102"/>
                  <a:gd name="connsiteX13" fmla="*/ 71216 w 136354"/>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6962"/>
                  <a:gd name="connsiteY0" fmla="*/ 202944 h 204102"/>
                  <a:gd name="connsiteX1" fmla="*/ 117631 w 136962"/>
                  <a:gd name="connsiteY1" fmla="*/ 171707 h 204102"/>
                  <a:gd name="connsiteX2" fmla="*/ 134599 w 136962"/>
                  <a:gd name="connsiteY2" fmla="*/ 121273 h 204102"/>
                  <a:gd name="connsiteX3" fmla="*/ 135276 w 136962"/>
                  <a:gd name="connsiteY3" fmla="*/ 78952 h 204102"/>
                  <a:gd name="connsiteX4" fmla="*/ 128287 w 136962"/>
                  <a:gd name="connsiteY4" fmla="*/ 51238 h 204102"/>
                  <a:gd name="connsiteX5" fmla="*/ 104299 w 136962"/>
                  <a:gd name="connsiteY5" fmla="*/ 5998 h 204102"/>
                  <a:gd name="connsiteX6" fmla="*/ 95940 w 136962"/>
                  <a:gd name="connsiteY6" fmla="*/ 11 h 204102"/>
                  <a:gd name="connsiteX7" fmla="*/ 83741 w 136962"/>
                  <a:gd name="connsiteY7" fmla="*/ 18531 h 204102"/>
                  <a:gd name="connsiteX8" fmla="*/ 60864 w 136962"/>
                  <a:gd name="connsiteY8" fmla="*/ 49026 h 204102"/>
                  <a:gd name="connsiteX9" fmla="*/ 32454 w 136962"/>
                  <a:gd name="connsiteY9" fmla="*/ 83025 h 204102"/>
                  <a:gd name="connsiteX10" fmla="*/ 6461 w 136962"/>
                  <a:gd name="connsiteY10" fmla="*/ 124959 h 204102"/>
                  <a:gd name="connsiteX11" fmla="*/ 2643 w 136962"/>
                  <a:gd name="connsiteY11" fmla="*/ 165340 h 204102"/>
                  <a:gd name="connsiteX12" fmla="*/ 32764 w 136962"/>
                  <a:gd name="connsiteY12" fmla="*/ 194320 h 204102"/>
                  <a:gd name="connsiteX13" fmla="*/ 71216 w 136962"/>
                  <a:gd name="connsiteY13" fmla="*/ 202944 h 204102"/>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04299 w 136962"/>
                  <a:gd name="connsiteY5" fmla="*/ 8182 h 206286"/>
                  <a:gd name="connsiteX6" fmla="*/ 94960 w 136962"/>
                  <a:gd name="connsiteY6" fmla="*/ 8 h 206286"/>
                  <a:gd name="connsiteX7" fmla="*/ 83741 w 136962"/>
                  <a:gd name="connsiteY7" fmla="*/ 20715 h 206286"/>
                  <a:gd name="connsiteX8" fmla="*/ 60864 w 136962"/>
                  <a:gd name="connsiteY8" fmla="*/ 51210 h 206286"/>
                  <a:gd name="connsiteX9" fmla="*/ 32454 w 136962"/>
                  <a:gd name="connsiteY9" fmla="*/ 85209 h 206286"/>
                  <a:gd name="connsiteX10" fmla="*/ 6461 w 136962"/>
                  <a:gd name="connsiteY10" fmla="*/ 127143 h 206286"/>
                  <a:gd name="connsiteX11" fmla="*/ 2643 w 136962"/>
                  <a:gd name="connsiteY11" fmla="*/ 167524 h 206286"/>
                  <a:gd name="connsiteX12" fmla="*/ 32764 w 136962"/>
                  <a:gd name="connsiteY12" fmla="*/ 196504 h 206286"/>
                  <a:gd name="connsiteX13" fmla="*/ 71216 w 136962"/>
                  <a:gd name="connsiteY13"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2013 w 136962"/>
                  <a:gd name="connsiteY5" fmla="*/ 20328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7385 w 136962"/>
                  <a:gd name="connsiteY5" fmla="*/ 26521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69341 w 135087"/>
                  <a:gd name="connsiteY0" fmla="*/ 205128 h 206286"/>
                  <a:gd name="connsiteX1" fmla="*/ 115756 w 135087"/>
                  <a:gd name="connsiteY1" fmla="*/ 173891 h 206286"/>
                  <a:gd name="connsiteX2" fmla="*/ 132724 w 135087"/>
                  <a:gd name="connsiteY2" fmla="*/ 123457 h 206286"/>
                  <a:gd name="connsiteX3" fmla="*/ 133401 w 135087"/>
                  <a:gd name="connsiteY3" fmla="*/ 81136 h 206286"/>
                  <a:gd name="connsiteX4" fmla="*/ 126412 w 135087"/>
                  <a:gd name="connsiteY4" fmla="*/ 53422 h 206286"/>
                  <a:gd name="connsiteX5" fmla="*/ 115510 w 135087"/>
                  <a:gd name="connsiteY5" fmla="*/ 26521 h 206286"/>
                  <a:gd name="connsiteX6" fmla="*/ 102424 w 135087"/>
                  <a:gd name="connsiteY6" fmla="*/ 8182 h 206286"/>
                  <a:gd name="connsiteX7" fmla="*/ 93085 w 135087"/>
                  <a:gd name="connsiteY7" fmla="*/ 8 h 206286"/>
                  <a:gd name="connsiteX8" fmla="*/ 81866 w 135087"/>
                  <a:gd name="connsiteY8" fmla="*/ 20715 h 206286"/>
                  <a:gd name="connsiteX9" fmla="*/ 58989 w 135087"/>
                  <a:gd name="connsiteY9" fmla="*/ 51210 h 206286"/>
                  <a:gd name="connsiteX10" fmla="*/ 30579 w 135087"/>
                  <a:gd name="connsiteY10" fmla="*/ 85209 h 206286"/>
                  <a:gd name="connsiteX11" fmla="*/ 4586 w 135087"/>
                  <a:gd name="connsiteY11" fmla="*/ 127143 h 206286"/>
                  <a:gd name="connsiteX12" fmla="*/ 768 w 135087"/>
                  <a:gd name="connsiteY12" fmla="*/ 167524 h 206286"/>
                  <a:gd name="connsiteX13" fmla="*/ 13398 w 135087"/>
                  <a:gd name="connsiteY13" fmla="*/ 184698 h 206286"/>
                  <a:gd name="connsiteX14" fmla="*/ 30889 w 135087"/>
                  <a:gd name="connsiteY14" fmla="*/ 196504 h 206286"/>
                  <a:gd name="connsiteX15" fmla="*/ 69341 w 135087"/>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5054 w 136743"/>
                  <a:gd name="connsiteY13" fmla="*/ 184698 h 206286"/>
                  <a:gd name="connsiteX14" fmla="*/ 32545 w 136743"/>
                  <a:gd name="connsiteY14" fmla="*/ 196504 h 206286"/>
                  <a:gd name="connsiteX15" fmla="*/ 70997 w 136743"/>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2135 w 136743"/>
                  <a:gd name="connsiteY13" fmla="*/ 184703 h 206286"/>
                  <a:gd name="connsiteX14" fmla="*/ 32545 w 136743"/>
                  <a:gd name="connsiteY14" fmla="*/ 196504 h 206286"/>
                  <a:gd name="connsiteX15" fmla="*/ 70997 w 136743"/>
                  <a:gd name="connsiteY15" fmla="*/ 205128 h 206286"/>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348"/>
                  <a:gd name="connsiteX1" fmla="*/ 117412 w 136743"/>
                  <a:gd name="connsiteY1" fmla="*/ 173891 h 206348"/>
                  <a:gd name="connsiteX2" fmla="*/ 134380 w 136743"/>
                  <a:gd name="connsiteY2" fmla="*/ 123457 h 206348"/>
                  <a:gd name="connsiteX3" fmla="*/ 135057 w 136743"/>
                  <a:gd name="connsiteY3" fmla="*/ 81136 h 206348"/>
                  <a:gd name="connsiteX4" fmla="*/ 128068 w 136743"/>
                  <a:gd name="connsiteY4" fmla="*/ 53422 h 206348"/>
                  <a:gd name="connsiteX5" fmla="*/ 117166 w 136743"/>
                  <a:gd name="connsiteY5" fmla="*/ 26521 h 206348"/>
                  <a:gd name="connsiteX6" fmla="*/ 104080 w 136743"/>
                  <a:gd name="connsiteY6" fmla="*/ 8182 h 206348"/>
                  <a:gd name="connsiteX7" fmla="*/ 94741 w 136743"/>
                  <a:gd name="connsiteY7" fmla="*/ 8 h 206348"/>
                  <a:gd name="connsiteX8" fmla="*/ 83522 w 136743"/>
                  <a:gd name="connsiteY8" fmla="*/ 20715 h 206348"/>
                  <a:gd name="connsiteX9" fmla="*/ 60645 w 136743"/>
                  <a:gd name="connsiteY9" fmla="*/ 51210 h 206348"/>
                  <a:gd name="connsiteX10" fmla="*/ 32235 w 136743"/>
                  <a:gd name="connsiteY10" fmla="*/ 85209 h 206348"/>
                  <a:gd name="connsiteX11" fmla="*/ 6242 w 136743"/>
                  <a:gd name="connsiteY11" fmla="*/ 127143 h 206348"/>
                  <a:gd name="connsiteX12" fmla="*/ 474 w 136743"/>
                  <a:gd name="connsiteY12" fmla="*/ 166068 h 206348"/>
                  <a:gd name="connsiteX13" fmla="*/ 12135 w 136743"/>
                  <a:gd name="connsiteY13" fmla="*/ 184703 h 206348"/>
                  <a:gd name="connsiteX14" fmla="*/ 31577 w 136743"/>
                  <a:gd name="connsiteY14" fmla="*/ 197965 h 206348"/>
                  <a:gd name="connsiteX15" fmla="*/ 70997 w 136743"/>
                  <a:gd name="connsiteY15" fmla="*/ 205128 h 206348"/>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2135 w 136743"/>
                  <a:gd name="connsiteY13" fmla="*/ 184703 h 212426"/>
                  <a:gd name="connsiteX14" fmla="*/ 36147 w 136743"/>
                  <a:gd name="connsiteY14" fmla="*/ 210514 h 212426"/>
                  <a:gd name="connsiteX15" fmla="*/ 70997 w 136743"/>
                  <a:gd name="connsiteY15" fmla="*/ 205128 h 212426"/>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3665 w 136743"/>
                  <a:gd name="connsiteY13" fmla="*/ 191677 h 212426"/>
                  <a:gd name="connsiteX14" fmla="*/ 36147 w 136743"/>
                  <a:gd name="connsiteY14" fmla="*/ 210514 h 212426"/>
                  <a:gd name="connsiteX15" fmla="*/ 70997 w 136743"/>
                  <a:gd name="connsiteY15" fmla="*/ 205128 h 212426"/>
                  <a:gd name="connsiteX0" fmla="*/ 71012 w 136743"/>
                  <a:gd name="connsiteY0" fmla="*/ 210709 h 213707"/>
                  <a:gd name="connsiteX1" fmla="*/ 117412 w 136743"/>
                  <a:gd name="connsiteY1" fmla="*/ 173891 h 213707"/>
                  <a:gd name="connsiteX2" fmla="*/ 134380 w 136743"/>
                  <a:gd name="connsiteY2" fmla="*/ 123457 h 213707"/>
                  <a:gd name="connsiteX3" fmla="*/ 135057 w 136743"/>
                  <a:gd name="connsiteY3" fmla="*/ 81136 h 213707"/>
                  <a:gd name="connsiteX4" fmla="*/ 128068 w 136743"/>
                  <a:gd name="connsiteY4" fmla="*/ 53422 h 213707"/>
                  <a:gd name="connsiteX5" fmla="*/ 117166 w 136743"/>
                  <a:gd name="connsiteY5" fmla="*/ 26521 h 213707"/>
                  <a:gd name="connsiteX6" fmla="*/ 104080 w 136743"/>
                  <a:gd name="connsiteY6" fmla="*/ 8182 h 213707"/>
                  <a:gd name="connsiteX7" fmla="*/ 94741 w 136743"/>
                  <a:gd name="connsiteY7" fmla="*/ 8 h 213707"/>
                  <a:gd name="connsiteX8" fmla="*/ 83522 w 136743"/>
                  <a:gd name="connsiteY8" fmla="*/ 20715 h 213707"/>
                  <a:gd name="connsiteX9" fmla="*/ 60645 w 136743"/>
                  <a:gd name="connsiteY9" fmla="*/ 51210 h 213707"/>
                  <a:gd name="connsiteX10" fmla="*/ 32235 w 136743"/>
                  <a:gd name="connsiteY10" fmla="*/ 85209 h 213707"/>
                  <a:gd name="connsiteX11" fmla="*/ 6242 w 136743"/>
                  <a:gd name="connsiteY11" fmla="*/ 127143 h 213707"/>
                  <a:gd name="connsiteX12" fmla="*/ 474 w 136743"/>
                  <a:gd name="connsiteY12" fmla="*/ 166068 h 213707"/>
                  <a:gd name="connsiteX13" fmla="*/ 13665 w 136743"/>
                  <a:gd name="connsiteY13" fmla="*/ 191677 h 213707"/>
                  <a:gd name="connsiteX14" fmla="*/ 36147 w 136743"/>
                  <a:gd name="connsiteY14" fmla="*/ 210514 h 213707"/>
                  <a:gd name="connsiteX15" fmla="*/ 71012 w 136743"/>
                  <a:gd name="connsiteY15" fmla="*/ 210709 h 21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743" h="213707">
                    <a:moveTo>
                      <a:pt x="71012" y="210709"/>
                    </a:moveTo>
                    <a:cubicBezTo>
                      <a:pt x="84587" y="208551"/>
                      <a:pt x="108284" y="187385"/>
                      <a:pt x="117412" y="173891"/>
                    </a:cubicBezTo>
                    <a:cubicBezTo>
                      <a:pt x="126540" y="160397"/>
                      <a:pt x="131439" y="138916"/>
                      <a:pt x="134380" y="123457"/>
                    </a:cubicBezTo>
                    <a:cubicBezTo>
                      <a:pt x="137321" y="107998"/>
                      <a:pt x="137482" y="94902"/>
                      <a:pt x="135057" y="81136"/>
                    </a:cubicBezTo>
                    <a:cubicBezTo>
                      <a:pt x="131933" y="67018"/>
                      <a:pt x="132484" y="63937"/>
                      <a:pt x="128068" y="53422"/>
                    </a:cubicBezTo>
                    <a:cubicBezTo>
                      <a:pt x="124191" y="43287"/>
                      <a:pt x="121164" y="34061"/>
                      <a:pt x="117166" y="26521"/>
                    </a:cubicBezTo>
                    <a:cubicBezTo>
                      <a:pt x="113168" y="18981"/>
                      <a:pt x="106922" y="11569"/>
                      <a:pt x="104080" y="8182"/>
                    </a:cubicBezTo>
                    <a:lnTo>
                      <a:pt x="94741" y="8"/>
                    </a:lnTo>
                    <a:cubicBezTo>
                      <a:pt x="90734" y="-382"/>
                      <a:pt x="89205" y="12181"/>
                      <a:pt x="83522" y="20715"/>
                    </a:cubicBezTo>
                    <a:cubicBezTo>
                      <a:pt x="77839" y="29249"/>
                      <a:pt x="67694" y="42389"/>
                      <a:pt x="60645" y="51210"/>
                    </a:cubicBezTo>
                    <a:cubicBezTo>
                      <a:pt x="53596" y="60031"/>
                      <a:pt x="45070" y="69962"/>
                      <a:pt x="32235" y="85209"/>
                    </a:cubicBezTo>
                    <a:cubicBezTo>
                      <a:pt x="22214" y="98648"/>
                      <a:pt x="11536" y="113667"/>
                      <a:pt x="6242" y="127143"/>
                    </a:cubicBezTo>
                    <a:cubicBezTo>
                      <a:pt x="948" y="140620"/>
                      <a:pt x="-995" y="156475"/>
                      <a:pt x="474" y="166068"/>
                    </a:cubicBezTo>
                    <a:cubicBezTo>
                      <a:pt x="1943" y="175661"/>
                      <a:pt x="8645" y="186847"/>
                      <a:pt x="13665" y="191677"/>
                    </a:cubicBezTo>
                    <a:cubicBezTo>
                      <a:pt x="18685" y="196507"/>
                      <a:pt x="26331" y="205286"/>
                      <a:pt x="36147" y="210514"/>
                    </a:cubicBezTo>
                    <a:cubicBezTo>
                      <a:pt x="49166" y="216315"/>
                      <a:pt x="57312" y="212854"/>
                      <a:pt x="71012" y="210709"/>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nvGrpSpPr>
              <p:cNvPr id="36" name="Group 17">
                <a:extLst>
                  <a:ext uri="{FF2B5EF4-FFF2-40B4-BE49-F238E27FC236}">
                    <a16:creationId xmlns:a16="http://schemas.microsoft.com/office/drawing/2014/main" id="{3122CB56-D974-47B3-8378-94F4D25E8C7D}"/>
                  </a:ext>
                </a:extLst>
              </p:cNvPr>
              <p:cNvGrpSpPr/>
              <p:nvPr/>
            </p:nvGrpSpPr>
            <p:grpSpPr>
              <a:xfrm>
                <a:off x="4505617" y="2000612"/>
                <a:ext cx="314326" cy="2540422"/>
                <a:chOff x="1145562" y="2298849"/>
                <a:chExt cx="314326" cy="2540422"/>
              </a:xfrm>
            </p:grpSpPr>
            <p:sp>
              <p:nvSpPr>
                <p:cNvPr id="52" name="Freeform 42">
                  <a:extLst>
                    <a:ext uri="{FF2B5EF4-FFF2-40B4-BE49-F238E27FC236}">
                      <a16:creationId xmlns:a16="http://schemas.microsoft.com/office/drawing/2014/main" id="{2551AD19-5490-4564-9C6C-0A082E5F252E}"/>
                    </a:ext>
                  </a:extLst>
                </p:cNvPr>
                <p:cNvSpPr>
                  <a:spLocks/>
                </p:cNvSpPr>
                <p:nvPr/>
              </p:nvSpPr>
              <p:spPr>
                <a:xfrm>
                  <a:off x="1145562" y="2298849"/>
                  <a:ext cx="314326" cy="666823"/>
                </a:xfrm>
                <a:custGeom>
                  <a:avLst/>
                  <a:gdLst>
                    <a:gd name="connsiteX0" fmla="*/ 0 w 41124"/>
                    <a:gd name="connsiteY0" fmla="*/ 645885 h 645885"/>
                    <a:gd name="connsiteX1" fmla="*/ 26610 w 41124"/>
                    <a:gd name="connsiteY1" fmla="*/ 500742 h 645885"/>
                    <a:gd name="connsiteX2" fmla="*/ 38705 w 41124"/>
                    <a:gd name="connsiteY2" fmla="*/ 251581 h 645885"/>
                    <a:gd name="connsiteX3" fmla="*/ 41124 w 41124"/>
                    <a:gd name="connsiteY3" fmla="*/ 0 h 645885"/>
                    <a:gd name="connsiteX0" fmla="*/ 0 w 91924"/>
                    <a:gd name="connsiteY0" fmla="*/ 735390 h 735390"/>
                    <a:gd name="connsiteX1" fmla="*/ 77410 w 91924"/>
                    <a:gd name="connsiteY1" fmla="*/ 500742 h 735390"/>
                    <a:gd name="connsiteX2" fmla="*/ 89505 w 91924"/>
                    <a:gd name="connsiteY2" fmla="*/ 251581 h 735390"/>
                    <a:gd name="connsiteX3" fmla="*/ 91924 w 91924"/>
                    <a:gd name="connsiteY3" fmla="*/ 0 h 735390"/>
                    <a:gd name="connsiteX0" fmla="*/ 0 w 91924"/>
                    <a:gd name="connsiteY0" fmla="*/ 735390 h 735390"/>
                    <a:gd name="connsiteX1" fmla="*/ 33867 w 91924"/>
                    <a:gd name="connsiteY1" fmla="*/ 619275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48381 w 91924"/>
                    <a:gd name="connsiteY1" fmla="*/ 641046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159657"/>
                    <a:gd name="connsiteY0" fmla="*/ 788609 h 788609"/>
                    <a:gd name="connsiteX1" fmla="*/ 77410 w 159657"/>
                    <a:gd name="connsiteY1" fmla="*/ 716037 h 788609"/>
                    <a:gd name="connsiteX2" fmla="*/ 116114 w 159657"/>
                    <a:gd name="connsiteY2" fmla="*/ 641046 h 788609"/>
                    <a:gd name="connsiteX3" fmla="*/ 145143 w 159657"/>
                    <a:gd name="connsiteY3" fmla="*/ 500742 h 788609"/>
                    <a:gd name="connsiteX4" fmla="*/ 157238 w 159657"/>
                    <a:gd name="connsiteY4" fmla="*/ 251581 h 788609"/>
                    <a:gd name="connsiteX5" fmla="*/ 159657 w 159657"/>
                    <a:gd name="connsiteY5"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6351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60896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0245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37407 w 200545"/>
                    <a:gd name="connsiteY1" fmla="*/ 776513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12227"/>
                    <a:gd name="connsiteY0" fmla="*/ 810929 h 810929"/>
                    <a:gd name="connsiteX1" fmla="*/ 27672 w 212227"/>
                    <a:gd name="connsiteY1" fmla="*/ 751961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49221"/>
                    <a:gd name="connsiteY0" fmla="*/ 793074 h 793074"/>
                    <a:gd name="connsiteX1" fmla="*/ 64666 w 249221"/>
                    <a:gd name="connsiteY1" fmla="*/ 751961 h 793074"/>
                    <a:gd name="connsiteX2" fmla="*/ 139716 w 249221"/>
                    <a:gd name="connsiteY2" fmla="*/ 695951 h 793074"/>
                    <a:gd name="connsiteX3" fmla="*/ 192049 w 249221"/>
                    <a:gd name="connsiteY3" fmla="*/ 636583 h 793074"/>
                    <a:gd name="connsiteX4" fmla="*/ 223026 w 249221"/>
                    <a:gd name="connsiteY4" fmla="*/ 509669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2049 w 249221"/>
                    <a:gd name="connsiteY4" fmla="*/ 636583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8867 w 249221"/>
                    <a:gd name="connsiteY5" fmla="*/ 498508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28867 w 249221"/>
                    <a:gd name="connsiteY4" fmla="*/ 498508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58825 w 249221"/>
                    <a:gd name="connsiteY1" fmla="*/ 747497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21079 w 257009"/>
                    <a:gd name="connsiteY4" fmla="*/ 502973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4261 w 257009"/>
                    <a:gd name="connsiteY3" fmla="*/ 629888 h 788610"/>
                    <a:gd name="connsiteX4" fmla="*/ 230814 w 257009"/>
                    <a:gd name="connsiteY4" fmla="*/ 489581 h 788610"/>
                    <a:gd name="connsiteX5" fmla="*/ 254590 w 257009"/>
                    <a:gd name="connsiteY5" fmla="*/ 251581 h 788610"/>
                    <a:gd name="connsiteX6" fmla="*/ 257009 w 257009"/>
                    <a:gd name="connsiteY6" fmla="*/ 0 h 78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09" h="788610">
                      <a:moveTo>
                        <a:pt x="0" y="788610"/>
                      </a:moveTo>
                      <a:cubicBezTo>
                        <a:pt x="4032" y="784578"/>
                        <a:pt x="62581" y="751529"/>
                        <a:pt x="66613" y="747497"/>
                      </a:cubicBezTo>
                      <a:cubicBezTo>
                        <a:pt x="89899" y="731310"/>
                        <a:pt x="112969" y="711461"/>
                        <a:pt x="133875" y="691487"/>
                      </a:cubicBezTo>
                      <a:cubicBezTo>
                        <a:pt x="154781" y="671513"/>
                        <a:pt x="162264" y="663539"/>
                        <a:pt x="184261" y="629888"/>
                      </a:cubicBezTo>
                      <a:cubicBezTo>
                        <a:pt x="206258" y="596237"/>
                        <a:pt x="219093" y="552632"/>
                        <a:pt x="230814" y="489581"/>
                      </a:cubicBezTo>
                      <a:cubicBezTo>
                        <a:pt x="242535" y="426530"/>
                        <a:pt x="252171" y="335038"/>
                        <a:pt x="254590" y="251581"/>
                      </a:cubicBezTo>
                      <a:cubicBezTo>
                        <a:pt x="255396" y="167721"/>
                        <a:pt x="256203" y="83860"/>
                        <a:pt x="257009"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53" name="Freeform 45">
                  <a:extLst>
                    <a:ext uri="{FF2B5EF4-FFF2-40B4-BE49-F238E27FC236}">
                      <a16:creationId xmlns:a16="http://schemas.microsoft.com/office/drawing/2014/main" id="{6E915511-0179-428B-8789-54FA6B5A9D0F}"/>
                    </a:ext>
                  </a:extLst>
                </p:cNvPr>
                <p:cNvSpPr>
                  <a:spLocks/>
                </p:cNvSpPr>
                <p:nvPr/>
              </p:nvSpPr>
              <p:spPr>
                <a:xfrm>
                  <a:off x="1145562" y="2566506"/>
                  <a:ext cx="314326" cy="666823"/>
                </a:xfrm>
                <a:custGeom>
                  <a:avLst/>
                  <a:gdLst>
                    <a:gd name="connsiteX0" fmla="*/ 0 w 41124"/>
                    <a:gd name="connsiteY0" fmla="*/ 645885 h 645885"/>
                    <a:gd name="connsiteX1" fmla="*/ 26610 w 41124"/>
                    <a:gd name="connsiteY1" fmla="*/ 500742 h 645885"/>
                    <a:gd name="connsiteX2" fmla="*/ 38705 w 41124"/>
                    <a:gd name="connsiteY2" fmla="*/ 251581 h 645885"/>
                    <a:gd name="connsiteX3" fmla="*/ 41124 w 41124"/>
                    <a:gd name="connsiteY3" fmla="*/ 0 h 645885"/>
                    <a:gd name="connsiteX0" fmla="*/ 0 w 91924"/>
                    <a:gd name="connsiteY0" fmla="*/ 735390 h 735390"/>
                    <a:gd name="connsiteX1" fmla="*/ 77410 w 91924"/>
                    <a:gd name="connsiteY1" fmla="*/ 500742 h 735390"/>
                    <a:gd name="connsiteX2" fmla="*/ 89505 w 91924"/>
                    <a:gd name="connsiteY2" fmla="*/ 251581 h 735390"/>
                    <a:gd name="connsiteX3" fmla="*/ 91924 w 91924"/>
                    <a:gd name="connsiteY3" fmla="*/ 0 h 735390"/>
                    <a:gd name="connsiteX0" fmla="*/ 0 w 91924"/>
                    <a:gd name="connsiteY0" fmla="*/ 735390 h 735390"/>
                    <a:gd name="connsiteX1" fmla="*/ 33867 w 91924"/>
                    <a:gd name="connsiteY1" fmla="*/ 619275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48381 w 91924"/>
                    <a:gd name="connsiteY1" fmla="*/ 641046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159657"/>
                    <a:gd name="connsiteY0" fmla="*/ 788609 h 788609"/>
                    <a:gd name="connsiteX1" fmla="*/ 77410 w 159657"/>
                    <a:gd name="connsiteY1" fmla="*/ 716037 h 788609"/>
                    <a:gd name="connsiteX2" fmla="*/ 116114 w 159657"/>
                    <a:gd name="connsiteY2" fmla="*/ 641046 h 788609"/>
                    <a:gd name="connsiteX3" fmla="*/ 145143 w 159657"/>
                    <a:gd name="connsiteY3" fmla="*/ 500742 h 788609"/>
                    <a:gd name="connsiteX4" fmla="*/ 157238 w 159657"/>
                    <a:gd name="connsiteY4" fmla="*/ 251581 h 788609"/>
                    <a:gd name="connsiteX5" fmla="*/ 159657 w 159657"/>
                    <a:gd name="connsiteY5"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6351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60896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0245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37407 w 200545"/>
                    <a:gd name="connsiteY1" fmla="*/ 776513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12227"/>
                    <a:gd name="connsiteY0" fmla="*/ 810929 h 810929"/>
                    <a:gd name="connsiteX1" fmla="*/ 27672 w 212227"/>
                    <a:gd name="connsiteY1" fmla="*/ 751961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49221"/>
                    <a:gd name="connsiteY0" fmla="*/ 793074 h 793074"/>
                    <a:gd name="connsiteX1" fmla="*/ 64666 w 249221"/>
                    <a:gd name="connsiteY1" fmla="*/ 751961 h 793074"/>
                    <a:gd name="connsiteX2" fmla="*/ 139716 w 249221"/>
                    <a:gd name="connsiteY2" fmla="*/ 695951 h 793074"/>
                    <a:gd name="connsiteX3" fmla="*/ 192049 w 249221"/>
                    <a:gd name="connsiteY3" fmla="*/ 636583 h 793074"/>
                    <a:gd name="connsiteX4" fmla="*/ 223026 w 249221"/>
                    <a:gd name="connsiteY4" fmla="*/ 509669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2049 w 249221"/>
                    <a:gd name="connsiteY4" fmla="*/ 636583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8867 w 249221"/>
                    <a:gd name="connsiteY5" fmla="*/ 498508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28867 w 249221"/>
                    <a:gd name="connsiteY4" fmla="*/ 498508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58825 w 249221"/>
                    <a:gd name="connsiteY1" fmla="*/ 747497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21079 w 257009"/>
                    <a:gd name="connsiteY4" fmla="*/ 502973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4261 w 257009"/>
                    <a:gd name="connsiteY3" fmla="*/ 629888 h 788610"/>
                    <a:gd name="connsiteX4" fmla="*/ 230814 w 257009"/>
                    <a:gd name="connsiteY4" fmla="*/ 489581 h 788610"/>
                    <a:gd name="connsiteX5" fmla="*/ 254590 w 257009"/>
                    <a:gd name="connsiteY5" fmla="*/ 251581 h 788610"/>
                    <a:gd name="connsiteX6" fmla="*/ 257009 w 257009"/>
                    <a:gd name="connsiteY6" fmla="*/ 0 h 78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09" h="788610">
                      <a:moveTo>
                        <a:pt x="0" y="788610"/>
                      </a:moveTo>
                      <a:cubicBezTo>
                        <a:pt x="4032" y="784578"/>
                        <a:pt x="62581" y="751529"/>
                        <a:pt x="66613" y="747497"/>
                      </a:cubicBezTo>
                      <a:cubicBezTo>
                        <a:pt x="89899" y="731310"/>
                        <a:pt x="112969" y="711461"/>
                        <a:pt x="133875" y="691487"/>
                      </a:cubicBezTo>
                      <a:cubicBezTo>
                        <a:pt x="154781" y="671513"/>
                        <a:pt x="162264" y="663539"/>
                        <a:pt x="184261" y="629888"/>
                      </a:cubicBezTo>
                      <a:cubicBezTo>
                        <a:pt x="206258" y="596237"/>
                        <a:pt x="219093" y="552632"/>
                        <a:pt x="230814" y="489581"/>
                      </a:cubicBezTo>
                      <a:cubicBezTo>
                        <a:pt x="242535" y="426530"/>
                        <a:pt x="252171" y="335038"/>
                        <a:pt x="254590" y="251581"/>
                      </a:cubicBezTo>
                      <a:cubicBezTo>
                        <a:pt x="255396" y="167721"/>
                        <a:pt x="256203" y="83860"/>
                        <a:pt x="257009"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54" name="Freeform 49">
                  <a:extLst>
                    <a:ext uri="{FF2B5EF4-FFF2-40B4-BE49-F238E27FC236}">
                      <a16:creationId xmlns:a16="http://schemas.microsoft.com/office/drawing/2014/main" id="{A4043B5C-9E1E-4923-B3A1-AA9B95BE1F72}"/>
                    </a:ext>
                  </a:extLst>
                </p:cNvPr>
                <p:cNvSpPr>
                  <a:spLocks/>
                </p:cNvSpPr>
                <p:nvPr/>
              </p:nvSpPr>
              <p:spPr>
                <a:xfrm>
                  <a:off x="1145562" y="2834163"/>
                  <a:ext cx="314326" cy="666823"/>
                </a:xfrm>
                <a:custGeom>
                  <a:avLst/>
                  <a:gdLst>
                    <a:gd name="connsiteX0" fmla="*/ 0 w 41124"/>
                    <a:gd name="connsiteY0" fmla="*/ 645885 h 645885"/>
                    <a:gd name="connsiteX1" fmla="*/ 26610 w 41124"/>
                    <a:gd name="connsiteY1" fmla="*/ 500742 h 645885"/>
                    <a:gd name="connsiteX2" fmla="*/ 38705 w 41124"/>
                    <a:gd name="connsiteY2" fmla="*/ 251581 h 645885"/>
                    <a:gd name="connsiteX3" fmla="*/ 41124 w 41124"/>
                    <a:gd name="connsiteY3" fmla="*/ 0 h 645885"/>
                    <a:gd name="connsiteX0" fmla="*/ 0 w 91924"/>
                    <a:gd name="connsiteY0" fmla="*/ 735390 h 735390"/>
                    <a:gd name="connsiteX1" fmla="*/ 77410 w 91924"/>
                    <a:gd name="connsiteY1" fmla="*/ 500742 h 735390"/>
                    <a:gd name="connsiteX2" fmla="*/ 89505 w 91924"/>
                    <a:gd name="connsiteY2" fmla="*/ 251581 h 735390"/>
                    <a:gd name="connsiteX3" fmla="*/ 91924 w 91924"/>
                    <a:gd name="connsiteY3" fmla="*/ 0 h 735390"/>
                    <a:gd name="connsiteX0" fmla="*/ 0 w 91924"/>
                    <a:gd name="connsiteY0" fmla="*/ 735390 h 735390"/>
                    <a:gd name="connsiteX1" fmla="*/ 33867 w 91924"/>
                    <a:gd name="connsiteY1" fmla="*/ 619275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48381 w 91924"/>
                    <a:gd name="connsiteY1" fmla="*/ 641046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159657"/>
                    <a:gd name="connsiteY0" fmla="*/ 788609 h 788609"/>
                    <a:gd name="connsiteX1" fmla="*/ 77410 w 159657"/>
                    <a:gd name="connsiteY1" fmla="*/ 716037 h 788609"/>
                    <a:gd name="connsiteX2" fmla="*/ 116114 w 159657"/>
                    <a:gd name="connsiteY2" fmla="*/ 641046 h 788609"/>
                    <a:gd name="connsiteX3" fmla="*/ 145143 w 159657"/>
                    <a:gd name="connsiteY3" fmla="*/ 500742 h 788609"/>
                    <a:gd name="connsiteX4" fmla="*/ 157238 w 159657"/>
                    <a:gd name="connsiteY4" fmla="*/ 251581 h 788609"/>
                    <a:gd name="connsiteX5" fmla="*/ 159657 w 159657"/>
                    <a:gd name="connsiteY5"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6351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60896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0245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37407 w 200545"/>
                    <a:gd name="connsiteY1" fmla="*/ 776513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12227"/>
                    <a:gd name="connsiteY0" fmla="*/ 810929 h 810929"/>
                    <a:gd name="connsiteX1" fmla="*/ 27672 w 212227"/>
                    <a:gd name="connsiteY1" fmla="*/ 751961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49221"/>
                    <a:gd name="connsiteY0" fmla="*/ 793074 h 793074"/>
                    <a:gd name="connsiteX1" fmla="*/ 64666 w 249221"/>
                    <a:gd name="connsiteY1" fmla="*/ 751961 h 793074"/>
                    <a:gd name="connsiteX2" fmla="*/ 139716 w 249221"/>
                    <a:gd name="connsiteY2" fmla="*/ 695951 h 793074"/>
                    <a:gd name="connsiteX3" fmla="*/ 192049 w 249221"/>
                    <a:gd name="connsiteY3" fmla="*/ 636583 h 793074"/>
                    <a:gd name="connsiteX4" fmla="*/ 223026 w 249221"/>
                    <a:gd name="connsiteY4" fmla="*/ 509669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2049 w 249221"/>
                    <a:gd name="connsiteY4" fmla="*/ 636583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8867 w 249221"/>
                    <a:gd name="connsiteY5" fmla="*/ 498508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28867 w 249221"/>
                    <a:gd name="connsiteY4" fmla="*/ 498508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58825 w 249221"/>
                    <a:gd name="connsiteY1" fmla="*/ 747497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21079 w 257009"/>
                    <a:gd name="connsiteY4" fmla="*/ 502973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4261 w 257009"/>
                    <a:gd name="connsiteY3" fmla="*/ 629888 h 788610"/>
                    <a:gd name="connsiteX4" fmla="*/ 230814 w 257009"/>
                    <a:gd name="connsiteY4" fmla="*/ 489581 h 788610"/>
                    <a:gd name="connsiteX5" fmla="*/ 254590 w 257009"/>
                    <a:gd name="connsiteY5" fmla="*/ 251581 h 788610"/>
                    <a:gd name="connsiteX6" fmla="*/ 257009 w 257009"/>
                    <a:gd name="connsiteY6" fmla="*/ 0 h 78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09" h="788610">
                      <a:moveTo>
                        <a:pt x="0" y="788610"/>
                      </a:moveTo>
                      <a:cubicBezTo>
                        <a:pt x="4032" y="784578"/>
                        <a:pt x="62581" y="751529"/>
                        <a:pt x="66613" y="747497"/>
                      </a:cubicBezTo>
                      <a:cubicBezTo>
                        <a:pt x="89899" y="731310"/>
                        <a:pt x="112969" y="711461"/>
                        <a:pt x="133875" y="691487"/>
                      </a:cubicBezTo>
                      <a:cubicBezTo>
                        <a:pt x="154781" y="671513"/>
                        <a:pt x="162264" y="663539"/>
                        <a:pt x="184261" y="629888"/>
                      </a:cubicBezTo>
                      <a:cubicBezTo>
                        <a:pt x="206258" y="596237"/>
                        <a:pt x="219093" y="552632"/>
                        <a:pt x="230814" y="489581"/>
                      </a:cubicBezTo>
                      <a:cubicBezTo>
                        <a:pt x="242535" y="426530"/>
                        <a:pt x="252171" y="335038"/>
                        <a:pt x="254590" y="251581"/>
                      </a:cubicBezTo>
                      <a:cubicBezTo>
                        <a:pt x="255396" y="167721"/>
                        <a:pt x="256203" y="83860"/>
                        <a:pt x="257009"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55" name="Freeform 52">
                  <a:extLst>
                    <a:ext uri="{FF2B5EF4-FFF2-40B4-BE49-F238E27FC236}">
                      <a16:creationId xmlns:a16="http://schemas.microsoft.com/office/drawing/2014/main" id="{18DC9485-0EAE-43A5-B800-58A9F6429C77}"/>
                    </a:ext>
                  </a:extLst>
                </p:cNvPr>
                <p:cNvSpPr>
                  <a:spLocks/>
                </p:cNvSpPr>
                <p:nvPr/>
              </p:nvSpPr>
              <p:spPr>
                <a:xfrm>
                  <a:off x="1145562" y="3101820"/>
                  <a:ext cx="314326" cy="666823"/>
                </a:xfrm>
                <a:custGeom>
                  <a:avLst/>
                  <a:gdLst>
                    <a:gd name="connsiteX0" fmla="*/ 0 w 41124"/>
                    <a:gd name="connsiteY0" fmla="*/ 645885 h 645885"/>
                    <a:gd name="connsiteX1" fmla="*/ 26610 w 41124"/>
                    <a:gd name="connsiteY1" fmla="*/ 500742 h 645885"/>
                    <a:gd name="connsiteX2" fmla="*/ 38705 w 41124"/>
                    <a:gd name="connsiteY2" fmla="*/ 251581 h 645885"/>
                    <a:gd name="connsiteX3" fmla="*/ 41124 w 41124"/>
                    <a:gd name="connsiteY3" fmla="*/ 0 h 645885"/>
                    <a:gd name="connsiteX0" fmla="*/ 0 w 91924"/>
                    <a:gd name="connsiteY0" fmla="*/ 735390 h 735390"/>
                    <a:gd name="connsiteX1" fmla="*/ 77410 w 91924"/>
                    <a:gd name="connsiteY1" fmla="*/ 500742 h 735390"/>
                    <a:gd name="connsiteX2" fmla="*/ 89505 w 91924"/>
                    <a:gd name="connsiteY2" fmla="*/ 251581 h 735390"/>
                    <a:gd name="connsiteX3" fmla="*/ 91924 w 91924"/>
                    <a:gd name="connsiteY3" fmla="*/ 0 h 735390"/>
                    <a:gd name="connsiteX0" fmla="*/ 0 w 91924"/>
                    <a:gd name="connsiteY0" fmla="*/ 735390 h 735390"/>
                    <a:gd name="connsiteX1" fmla="*/ 33867 w 91924"/>
                    <a:gd name="connsiteY1" fmla="*/ 619275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48381 w 91924"/>
                    <a:gd name="connsiteY1" fmla="*/ 641046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159657"/>
                    <a:gd name="connsiteY0" fmla="*/ 788609 h 788609"/>
                    <a:gd name="connsiteX1" fmla="*/ 77410 w 159657"/>
                    <a:gd name="connsiteY1" fmla="*/ 716037 h 788609"/>
                    <a:gd name="connsiteX2" fmla="*/ 116114 w 159657"/>
                    <a:gd name="connsiteY2" fmla="*/ 641046 h 788609"/>
                    <a:gd name="connsiteX3" fmla="*/ 145143 w 159657"/>
                    <a:gd name="connsiteY3" fmla="*/ 500742 h 788609"/>
                    <a:gd name="connsiteX4" fmla="*/ 157238 w 159657"/>
                    <a:gd name="connsiteY4" fmla="*/ 251581 h 788609"/>
                    <a:gd name="connsiteX5" fmla="*/ 159657 w 159657"/>
                    <a:gd name="connsiteY5"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6351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60896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0245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37407 w 200545"/>
                    <a:gd name="connsiteY1" fmla="*/ 776513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12227"/>
                    <a:gd name="connsiteY0" fmla="*/ 810929 h 810929"/>
                    <a:gd name="connsiteX1" fmla="*/ 27672 w 212227"/>
                    <a:gd name="connsiteY1" fmla="*/ 751961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49221"/>
                    <a:gd name="connsiteY0" fmla="*/ 793074 h 793074"/>
                    <a:gd name="connsiteX1" fmla="*/ 64666 w 249221"/>
                    <a:gd name="connsiteY1" fmla="*/ 751961 h 793074"/>
                    <a:gd name="connsiteX2" fmla="*/ 139716 w 249221"/>
                    <a:gd name="connsiteY2" fmla="*/ 695951 h 793074"/>
                    <a:gd name="connsiteX3" fmla="*/ 192049 w 249221"/>
                    <a:gd name="connsiteY3" fmla="*/ 636583 h 793074"/>
                    <a:gd name="connsiteX4" fmla="*/ 223026 w 249221"/>
                    <a:gd name="connsiteY4" fmla="*/ 509669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2049 w 249221"/>
                    <a:gd name="connsiteY4" fmla="*/ 636583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8867 w 249221"/>
                    <a:gd name="connsiteY5" fmla="*/ 498508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28867 w 249221"/>
                    <a:gd name="connsiteY4" fmla="*/ 498508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58825 w 249221"/>
                    <a:gd name="connsiteY1" fmla="*/ 747497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21079 w 257009"/>
                    <a:gd name="connsiteY4" fmla="*/ 502973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4261 w 257009"/>
                    <a:gd name="connsiteY3" fmla="*/ 629888 h 788610"/>
                    <a:gd name="connsiteX4" fmla="*/ 230814 w 257009"/>
                    <a:gd name="connsiteY4" fmla="*/ 489581 h 788610"/>
                    <a:gd name="connsiteX5" fmla="*/ 254590 w 257009"/>
                    <a:gd name="connsiteY5" fmla="*/ 251581 h 788610"/>
                    <a:gd name="connsiteX6" fmla="*/ 257009 w 257009"/>
                    <a:gd name="connsiteY6" fmla="*/ 0 h 78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09" h="788610">
                      <a:moveTo>
                        <a:pt x="0" y="788610"/>
                      </a:moveTo>
                      <a:cubicBezTo>
                        <a:pt x="4032" y="784578"/>
                        <a:pt x="62581" y="751529"/>
                        <a:pt x="66613" y="747497"/>
                      </a:cubicBezTo>
                      <a:cubicBezTo>
                        <a:pt x="89899" y="731310"/>
                        <a:pt x="112969" y="711461"/>
                        <a:pt x="133875" y="691487"/>
                      </a:cubicBezTo>
                      <a:cubicBezTo>
                        <a:pt x="154781" y="671513"/>
                        <a:pt x="162264" y="663539"/>
                        <a:pt x="184261" y="629888"/>
                      </a:cubicBezTo>
                      <a:cubicBezTo>
                        <a:pt x="206258" y="596237"/>
                        <a:pt x="219093" y="552632"/>
                        <a:pt x="230814" y="489581"/>
                      </a:cubicBezTo>
                      <a:cubicBezTo>
                        <a:pt x="242535" y="426530"/>
                        <a:pt x="252171" y="335038"/>
                        <a:pt x="254590" y="251581"/>
                      </a:cubicBezTo>
                      <a:cubicBezTo>
                        <a:pt x="255396" y="167721"/>
                        <a:pt x="256203" y="83860"/>
                        <a:pt x="257009"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56" name="Freeform 56">
                  <a:extLst>
                    <a:ext uri="{FF2B5EF4-FFF2-40B4-BE49-F238E27FC236}">
                      <a16:creationId xmlns:a16="http://schemas.microsoft.com/office/drawing/2014/main" id="{455AFD93-D8EC-4CAE-A3D5-63DB002C9013}"/>
                    </a:ext>
                  </a:extLst>
                </p:cNvPr>
                <p:cNvSpPr>
                  <a:spLocks/>
                </p:cNvSpPr>
                <p:nvPr/>
              </p:nvSpPr>
              <p:spPr>
                <a:xfrm>
                  <a:off x="1145562" y="3369477"/>
                  <a:ext cx="314326" cy="666823"/>
                </a:xfrm>
                <a:custGeom>
                  <a:avLst/>
                  <a:gdLst>
                    <a:gd name="connsiteX0" fmla="*/ 0 w 41124"/>
                    <a:gd name="connsiteY0" fmla="*/ 645885 h 645885"/>
                    <a:gd name="connsiteX1" fmla="*/ 26610 w 41124"/>
                    <a:gd name="connsiteY1" fmla="*/ 500742 h 645885"/>
                    <a:gd name="connsiteX2" fmla="*/ 38705 w 41124"/>
                    <a:gd name="connsiteY2" fmla="*/ 251581 h 645885"/>
                    <a:gd name="connsiteX3" fmla="*/ 41124 w 41124"/>
                    <a:gd name="connsiteY3" fmla="*/ 0 h 645885"/>
                    <a:gd name="connsiteX0" fmla="*/ 0 w 91924"/>
                    <a:gd name="connsiteY0" fmla="*/ 735390 h 735390"/>
                    <a:gd name="connsiteX1" fmla="*/ 77410 w 91924"/>
                    <a:gd name="connsiteY1" fmla="*/ 500742 h 735390"/>
                    <a:gd name="connsiteX2" fmla="*/ 89505 w 91924"/>
                    <a:gd name="connsiteY2" fmla="*/ 251581 h 735390"/>
                    <a:gd name="connsiteX3" fmla="*/ 91924 w 91924"/>
                    <a:gd name="connsiteY3" fmla="*/ 0 h 735390"/>
                    <a:gd name="connsiteX0" fmla="*/ 0 w 91924"/>
                    <a:gd name="connsiteY0" fmla="*/ 735390 h 735390"/>
                    <a:gd name="connsiteX1" fmla="*/ 33867 w 91924"/>
                    <a:gd name="connsiteY1" fmla="*/ 619275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48381 w 91924"/>
                    <a:gd name="connsiteY1" fmla="*/ 641046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159657"/>
                    <a:gd name="connsiteY0" fmla="*/ 788609 h 788609"/>
                    <a:gd name="connsiteX1" fmla="*/ 77410 w 159657"/>
                    <a:gd name="connsiteY1" fmla="*/ 716037 h 788609"/>
                    <a:gd name="connsiteX2" fmla="*/ 116114 w 159657"/>
                    <a:gd name="connsiteY2" fmla="*/ 641046 h 788609"/>
                    <a:gd name="connsiteX3" fmla="*/ 145143 w 159657"/>
                    <a:gd name="connsiteY3" fmla="*/ 500742 h 788609"/>
                    <a:gd name="connsiteX4" fmla="*/ 157238 w 159657"/>
                    <a:gd name="connsiteY4" fmla="*/ 251581 h 788609"/>
                    <a:gd name="connsiteX5" fmla="*/ 159657 w 159657"/>
                    <a:gd name="connsiteY5"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6351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60896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0245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37407 w 200545"/>
                    <a:gd name="connsiteY1" fmla="*/ 776513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12227"/>
                    <a:gd name="connsiteY0" fmla="*/ 810929 h 810929"/>
                    <a:gd name="connsiteX1" fmla="*/ 27672 w 212227"/>
                    <a:gd name="connsiteY1" fmla="*/ 751961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49221"/>
                    <a:gd name="connsiteY0" fmla="*/ 793074 h 793074"/>
                    <a:gd name="connsiteX1" fmla="*/ 64666 w 249221"/>
                    <a:gd name="connsiteY1" fmla="*/ 751961 h 793074"/>
                    <a:gd name="connsiteX2" fmla="*/ 139716 w 249221"/>
                    <a:gd name="connsiteY2" fmla="*/ 695951 h 793074"/>
                    <a:gd name="connsiteX3" fmla="*/ 192049 w 249221"/>
                    <a:gd name="connsiteY3" fmla="*/ 636583 h 793074"/>
                    <a:gd name="connsiteX4" fmla="*/ 223026 w 249221"/>
                    <a:gd name="connsiteY4" fmla="*/ 509669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2049 w 249221"/>
                    <a:gd name="connsiteY4" fmla="*/ 636583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8867 w 249221"/>
                    <a:gd name="connsiteY5" fmla="*/ 498508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28867 w 249221"/>
                    <a:gd name="connsiteY4" fmla="*/ 498508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58825 w 249221"/>
                    <a:gd name="connsiteY1" fmla="*/ 747497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21079 w 257009"/>
                    <a:gd name="connsiteY4" fmla="*/ 502973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4261 w 257009"/>
                    <a:gd name="connsiteY3" fmla="*/ 629888 h 788610"/>
                    <a:gd name="connsiteX4" fmla="*/ 230814 w 257009"/>
                    <a:gd name="connsiteY4" fmla="*/ 489581 h 788610"/>
                    <a:gd name="connsiteX5" fmla="*/ 254590 w 257009"/>
                    <a:gd name="connsiteY5" fmla="*/ 251581 h 788610"/>
                    <a:gd name="connsiteX6" fmla="*/ 257009 w 257009"/>
                    <a:gd name="connsiteY6" fmla="*/ 0 h 78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09" h="788610">
                      <a:moveTo>
                        <a:pt x="0" y="788610"/>
                      </a:moveTo>
                      <a:cubicBezTo>
                        <a:pt x="4032" y="784578"/>
                        <a:pt x="62581" y="751529"/>
                        <a:pt x="66613" y="747497"/>
                      </a:cubicBezTo>
                      <a:cubicBezTo>
                        <a:pt x="89899" y="731310"/>
                        <a:pt x="112969" y="711461"/>
                        <a:pt x="133875" y="691487"/>
                      </a:cubicBezTo>
                      <a:cubicBezTo>
                        <a:pt x="154781" y="671513"/>
                        <a:pt x="162264" y="663539"/>
                        <a:pt x="184261" y="629888"/>
                      </a:cubicBezTo>
                      <a:cubicBezTo>
                        <a:pt x="206258" y="596237"/>
                        <a:pt x="219093" y="552632"/>
                        <a:pt x="230814" y="489581"/>
                      </a:cubicBezTo>
                      <a:cubicBezTo>
                        <a:pt x="242535" y="426530"/>
                        <a:pt x="252171" y="335038"/>
                        <a:pt x="254590" y="251581"/>
                      </a:cubicBezTo>
                      <a:cubicBezTo>
                        <a:pt x="255396" y="167721"/>
                        <a:pt x="256203" y="83860"/>
                        <a:pt x="257009"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57" name="Freeform 60">
                  <a:extLst>
                    <a:ext uri="{FF2B5EF4-FFF2-40B4-BE49-F238E27FC236}">
                      <a16:creationId xmlns:a16="http://schemas.microsoft.com/office/drawing/2014/main" id="{3F421CB3-9097-44CB-88BF-5A61D2724150}"/>
                    </a:ext>
                  </a:extLst>
                </p:cNvPr>
                <p:cNvSpPr>
                  <a:spLocks/>
                </p:cNvSpPr>
                <p:nvPr/>
              </p:nvSpPr>
              <p:spPr>
                <a:xfrm>
                  <a:off x="1145562" y="3637134"/>
                  <a:ext cx="314326" cy="666823"/>
                </a:xfrm>
                <a:custGeom>
                  <a:avLst/>
                  <a:gdLst>
                    <a:gd name="connsiteX0" fmla="*/ 0 w 41124"/>
                    <a:gd name="connsiteY0" fmla="*/ 645885 h 645885"/>
                    <a:gd name="connsiteX1" fmla="*/ 26610 w 41124"/>
                    <a:gd name="connsiteY1" fmla="*/ 500742 h 645885"/>
                    <a:gd name="connsiteX2" fmla="*/ 38705 w 41124"/>
                    <a:gd name="connsiteY2" fmla="*/ 251581 h 645885"/>
                    <a:gd name="connsiteX3" fmla="*/ 41124 w 41124"/>
                    <a:gd name="connsiteY3" fmla="*/ 0 h 645885"/>
                    <a:gd name="connsiteX0" fmla="*/ 0 w 91924"/>
                    <a:gd name="connsiteY0" fmla="*/ 735390 h 735390"/>
                    <a:gd name="connsiteX1" fmla="*/ 77410 w 91924"/>
                    <a:gd name="connsiteY1" fmla="*/ 500742 h 735390"/>
                    <a:gd name="connsiteX2" fmla="*/ 89505 w 91924"/>
                    <a:gd name="connsiteY2" fmla="*/ 251581 h 735390"/>
                    <a:gd name="connsiteX3" fmla="*/ 91924 w 91924"/>
                    <a:gd name="connsiteY3" fmla="*/ 0 h 735390"/>
                    <a:gd name="connsiteX0" fmla="*/ 0 w 91924"/>
                    <a:gd name="connsiteY0" fmla="*/ 735390 h 735390"/>
                    <a:gd name="connsiteX1" fmla="*/ 33867 w 91924"/>
                    <a:gd name="connsiteY1" fmla="*/ 619275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48381 w 91924"/>
                    <a:gd name="connsiteY1" fmla="*/ 641046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159657"/>
                    <a:gd name="connsiteY0" fmla="*/ 788609 h 788609"/>
                    <a:gd name="connsiteX1" fmla="*/ 77410 w 159657"/>
                    <a:gd name="connsiteY1" fmla="*/ 716037 h 788609"/>
                    <a:gd name="connsiteX2" fmla="*/ 116114 w 159657"/>
                    <a:gd name="connsiteY2" fmla="*/ 641046 h 788609"/>
                    <a:gd name="connsiteX3" fmla="*/ 145143 w 159657"/>
                    <a:gd name="connsiteY3" fmla="*/ 500742 h 788609"/>
                    <a:gd name="connsiteX4" fmla="*/ 157238 w 159657"/>
                    <a:gd name="connsiteY4" fmla="*/ 251581 h 788609"/>
                    <a:gd name="connsiteX5" fmla="*/ 159657 w 159657"/>
                    <a:gd name="connsiteY5"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6351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60896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0245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37407 w 200545"/>
                    <a:gd name="connsiteY1" fmla="*/ 776513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12227"/>
                    <a:gd name="connsiteY0" fmla="*/ 810929 h 810929"/>
                    <a:gd name="connsiteX1" fmla="*/ 27672 w 212227"/>
                    <a:gd name="connsiteY1" fmla="*/ 751961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49221"/>
                    <a:gd name="connsiteY0" fmla="*/ 793074 h 793074"/>
                    <a:gd name="connsiteX1" fmla="*/ 64666 w 249221"/>
                    <a:gd name="connsiteY1" fmla="*/ 751961 h 793074"/>
                    <a:gd name="connsiteX2" fmla="*/ 139716 w 249221"/>
                    <a:gd name="connsiteY2" fmla="*/ 695951 h 793074"/>
                    <a:gd name="connsiteX3" fmla="*/ 192049 w 249221"/>
                    <a:gd name="connsiteY3" fmla="*/ 636583 h 793074"/>
                    <a:gd name="connsiteX4" fmla="*/ 223026 w 249221"/>
                    <a:gd name="connsiteY4" fmla="*/ 509669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2049 w 249221"/>
                    <a:gd name="connsiteY4" fmla="*/ 636583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8867 w 249221"/>
                    <a:gd name="connsiteY5" fmla="*/ 498508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28867 w 249221"/>
                    <a:gd name="connsiteY4" fmla="*/ 498508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58825 w 249221"/>
                    <a:gd name="connsiteY1" fmla="*/ 747497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21079 w 257009"/>
                    <a:gd name="connsiteY4" fmla="*/ 502973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4261 w 257009"/>
                    <a:gd name="connsiteY3" fmla="*/ 629888 h 788610"/>
                    <a:gd name="connsiteX4" fmla="*/ 230814 w 257009"/>
                    <a:gd name="connsiteY4" fmla="*/ 489581 h 788610"/>
                    <a:gd name="connsiteX5" fmla="*/ 254590 w 257009"/>
                    <a:gd name="connsiteY5" fmla="*/ 251581 h 788610"/>
                    <a:gd name="connsiteX6" fmla="*/ 257009 w 257009"/>
                    <a:gd name="connsiteY6" fmla="*/ 0 h 78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09" h="788610">
                      <a:moveTo>
                        <a:pt x="0" y="788610"/>
                      </a:moveTo>
                      <a:cubicBezTo>
                        <a:pt x="4032" y="784578"/>
                        <a:pt x="62581" y="751529"/>
                        <a:pt x="66613" y="747497"/>
                      </a:cubicBezTo>
                      <a:cubicBezTo>
                        <a:pt x="89899" y="731310"/>
                        <a:pt x="112969" y="711461"/>
                        <a:pt x="133875" y="691487"/>
                      </a:cubicBezTo>
                      <a:cubicBezTo>
                        <a:pt x="154781" y="671513"/>
                        <a:pt x="162264" y="663539"/>
                        <a:pt x="184261" y="629888"/>
                      </a:cubicBezTo>
                      <a:cubicBezTo>
                        <a:pt x="206258" y="596237"/>
                        <a:pt x="219093" y="552632"/>
                        <a:pt x="230814" y="489581"/>
                      </a:cubicBezTo>
                      <a:cubicBezTo>
                        <a:pt x="242535" y="426530"/>
                        <a:pt x="252171" y="335038"/>
                        <a:pt x="254590" y="251581"/>
                      </a:cubicBezTo>
                      <a:cubicBezTo>
                        <a:pt x="255396" y="167721"/>
                        <a:pt x="256203" y="83860"/>
                        <a:pt x="257009"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58" name="Freeform 63">
                  <a:extLst>
                    <a:ext uri="{FF2B5EF4-FFF2-40B4-BE49-F238E27FC236}">
                      <a16:creationId xmlns:a16="http://schemas.microsoft.com/office/drawing/2014/main" id="{DA264CA9-2A25-498A-9635-3AFCC06CE3C6}"/>
                    </a:ext>
                  </a:extLst>
                </p:cNvPr>
                <p:cNvSpPr>
                  <a:spLocks/>
                </p:cNvSpPr>
                <p:nvPr/>
              </p:nvSpPr>
              <p:spPr>
                <a:xfrm>
                  <a:off x="1145562" y="3904791"/>
                  <a:ext cx="314326" cy="666823"/>
                </a:xfrm>
                <a:custGeom>
                  <a:avLst/>
                  <a:gdLst>
                    <a:gd name="connsiteX0" fmla="*/ 0 w 41124"/>
                    <a:gd name="connsiteY0" fmla="*/ 645885 h 645885"/>
                    <a:gd name="connsiteX1" fmla="*/ 26610 w 41124"/>
                    <a:gd name="connsiteY1" fmla="*/ 500742 h 645885"/>
                    <a:gd name="connsiteX2" fmla="*/ 38705 w 41124"/>
                    <a:gd name="connsiteY2" fmla="*/ 251581 h 645885"/>
                    <a:gd name="connsiteX3" fmla="*/ 41124 w 41124"/>
                    <a:gd name="connsiteY3" fmla="*/ 0 h 645885"/>
                    <a:gd name="connsiteX0" fmla="*/ 0 w 91924"/>
                    <a:gd name="connsiteY0" fmla="*/ 735390 h 735390"/>
                    <a:gd name="connsiteX1" fmla="*/ 77410 w 91924"/>
                    <a:gd name="connsiteY1" fmla="*/ 500742 h 735390"/>
                    <a:gd name="connsiteX2" fmla="*/ 89505 w 91924"/>
                    <a:gd name="connsiteY2" fmla="*/ 251581 h 735390"/>
                    <a:gd name="connsiteX3" fmla="*/ 91924 w 91924"/>
                    <a:gd name="connsiteY3" fmla="*/ 0 h 735390"/>
                    <a:gd name="connsiteX0" fmla="*/ 0 w 91924"/>
                    <a:gd name="connsiteY0" fmla="*/ 735390 h 735390"/>
                    <a:gd name="connsiteX1" fmla="*/ 33867 w 91924"/>
                    <a:gd name="connsiteY1" fmla="*/ 619275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48381 w 91924"/>
                    <a:gd name="connsiteY1" fmla="*/ 641046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159657"/>
                    <a:gd name="connsiteY0" fmla="*/ 788609 h 788609"/>
                    <a:gd name="connsiteX1" fmla="*/ 77410 w 159657"/>
                    <a:gd name="connsiteY1" fmla="*/ 716037 h 788609"/>
                    <a:gd name="connsiteX2" fmla="*/ 116114 w 159657"/>
                    <a:gd name="connsiteY2" fmla="*/ 641046 h 788609"/>
                    <a:gd name="connsiteX3" fmla="*/ 145143 w 159657"/>
                    <a:gd name="connsiteY3" fmla="*/ 500742 h 788609"/>
                    <a:gd name="connsiteX4" fmla="*/ 157238 w 159657"/>
                    <a:gd name="connsiteY4" fmla="*/ 251581 h 788609"/>
                    <a:gd name="connsiteX5" fmla="*/ 159657 w 159657"/>
                    <a:gd name="connsiteY5"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6351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60896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0245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37407 w 200545"/>
                    <a:gd name="connsiteY1" fmla="*/ 776513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12227"/>
                    <a:gd name="connsiteY0" fmla="*/ 810929 h 810929"/>
                    <a:gd name="connsiteX1" fmla="*/ 27672 w 212227"/>
                    <a:gd name="connsiteY1" fmla="*/ 751961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49221"/>
                    <a:gd name="connsiteY0" fmla="*/ 793074 h 793074"/>
                    <a:gd name="connsiteX1" fmla="*/ 64666 w 249221"/>
                    <a:gd name="connsiteY1" fmla="*/ 751961 h 793074"/>
                    <a:gd name="connsiteX2" fmla="*/ 139716 w 249221"/>
                    <a:gd name="connsiteY2" fmla="*/ 695951 h 793074"/>
                    <a:gd name="connsiteX3" fmla="*/ 192049 w 249221"/>
                    <a:gd name="connsiteY3" fmla="*/ 636583 h 793074"/>
                    <a:gd name="connsiteX4" fmla="*/ 223026 w 249221"/>
                    <a:gd name="connsiteY4" fmla="*/ 509669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2049 w 249221"/>
                    <a:gd name="connsiteY4" fmla="*/ 636583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8867 w 249221"/>
                    <a:gd name="connsiteY5" fmla="*/ 498508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28867 w 249221"/>
                    <a:gd name="connsiteY4" fmla="*/ 498508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58825 w 249221"/>
                    <a:gd name="connsiteY1" fmla="*/ 747497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21079 w 257009"/>
                    <a:gd name="connsiteY4" fmla="*/ 502973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4261 w 257009"/>
                    <a:gd name="connsiteY3" fmla="*/ 629888 h 788610"/>
                    <a:gd name="connsiteX4" fmla="*/ 230814 w 257009"/>
                    <a:gd name="connsiteY4" fmla="*/ 489581 h 788610"/>
                    <a:gd name="connsiteX5" fmla="*/ 254590 w 257009"/>
                    <a:gd name="connsiteY5" fmla="*/ 251581 h 788610"/>
                    <a:gd name="connsiteX6" fmla="*/ 257009 w 257009"/>
                    <a:gd name="connsiteY6" fmla="*/ 0 h 78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09" h="788610">
                      <a:moveTo>
                        <a:pt x="0" y="788610"/>
                      </a:moveTo>
                      <a:cubicBezTo>
                        <a:pt x="4032" y="784578"/>
                        <a:pt x="62581" y="751529"/>
                        <a:pt x="66613" y="747497"/>
                      </a:cubicBezTo>
                      <a:cubicBezTo>
                        <a:pt x="89899" y="731310"/>
                        <a:pt x="112969" y="711461"/>
                        <a:pt x="133875" y="691487"/>
                      </a:cubicBezTo>
                      <a:cubicBezTo>
                        <a:pt x="154781" y="671513"/>
                        <a:pt x="162264" y="663539"/>
                        <a:pt x="184261" y="629888"/>
                      </a:cubicBezTo>
                      <a:cubicBezTo>
                        <a:pt x="206258" y="596237"/>
                        <a:pt x="219093" y="552632"/>
                        <a:pt x="230814" y="489581"/>
                      </a:cubicBezTo>
                      <a:cubicBezTo>
                        <a:pt x="242535" y="426530"/>
                        <a:pt x="252171" y="335038"/>
                        <a:pt x="254590" y="251581"/>
                      </a:cubicBezTo>
                      <a:cubicBezTo>
                        <a:pt x="255396" y="167721"/>
                        <a:pt x="256203" y="83860"/>
                        <a:pt x="257009"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59" name="Freeform 67">
                  <a:extLst>
                    <a:ext uri="{FF2B5EF4-FFF2-40B4-BE49-F238E27FC236}">
                      <a16:creationId xmlns:a16="http://schemas.microsoft.com/office/drawing/2014/main" id="{38734ACB-DC74-43A3-978F-058D0C4DD4E5}"/>
                    </a:ext>
                  </a:extLst>
                </p:cNvPr>
                <p:cNvSpPr>
                  <a:spLocks/>
                </p:cNvSpPr>
                <p:nvPr/>
              </p:nvSpPr>
              <p:spPr>
                <a:xfrm>
                  <a:off x="1145562" y="4172448"/>
                  <a:ext cx="314326" cy="666823"/>
                </a:xfrm>
                <a:custGeom>
                  <a:avLst/>
                  <a:gdLst>
                    <a:gd name="connsiteX0" fmla="*/ 0 w 41124"/>
                    <a:gd name="connsiteY0" fmla="*/ 645885 h 645885"/>
                    <a:gd name="connsiteX1" fmla="*/ 26610 w 41124"/>
                    <a:gd name="connsiteY1" fmla="*/ 500742 h 645885"/>
                    <a:gd name="connsiteX2" fmla="*/ 38705 w 41124"/>
                    <a:gd name="connsiteY2" fmla="*/ 251581 h 645885"/>
                    <a:gd name="connsiteX3" fmla="*/ 41124 w 41124"/>
                    <a:gd name="connsiteY3" fmla="*/ 0 h 645885"/>
                    <a:gd name="connsiteX0" fmla="*/ 0 w 91924"/>
                    <a:gd name="connsiteY0" fmla="*/ 735390 h 735390"/>
                    <a:gd name="connsiteX1" fmla="*/ 77410 w 91924"/>
                    <a:gd name="connsiteY1" fmla="*/ 500742 h 735390"/>
                    <a:gd name="connsiteX2" fmla="*/ 89505 w 91924"/>
                    <a:gd name="connsiteY2" fmla="*/ 251581 h 735390"/>
                    <a:gd name="connsiteX3" fmla="*/ 91924 w 91924"/>
                    <a:gd name="connsiteY3" fmla="*/ 0 h 735390"/>
                    <a:gd name="connsiteX0" fmla="*/ 0 w 91924"/>
                    <a:gd name="connsiteY0" fmla="*/ 735390 h 735390"/>
                    <a:gd name="connsiteX1" fmla="*/ 33867 w 91924"/>
                    <a:gd name="connsiteY1" fmla="*/ 619275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48381 w 91924"/>
                    <a:gd name="connsiteY1" fmla="*/ 641046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159657"/>
                    <a:gd name="connsiteY0" fmla="*/ 788609 h 788609"/>
                    <a:gd name="connsiteX1" fmla="*/ 77410 w 159657"/>
                    <a:gd name="connsiteY1" fmla="*/ 716037 h 788609"/>
                    <a:gd name="connsiteX2" fmla="*/ 116114 w 159657"/>
                    <a:gd name="connsiteY2" fmla="*/ 641046 h 788609"/>
                    <a:gd name="connsiteX3" fmla="*/ 145143 w 159657"/>
                    <a:gd name="connsiteY3" fmla="*/ 500742 h 788609"/>
                    <a:gd name="connsiteX4" fmla="*/ 157238 w 159657"/>
                    <a:gd name="connsiteY4" fmla="*/ 251581 h 788609"/>
                    <a:gd name="connsiteX5" fmla="*/ 159657 w 159657"/>
                    <a:gd name="connsiteY5"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6351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60896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0245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37407 w 200545"/>
                    <a:gd name="connsiteY1" fmla="*/ 776513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12227"/>
                    <a:gd name="connsiteY0" fmla="*/ 810929 h 810929"/>
                    <a:gd name="connsiteX1" fmla="*/ 27672 w 212227"/>
                    <a:gd name="connsiteY1" fmla="*/ 751961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49221"/>
                    <a:gd name="connsiteY0" fmla="*/ 793074 h 793074"/>
                    <a:gd name="connsiteX1" fmla="*/ 64666 w 249221"/>
                    <a:gd name="connsiteY1" fmla="*/ 751961 h 793074"/>
                    <a:gd name="connsiteX2" fmla="*/ 139716 w 249221"/>
                    <a:gd name="connsiteY2" fmla="*/ 695951 h 793074"/>
                    <a:gd name="connsiteX3" fmla="*/ 192049 w 249221"/>
                    <a:gd name="connsiteY3" fmla="*/ 636583 h 793074"/>
                    <a:gd name="connsiteX4" fmla="*/ 223026 w 249221"/>
                    <a:gd name="connsiteY4" fmla="*/ 509669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2049 w 249221"/>
                    <a:gd name="connsiteY4" fmla="*/ 636583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8867 w 249221"/>
                    <a:gd name="connsiteY5" fmla="*/ 498508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28867 w 249221"/>
                    <a:gd name="connsiteY4" fmla="*/ 498508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58825 w 249221"/>
                    <a:gd name="connsiteY1" fmla="*/ 747497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21079 w 257009"/>
                    <a:gd name="connsiteY4" fmla="*/ 502973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4261 w 257009"/>
                    <a:gd name="connsiteY3" fmla="*/ 629888 h 788610"/>
                    <a:gd name="connsiteX4" fmla="*/ 230814 w 257009"/>
                    <a:gd name="connsiteY4" fmla="*/ 489581 h 788610"/>
                    <a:gd name="connsiteX5" fmla="*/ 254590 w 257009"/>
                    <a:gd name="connsiteY5" fmla="*/ 251581 h 788610"/>
                    <a:gd name="connsiteX6" fmla="*/ 257009 w 257009"/>
                    <a:gd name="connsiteY6" fmla="*/ 0 h 78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09" h="788610">
                      <a:moveTo>
                        <a:pt x="0" y="788610"/>
                      </a:moveTo>
                      <a:cubicBezTo>
                        <a:pt x="4032" y="784578"/>
                        <a:pt x="62581" y="751529"/>
                        <a:pt x="66613" y="747497"/>
                      </a:cubicBezTo>
                      <a:cubicBezTo>
                        <a:pt x="89899" y="731310"/>
                        <a:pt x="112969" y="711461"/>
                        <a:pt x="133875" y="691487"/>
                      </a:cubicBezTo>
                      <a:cubicBezTo>
                        <a:pt x="154781" y="671513"/>
                        <a:pt x="162264" y="663539"/>
                        <a:pt x="184261" y="629888"/>
                      </a:cubicBezTo>
                      <a:cubicBezTo>
                        <a:pt x="206258" y="596237"/>
                        <a:pt x="219093" y="552632"/>
                        <a:pt x="230814" y="489581"/>
                      </a:cubicBezTo>
                      <a:cubicBezTo>
                        <a:pt x="242535" y="426530"/>
                        <a:pt x="252171" y="335038"/>
                        <a:pt x="254590" y="251581"/>
                      </a:cubicBezTo>
                      <a:cubicBezTo>
                        <a:pt x="255396" y="167721"/>
                        <a:pt x="256203" y="83860"/>
                        <a:pt x="257009"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sp>
            <p:nvSpPr>
              <p:cNvPr id="37" name="Freeform 68">
                <a:extLst>
                  <a:ext uri="{FF2B5EF4-FFF2-40B4-BE49-F238E27FC236}">
                    <a16:creationId xmlns:a16="http://schemas.microsoft.com/office/drawing/2014/main" id="{089C4E64-A9E2-4E76-A838-40C34EFD99D7}"/>
                  </a:ext>
                </a:extLst>
              </p:cNvPr>
              <p:cNvSpPr>
                <a:spLocks noChangeAspect="1"/>
              </p:cNvSpPr>
              <p:nvPr/>
            </p:nvSpPr>
            <p:spPr>
              <a:xfrm rot="1860957">
                <a:off x="4482767" y="4254142"/>
                <a:ext cx="258632" cy="470984"/>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66106 w 116279"/>
                  <a:gd name="connsiteY0" fmla="*/ 181790 h 181795"/>
                  <a:gd name="connsiteX1" fmla="*/ 103367 w 116279"/>
                  <a:gd name="connsiteY1" fmla="*/ 147631 h 181795"/>
                  <a:gd name="connsiteX2" fmla="*/ 116252 w 116279"/>
                  <a:gd name="connsiteY2" fmla="*/ 102157 h 181795"/>
                  <a:gd name="connsiteX3" fmla="*/ 108250 w 116279"/>
                  <a:gd name="connsiteY3" fmla="*/ 61906 h 181795"/>
                  <a:gd name="connsiteX4" fmla="*/ 89201 w 116279"/>
                  <a:gd name="connsiteY4" fmla="*/ 26228 h 181795"/>
                  <a:gd name="connsiteX5" fmla="*/ 77062 w 116279"/>
                  <a:gd name="connsiteY5" fmla="*/ 9381 h 181795"/>
                  <a:gd name="connsiteX6" fmla="*/ 67053 w 116279"/>
                  <a:gd name="connsiteY6" fmla="*/ 19 h 181795"/>
                  <a:gd name="connsiteX7" fmla="*/ 53853 w 116279"/>
                  <a:gd name="connsiteY7" fmla="*/ 10161 h 181795"/>
                  <a:gd name="connsiteX8" fmla="*/ 38952 w 116279"/>
                  <a:gd name="connsiteY8" fmla="*/ 27788 h 181795"/>
                  <a:gd name="connsiteX9" fmla="*/ 18210 w 116279"/>
                  <a:gd name="connsiteY9" fmla="*/ 64828 h 181795"/>
                  <a:gd name="connsiteX10" fmla="*/ 8 w 116279"/>
                  <a:gd name="connsiteY10" fmla="*/ 93030 h 181795"/>
                  <a:gd name="connsiteX11" fmla="*/ 24786 w 116279"/>
                  <a:gd name="connsiteY11" fmla="*/ 145250 h 181795"/>
                  <a:gd name="connsiteX12" fmla="*/ 66106 w 116279"/>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24798 w 116291"/>
                  <a:gd name="connsiteY11" fmla="*/ 145250 h 181795"/>
                  <a:gd name="connsiteX12" fmla="*/ 66118 w 116291"/>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11729 w 116291"/>
                  <a:gd name="connsiteY11" fmla="*/ 143315 h 181795"/>
                  <a:gd name="connsiteX12" fmla="*/ 66118 w 116291"/>
                  <a:gd name="connsiteY12" fmla="*/ 181790 h 181795"/>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8964 w 116291"/>
                  <a:gd name="connsiteY8" fmla="*/ 48395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103201 w 116291"/>
                  <a:gd name="connsiteY5" fmla="*/ 29939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856"/>
                  <a:gd name="connsiteY0" fmla="*/ 202397 h 202402"/>
                  <a:gd name="connsiteX1" fmla="*/ 103379 w 116856"/>
                  <a:gd name="connsiteY1" fmla="*/ 168238 h 202402"/>
                  <a:gd name="connsiteX2" fmla="*/ 116264 w 116856"/>
                  <a:gd name="connsiteY2" fmla="*/ 122764 h 202402"/>
                  <a:gd name="connsiteX3" fmla="*/ 108262 w 116856"/>
                  <a:gd name="connsiteY3" fmla="*/ 82513 h 202402"/>
                  <a:gd name="connsiteX4" fmla="*/ 115351 w 116856"/>
                  <a:gd name="connsiteY4" fmla="*/ 50706 h 202402"/>
                  <a:gd name="connsiteX5" fmla="*/ 103201 w 116856"/>
                  <a:gd name="connsiteY5" fmla="*/ 29939 h 202402"/>
                  <a:gd name="connsiteX6" fmla="*/ 91816 w 116856"/>
                  <a:gd name="connsiteY6" fmla="*/ 4 h 202402"/>
                  <a:gd name="connsiteX7" fmla="*/ 53865 w 116856"/>
                  <a:gd name="connsiteY7" fmla="*/ 30768 h 202402"/>
                  <a:gd name="connsiteX8" fmla="*/ 35042 w 116856"/>
                  <a:gd name="connsiteY8" fmla="*/ 47423 h 202402"/>
                  <a:gd name="connsiteX9" fmla="*/ 10358 w 116856"/>
                  <a:gd name="connsiteY9" fmla="*/ 77611 h 202402"/>
                  <a:gd name="connsiteX10" fmla="*/ 20 w 116856"/>
                  <a:gd name="connsiteY10" fmla="*/ 113637 h 202402"/>
                  <a:gd name="connsiteX11" fmla="*/ 11729 w 116856"/>
                  <a:gd name="connsiteY11" fmla="*/ 163922 h 202402"/>
                  <a:gd name="connsiteX12" fmla="*/ 66118 w 116856"/>
                  <a:gd name="connsiteY12" fmla="*/ 202397 h 202402"/>
                  <a:gd name="connsiteX0" fmla="*/ 66118 w 134977"/>
                  <a:gd name="connsiteY0" fmla="*/ 202397 h 202402"/>
                  <a:gd name="connsiteX1" fmla="*/ 103379 w 134977"/>
                  <a:gd name="connsiteY1" fmla="*/ 168238 h 202402"/>
                  <a:gd name="connsiteX2" fmla="*/ 116264 w 134977"/>
                  <a:gd name="connsiteY2" fmla="*/ 122764 h 202402"/>
                  <a:gd name="connsiteX3" fmla="*/ 134407 w 134977"/>
                  <a:gd name="connsiteY3" fmla="*/ 88343 h 202402"/>
                  <a:gd name="connsiteX4" fmla="*/ 115351 w 134977"/>
                  <a:gd name="connsiteY4" fmla="*/ 50706 h 202402"/>
                  <a:gd name="connsiteX5" fmla="*/ 103201 w 134977"/>
                  <a:gd name="connsiteY5" fmla="*/ 29939 h 202402"/>
                  <a:gd name="connsiteX6" fmla="*/ 91816 w 134977"/>
                  <a:gd name="connsiteY6" fmla="*/ 4 h 202402"/>
                  <a:gd name="connsiteX7" fmla="*/ 53865 w 134977"/>
                  <a:gd name="connsiteY7" fmla="*/ 30768 h 202402"/>
                  <a:gd name="connsiteX8" fmla="*/ 35042 w 134977"/>
                  <a:gd name="connsiteY8" fmla="*/ 47423 h 202402"/>
                  <a:gd name="connsiteX9" fmla="*/ 10358 w 134977"/>
                  <a:gd name="connsiteY9" fmla="*/ 77611 h 202402"/>
                  <a:gd name="connsiteX10" fmla="*/ 20 w 134977"/>
                  <a:gd name="connsiteY10" fmla="*/ 113637 h 202402"/>
                  <a:gd name="connsiteX11" fmla="*/ 11729 w 134977"/>
                  <a:gd name="connsiteY11" fmla="*/ 163922 h 202402"/>
                  <a:gd name="connsiteX12" fmla="*/ 66118 w 134977"/>
                  <a:gd name="connsiteY12" fmla="*/ 202397 h 202402"/>
                  <a:gd name="connsiteX0" fmla="*/ 66118 w 135595"/>
                  <a:gd name="connsiteY0" fmla="*/ 202397 h 202402"/>
                  <a:gd name="connsiteX1" fmla="*/ 103379 w 135595"/>
                  <a:gd name="connsiteY1" fmla="*/ 168238 h 202402"/>
                  <a:gd name="connsiteX2" fmla="*/ 129340 w 135595"/>
                  <a:gd name="connsiteY2" fmla="*/ 126659 h 202402"/>
                  <a:gd name="connsiteX3" fmla="*/ 134407 w 135595"/>
                  <a:gd name="connsiteY3" fmla="*/ 88343 h 202402"/>
                  <a:gd name="connsiteX4" fmla="*/ 115351 w 135595"/>
                  <a:gd name="connsiteY4" fmla="*/ 50706 h 202402"/>
                  <a:gd name="connsiteX5" fmla="*/ 103201 w 135595"/>
                  <a:gd name="connsiteY5" fmla="*/ 29939 h 202402"/>
                  <a:gd name="connsiteX6" fmla="*/ 91816 w 135595"/>
                  <a:gd name="connsiteY6" fmla="*/ 4 h 202402"/>
                  <a:gd name="connsiteX7" fmla="*/ 53865 w 135595"/>
                  <a:gd name="connsiteY7" fmla="*/ 30768 h 202402"/>
                  <a:gd name="connsiteX8" fmla="*/ 35042 w 135595"/>
                  <a:gd name="connsiteY8" fmla="*/ 47423 h 202402"/>
                  <a:gd name="connsiteX9" fmla="*/ 10358 w 135595"/>
                  <a:gd name="connsiteY9" fmla="*/ 77611 h 202402"/>
                  <a:gd name="connsiteX10" fmla="*/ 20 w 135595"/>
                  <a:gd name="connsiteY10" fmla="*/ 113637 h 202402"/>
                  <a:gd name="connsiteX11" fmla="*/ 11729 w 135595"/>
                  <a:gd name="connsiteY11" fmla="*/ 163922 h 202402"/>
                  <a:gd name="connsiteX12" fmla="*/ 66118 w 135595"/>
                  <a:gd name="connsiteY12" fmla="*/ 202397 h 202402"/>
                  <a:gd name="connsiteX0" fmla="*/ 66106 w 135583"/>
                  <a:gd name="connsiteY0" fmla="*/ 202397 h 202402"/>
                  <a:gd name="connsiteX1" fmla="*/ 103367 w 135583"/>
                  <a:gd name="connsiteY1" fmla="*/ 168238 h 202402"/>
                  <a:gd name="connsiteX2" fmla="*/ 129328 w 135583"/>
                  <a:gd name="connsiteY2" fmla="*/ 126659 h 202402"/>
                  <a:gd name="connsiteX3" fmla="*/ 134395 w 135583"/>
                  <a:gd name="connsiteY3" fmla="*/ 88343 h 202402"/>
                  <a:gd name="connsiteX4" fmla="*/ 115339 w 135583"/>
                  <a:gd name="connsiteY4" fmla="*/ 50706 h 202402"/>
                  <a:gd name="connsiteX5" fmla="*/ 103189 w 135583"/>
                  <a:gd name="connsiteY5" fmla="*/ 29939 h 202402"/>
                  <a:gd name="connsiteX6" fmla="*/ 91804 w 135583"/>
                  <a:gd name="connsiteY6" fmla="*/ 4 h 202402"/>
                  <a:gd name="connsiteX7" fmla="*/ 53853 w 135583"/>
                  <a:gd name="connsiteY7" fmla="*/ 30768 h 202402"/>
                  <a:gd name="connsiteX8" fmla="*/ 35030 w 135583"/>
                  <a:gd name="connsiteY8" fmla="*/ 47423 h 202402"/>
                  <a:gd name="connsiteX9" fmla="*/ 20796 w 135583"/>
                  <a:gd name="connsiteY9" fmla="*/ 77591 h 202402"/>
                  <a:gd name="connsiteX10" fmla="*/ 8 w 135583"/>
                  <a:gd name="connsiteY10" fmla="*/ 113637 h 202402"/>
                  <a:gd name="connsiteX11" fmla="*/ 11717 w 135583"/>
                  <a:gd name="connsiteY11" fmla="*/ 163922 h 202402"/>
                  <a:gd name="connsiteX12" fmla="*/ 66106 w 135583"/>
                  <a:gd name="connsiteY12" fmla="*/ 202397 h 202402"/>
                  <a:gd name="connsiteX0" fmla="*/ 66106 w 135583"/>
                  <a:gd name="connsiteY0" fmla="*/ 216089 h 216094"/>
                  <a:gd name="connsiteX1" fmla="*/ 103367 w 135583"/>
                  <a:gd name="connsiteY1" fmla="*/ 181930 h 216094"/>
                  <a:gd name="connsiteX2" fmla="*/ 129328 w 135583"/>
                  <a:gd name="connsiteY2" fmla="*/ 140351 h 216094"/>
                  <a:gd name="connsiteX3" fmla="*/ 134395 w 135583"/>
                  <a:gd name="connsiteY3" fmla="*/ 102035 h 216094"/>
                  <a:gd name="connsiteX4" fmla="*/ 115339 w 135583"/>
                  <a:gd name="connsiteY4" fmla="*/ 64398 h 216094"/>
                  <a:gd name="connsiteX5" fmla="*/ 103189 w 135583"/>
                  <a:gd name="connsiteY5" fmla="*/ 43631 h 216094"/>
                  <a:gd name="connsiteX6" fmla="*/ 78695 w 135583"/>
                  <a:gd name="connsiteY6" fmla="*/ 3 h 216094"/>
                  <a:gd name="connsiteX7" fmla="*/ 53853 w 135583"/>
                  <a:gd name="connsiteY7" fmla="*/ 44460 h 216094"/>
                  <a:gd name="connsiteX8" fmla="*/ 35030 w 135583"/>
                  <a:gd name="connsiteY8" fmla="*/ 61115 h 216094"/>
                  <a:gd name="connsiteX9" fmla="*/ 20796 w 135583"/>
                  <a:gd name="connsiteY9" fmla="*/ 91283 h 216094"/>
                  <a:gd name="connsiteX10" fmla="*/ 8 w 135583"/>
                  <a:gd name="connsiteY10" fmla="*/ 127329 h 216094"/>
                  <a:gd name="connsiteX11" fmla="*/ 11717 w 135583"/>
                  <a:gd name="connsiteY11" fmla="*/ 177614 h 216094"/>
                  <a:gd name="connsiteX12" fmla="*/ 66106 w 135583"/>
                  <a:gd name="connsiteY12" fmla="*/ 216089 h 216094"/>
                  <a:gd name="connsiteX0" fmla="*/ 66106 w 135583"/>
                  <a:gd name="connsiteY0" fmla="*/ 214150 h 214155"/>
                  <a:gd name="connsiteX1" fmla="*/ 103367 w 135583"/>
                  <a:gd name="connsiteY1" fmla="*/ 179991 h 214155"/>
                  <a:gd name="connsiteX2" fmla="*/ 129328 w 135583"/>
                  <a:gd name="connsiteY2" fmla="*/ 138412 h 214155"/>
                  <a:gd name="connsiteX3" fmla="*/ 134395 w 135583"/>
                  <a:gd name="connsiteY3" fmla="*/ 100096 h 214155"/>
                  <a:gd name="connsiteX4" fmla="*/ 115339 w 135583"/>
                  <a:gd name="connsiteY4" fmla="*/ 62459 h 214155"/>
                  <a:gd name="connsiteX5" fmla="*/ 103189 w 135583"/>
                  <a:gd name="connsiteY5" fmla="*/ 41692 h 214155"/>
                  <a:gd name="connsiteX6" fmla="*/ 89153 w 135583"/>
                  <a:gd name="connsiteY6" fmla="*/ 4 h 214155"/>
                  <a:gd name="connsiteX7" fmla="*/ 53853 w 135583"/>
                  <a:gd name="connsiteY7" fmla="*/ 42521 h 214155"/>
                  <a:gd name="connsiteX8" fmla="*/ 35030 w 135583"/>
                  <a:gd name="connsiteY8" fmla="*/ 59176 h 214155"/>
                  <a:gd name="connsiteX9" fmla="*/ 20796 w 135583"/>
                  <a:gd name="connsiteY9" fmla="*/ 89344 h 214155"/>
                  <a:gd name="connsiteX10" fmla="*/ 8 w 135583"/>
                  <a:gd name="connsiteY10" fmla="*/ 125390 h 214155"/>
                  <a:gd name="connsiteX11" fmla="*/ 11717 w 135583"/>
                  <a:gd name="connsiteY11" fmla="*/ 175675 h 214155"/>
                  <a:gd name="connsiteX12" fmla="*/ 66106 w 135583"/>
                  <a:gd name="connsiteY12" fmla="*/ 214150 h 214155"/>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35030 w 135583"/>
                  <a:gd name="connsiteY8" fmla="*/ 59178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96563 w 135583"/>
                  <a:gd name="connsiteY5" fmla="*/ 13292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7000 w 136477"/>
                  <a:gd name="connsiteY0" fmla="*/ 214152 h 214157"/>
                  <a:gd name="connsiteX1" fmla="*/ 104261 w 136477"/>
                  <a:gd name="connsiteY1" fmla="*/ 179993 h 214157"/>
                  <a:gd name="connsiteX2" fmla="*/ 130222 w 136477"/>
                  <a:gd name="connsiteY2" fmla="*/ 138414 h 214157"/>
                  <a:gd name="connsiteX3" fmla="*/ 135289 w 136477"/>
                  <a:gd name="connsiteY3" fmla="*/ 100098 h 214157"/>
                  <a:gd name="connsiteX4" fmla="*/ 121445 w 136477"/>
                  <a:gd name="connsiteY4" fmla="*/ 58532 h 214157"/>
                  <a:gd name="connsiteX5" fmla="*/ 97457 w 136477"/>
                  <a:gd name="connsiteY5" fmla="*/ 13292 h 214157"/>
                  <a:gd name="connsiteX6" fmla="*/ 90047 w 136477"/>
                  <a:gd name="connsiteY6" fmla="*/ 6 h 214157"/>
                  <a:gd name="connsiteX7" fmla="*/ 76899 w 136477"/>
                  <a:gd name="connsiteY7" fmla="*/ 25825 h 214157"/>
                  <a:gd name="connsiteX8" fmla="*/ 51586 w 136477"/>
                  <a:gd name="connsiteY8" fmla="*/ 55230 h 214157"/>
                  <a:gd name="connsiteX9" fmla="*/ 21690 w 136477"/>
                  <a:gd name="connsiteY9" fmla="*/ 89346 h 214157"/>
                  <a:gd name="connsiteX10" fmla="*/ 902 w 136477"/>
                  <a:gd name="connsiteY10" fmla="*/ 125392 h 214157"/>
                  <a:gd name="connsiteX11" fmla="*/ 4761 w 136477"/>
                  <a:gd name="connsiteY11" fmla="*/ 171773 h 214157"/>
                  <a:gd name="connsiteX12" fmla="*/ 67000 w 136477"/>
                  <a:gd name="connsiteY12" fmla="*/ 214152 h 214157"/>
                  <a:gd name="connsiteX0" fmla="*/ 67759 w 137236"/>
                  <a:gd name="connsiteY0" fmla="*/ 214152 h 214157"/>
                  <a:gd name="connsiteX1" fmla="*/ 105020 w 137236"/>
                  <a:gd name="connsiteY1" fmla="*/ 179993 h 214157"/>
                  <a:gd name="connsiteX2" fmla="*/ 130981 w 137236"/>
                  <a:gd name="connsiteY2" fmla="*/ 138414 h 214157"/>
                  <a:gd name="connsiteX3" fmla="*/ 136048 w 137236"/>
                  <a:gd name="connsiteY3" fmla="*/ 100098 h 214157"/>
                  <a:gd name="connsiteX4" fmla="*/ 122204 w 137236"/>
                  <a:gd name="connsiteY4" fmla="*/ 58532 h 214157"/>
                  <a:gd name="connsiteX5" fmla="*/ 98216 w 137236"/>
                  <a:gd name="connsiteY5" fmla="*/ 13292 h 214157"/>
                  <a:gd name="connsiteX6" fmla="*/ 90806 w 137236"/>
                  <a:gd name="connsiteY6" fmla="*/ 6 h 214157"/>
                  <a:gd name="connsiteX7" fmla="*/ 77658 w 137236"/>
                  <a:gd name="connsiteY7" fmla="*/ 25825 h 214157"/>
                  <a:gd name="connsiteX8" fmla="*/ 52345 w 137236"/>
                  <a:gd name="connsiteY8" fmla="*/ 55230 h 214157"/>
                  <a:gd name="connsiteX9" fmla="*/ 22449 w 137236"/>
                  <a:gd name="connsiteY9" fmla="*/ 89346 h 214157"/>
                  <a:gd name="connsiteX10" fmla="*/ 1661 w 137236"/>
                  <a:gd name="connsiteY10" fmla="*/ 125392 h 214157"/>
                  <a:gd name="connsiteX11" fmla="*/ 4217 w 137236"/>
                  <a:gd name="connsiteY11" fmla="*/ 172755 h 214157"/>
                  <a:gd name="connsiteX12" fmla="*/ 67759 w 137236"/>
                  <a:gd name="connsiteY12" fmla="*/ 214152 h 214157"/>
                  <a:gd name="connsiteX0" fmla="*/ 68294 w 137771"/>
                  <a:gd name="connsiteY0" fmla="*/ 214152 h 214157"/>
                  <a:gd name="connsiteX1" fmla="*/ 105555 w 137771"/>
                  <a:gd name="connsiteY1" fmla="*/ 179993 h 214157"/>
                  <a:gd name="connsiteX2" fmla="*/ 131516 w 137771"/>
                  <a:gd name="connsiteY2" fmla="*/ 138414 h 214157"/>
                  <a:gd name="connsiteX3" fmla="*/ 136583 w 137771"/>
                  <a:gd name="connsiteY3" fmla="*/ 100098 h 214157"/>
                  <a:gd name="connsiteX4" fmla="*/ 122739 w 137771"/>
                  <a:gd name="connsiteY4" fmla="*/ 58532 h 214157"/>
                  <a:gd name="connsiteX5" fmla="*/ 98751 w 137771"/>
                  <a:gd name="connsiteY5" fmla="*/ 13292 h 214157"/>
                  <a:gd name="connsiteX6" fmla="*/ 91341 w 137771"/>
                  <a:gd name="connsiteY6" fmla="*/ 6 h 214157"/>
                  <a:gd name="connsiteX7" fmla="*/ 78193 w 137771"/>
                  <a:gd name="connsiteY7" fmla="*/ 25825 h 214157"/>
                  <a:gd name="connsiteX8" fmla="*/ 52880 w 137771"/>
                  <a:gd name="connsiteY8" fmla="*/ 55230 h 214157"/>
                  <a:gd name="connsiteX9" fmla="*/ 22984 w 137771"/>
                  <a:gd name="connsiteY9" fmla="*/ 89346 h 214157"/>
                  <a:gd name="connsiteX10" fmla="*/ 913 w 137771"/>
                  <a:gd name="connsiteY10" fmla="*/ 132253 h 214157"/>
                  <a:gd name="connsiteX11" fmla="*/ 4752 w 137771"/>
                  <a:gd name="connsiteY11" fmla="*/ 172755 h 214157"/>
                  <a:gd name="connsiteX12" fmla="*/ 68294 w 137771"/>
                  <a:gd name="connsiteY12" fmla="*/ 214152 h 214157"/>
                  <a:gd name="connsiteX0" fmla="*/ 67498 w 136975"/>
                  <a:gd name="connsiteY0" fmla="*/ 214152 h 214956"/>
                  <a:gd name="connsiteX1" fmla="*/ 104759 w 136975"/>
                  <a:gd name="connsiteY1" fmla="*/ 179993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6975"/>
                  <a:gd name="connsiteY0" fmla="*/ 214152 h 214956"/>
                  <a:gd name="connsiteX1" fmla="*/ 111287 w 136975"/>
                  <a:gd name="connsiteY1" fmla="*/ 179001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4872 w 137452"/>
                  <a:gd name="connsiteY0" fmla="*/ 210238 h 211395"/>
                  <a:gd name="connsiteX1" fmla="*/ 111287 w 137452"/>
                  <a:gd name="connsiteY1" fmla="*/ 179001 h 211395"/>
                  <a:gd name="connsiteX2" fmla="*/ 130720 w 137452"/>
                  <a:gd name="connsiteY2" fmla="*/ 138414 h 211395"/>
                  <a:gd name="connsiteX3" fmla="*/ 135787 w 137452"/>
                  <a:gd name="connsiteY3" fmla="*/ 100098 h 211395"/>
                  <a:gd name="connsiteX4" fmla="*/ 121943 w 137452"/>
                  <a:gd name="connsiteY4" fmla="*/ 58532 h 211395"/>
                  <a:gd name="connsiteX5" fmla="*/ 97955 w 137452"/>
                  <a:gd name="connsiteY5" fmla="*/ 13292 h 211395"/>
                  <a:gd name="connsiteX6" fmla="*/ 90545 w 137452"/>
                  <a:gd name="connsiteY6" fmla="*/ 6 h 211395"/>
                  <a:gd name="connsiteX7" fmla="*/ 77397 w 137452"/>
                  <a:gd name="connsiteY7" fmla="*/ 25825 h 211395"/>
                  <a:gd name="connsiteX8" fmla="*/ 52084 w 137452"/>
                  <a:gd name="connsiteY8" fmla="*/ 55230 h 211395"/>
                  <a:gd name="connsiteX9" fmla="*/ 22188 w 137452"/>
                  <a:gd name="connsiteY9" fmla="*/ 89346 h 211395"/>
                  <a:gd name="connsiteX10" fmla="*/ 117 w 137452"/>
                  <a:gd name="connsiteY10" fmla="*/ 132253 h 211395"/>
                  <a:gd name="connsiteX11" fmla="*/ 3956 w 137452"/>
                  <a:gd name="connsiteY11" fmla="*/ 172755 h 211395"/>
                  <a:gd name="connsiteX12" fmla="*/ 34257 w 137452"/>
                  <a:gd name="connsiteY12" fmla="*/ 201599 h 211395"/>
                  <a:gd name="connsiteX13" fmla="*/ 64872 w 137452"/>
                  <a:gd name="connsiteY13" fmla="*/ 210238 h 211395"/>
                  <a:gd name="connsiteX0" fmla="*/ 68291 w 140871"/>
                  <a:gd name="connsiteY0" fmla="*/ 210238 h 211395"/>
                  <a:gd name="connsiteX1" fmla="*/ 114706 w 140871"/>
                  <a:gd name="connsiteY1" fmla="*/ 179001 h 211395"/>
                  <a:gd name="connsiteX2" fmla="*/ 134139 w 140871"/>
                  <a:gd name="connsiteY2" fmla="*/ 138414 h 211395"/>
                  <a:gd name="connsiteX3" fmla="*/ 139206 w 140871"/>
                  <a:gd name="connsiteY3" fmla="*/ 100098 h 211395"/>
                  <a:gd name="connsiteX4" fmla="*/ 125362 w 140871"/>
                  <a:gd name="connsiteY4" fmla="*/ 58532 h 211395"/>
                  <a:gd name="connsiteX5" fmla="*/ 101374 w 140871"/>
                  <a:gd name="connsiteY5" fmla="*/ 13292 h 211395"/>
                  <a:gd name="connsiteX6" fmla="*/ 93964 w 140871"/>
                  <a:gd name="connsiteY6" fmla="*/ 6 h 211395"/>
                  <a:gd name="connsiteX7" fmla="*/ 80816 w 140871"/>
                  <a:gd name="connsiteY7" fmla="*/ 25825 h 211395"/>
                  <a:gd name="connsiteX8" fmla="*/ 55503 w 140871"/>
                  <a:gd name="connsiteY8" fmla="*/ 55230 h 211395"/>
                  <a:gd name="connsiteX9" fmla="*/ 25607 w 140871"/>
                  <a:gd name="connsiteY9" fmla="*/ 89346 h 211395"/>
                  <a:gd name="connsiteX10" fmla="*/ 3536 w 140871"/>
                  <a:gd name="connsiteY10" fmla="*/ 132253 h 211395"/>
                  <a:gd name="connsiteX11" fmla="*/ 2144 w 140871"/>
                  <a:gd name="connsiteY11" fmla="*/ 170805 h 211395"/>
                  <a:gd name="connsiteX12" fmla="*/ 37676 w 140871"/>
                  <a:gd name="connsiteY12" fmla="*/ 201599 h 211395"/>
                  <a:gd name="connsiteX13" fmla="*/ 68291 w 140871"/>
                  <a:gd name="connsiteY13" fmla="*/ 210238 h 211395"/>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5607 w 140871"/>
                  <a:gd name="connsiteY9" fmla="*/ 89346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8648 w 141580"/>
                  <a:gd name="connsiteY8" fmla="*/ 5632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260 w 141840"/>
                  <a:gd name="connsiteY0" fmla="*/ 210238 h 211396"/>
                  <a:gd name="connsiteX1" fmla="*/ 115675 w 141840"/>
                  <a:gd name="connsiteY1" fmla="*/ 179001 h 211396"/>
                  <a:gd name="connsiteX2" fmla="*/ 135108 w 141840"/>
                  <a:gd name="connsiteY2" fmla="*/ 138414 h 211396"/>
                  <a:gd name="connsiteX3" fmla="*/ 140175 w 141840"/>
                  <a:gd name="connsiteY3" fmla="*/ 100098 h 211396"/>
                  <a:gd name="connsiteX4" fmla="*/ 126331 w 141840"/>
                  <a:gd name="connsiteY4" fmla="*/ 58532 h 211396"/>
                  <a:gd name="connsiteX5" fmla="*/ 102343 w 141840"/>
                  <a:gd name="connsiteY5" fmla="*/ 13292 h 211396"/>
                  <a:gd name="connsiteX6" fmla="*/ 94933 w 141840"/>
                  <a:gd name="connsiteY6" fmla="*/ 6 h 211396"/>
                  <a:gd name="connsiteX7" fmla="*/ 81785 w 141840"/>
                  <a:gd name="connsiteY7" fmla="*/ 25825 h 211396"/>
                  <a:gd name="connsiteX8" fmla="*/ 58908 w 141840"/>
                  <a:gd name="connsiteY8" fmla="*/ 56320 h 211396"/>
                  <a:gd name="connsiteX9" fmla="*/ 30498 w 141840"/>
                  <a:gd name="connsiteY9" fmla="*/ 90319 h 211396"/>
                  <a:gd name="connsiteX10" fmla="*/ 4505 w 141840"/>
                  <a:gd name="connsiteY10" fmla="*/ 132253 h 211396"/>
                  <a:gd name="connsiteX11" fmla="*/ 3113 w 141840"/>
                  <a:gd name="connsiteY11" fmla="*/ 170805 h 211396"/>
                  <a:gd name="connsiteX12" fmla="*/ 30808 w 141840"/>
                  <a:gd name="connsiteY12" fmla="*/ 201614 h 211396"/>
                  <a:gd name="connsiteX13" fmla="*/ 69260 w 141840"/>
                  <a:gd name="connsiteY13" fmla="*/ 210238 h 211396"/>
                  <a:gd name="connsiteX0" fmla="*/ 71216 w 143796"/>
                  <a:gd name="connsiteY0" fmla="*/ 210238 h 211396"/>
                  <a:gd name="connsiteX1" fmla="*/ 117631 w 143796"/>
                  <a:gd name="connsiteY1" fmla="*/ 179001 h 211396"/>
                  <a:gd name="connsiteX2" fmla="*/ 137064 w 143796"/>
                  <a:gd name="connsiteY2" fmla="*/ 138414 h 211396"/>
                  <a:gd name="connsiteX3" fmla="*/ 142131 w 143796"/>
                  <a:gd name="connsiteY3" fmla="*/ 100098 h 211396"/>
                  <a:gd name="connsiteX4" fmla="*/ 128287 w 143796"/>
                  <a:gd name="connsiteY4" fmla="*/ 58532 h 211396"/>
                  <a:gd name="connsiteX5" fmla="*/ 104299 w 143796"/>
                  <a:gd name="connsiteY5" fmla="*/ 13292 h 211396"/>
                  <a:gd name="connsiteX6" fmla="*/ 96889 w 143796"/>
                  <a:gd name="connsiteY6" fmla="*/ 6 h 211396"/>
                  <a:gd name="connsiteX7" fmla="*/ 83741 w 143796"/>
                  <a:gd name="connsiteY7" fmla="*/ 25825 h 211396"/>
                  <a:gd name="connsiteX8" fmla="*/ 60864 w 143796"/>
                  <a:gd name="connsiteY8" fmla="*/ 56320 h 211396"/>
                  <a:gd name="connsiteX9" fmla="*/ 32454 w 143796"/>
                  <a:gd name="connsiteY9" fmla="*/ 90319 h 211396"/>
                  <a:gd name="connsiteX10" fmla="*/ 6461 w 143796"/>
                  <a:gd name="connsiteY10" fmla="*/ 132253 h 211396"/>
                  <a:gd name="connsiteX11" fmla="*/ 2643 w 143796"/>
                  <a:gd name="connsiteY11" fmla="*/ 172634 h 211396"/>
                  <a:gd name="connsiteX12" fmla="*/ 32764 w 143796"/>
                  <a:gd name="connsiteY12" fmla="*/ 201614 h 211396"/>
                  <a:gd name="connsiteX13" fmla="*/ 71216 w 143796"/>
                  <a:gd name="connsiteY13" fmla="*/ 210238 h 211396"/>
                  <a:gd name="connsiteX0" fmla="*/ 71216 w 144672"/>
                  <a:gd name="connsiteY0" fmla="*/ 210238 h 211396"/>
                  <a:gd name="connsiteX1" fmla="*/ 117631 w 144672"/>
                  <a:gd name="connsiteY1" fmla="*/ 179001 h 211396"/>
                  <a:gd name="connsiteX2" fmla="*/ 140458 w 144672"/>
                  <a:gd name="connsiteY2" fmla="*/ 135124 h 211396"/>
                  <a:gd name="connsiteX3" fmla="*/ 142131 w 144672"/>
                  <a:gd name="connsiteY3" fmla="*/ 100098 h 211396"/>
                  <a:gd name="connsiteX4" fmla="*/ 128287 w 144672"/>
                  <a:gd name="connsiteY4" fmla="*/ 58532 h 211396"/>
                  <a:gd name="connsiteX5" fmla="*/ 104299 w 144672"/>
                  <a:gd name="connsiteY5" fmla="*/ 13292 h 211396"/>
                  <a:gd name="connsiteX6" fmla="*/ 96889 w 144672"/>
                  <a:gd name="connsiteY6" fmla="*/ 6 h 211396"/>
                  <a:gd name="connsiteX7" fmla="*/ 83741 w 144672"/>
                  <a:gd name="connsiteY7" fmla="*/ 25825 h 211396"/>
                  <a:gd name="connsiteX8" fmla="*/ 60864 w 144672"/>
                  <a:gd name="connsiteY8" fmla="*/ 56320 h 211396"/>
                  <a:gd name="connsiteX9" fmla="*/ 32454 w 144672"/>
                  <a:gd name="connsiteY9" fmla="*/ 90319 h 211396"/>
                  <a:gd name="connsiteX10" fmla="*/ 6461 w 144672"/>
                  <a:gd name="connsiteY10" fmla="*/ 132253 h 211396"/>
                  <a:gd name="connsiteX11" fmla="*/ 2643 w 144672"/>
                  <a:gd name="connsiteY11" fmla="*/ 172634 h 211396"/>
                  <a:gd name="connsiteX12" fmla="*/ 32764 w 144672"/>
                  <a:gd name="connsiteY12" fmla="*/ 201614 h 211396"/>
                  <a:gd name="connsiteX13" fmla="*/ 71216 w 144672"/>
                  <a:gd name="connsiteY13" fmla="*/ 210238 h 211396"/>
                  <a:gd name="connsiteX0" fmla="*/ 71216 w 143792"/>
                  <a:gd name="connsiteY0" fmla="*/ 210238 h 211396"/>
                  <a:gd name="connsiteX1" fmla="*/ 117631 w 143792"/>
                  <a:gd name="connsiteY1" fmla="*/ 179001 h 211396"/>
                  <a:gd name="connsiteX2" fmla="*/ 137040 w 143792"/>
                  <a:gd name="connsiteY2" fmla="*/ 131117 h 211396"/>
                  <a:gd name="connsiteX3" fmla="*/ 142131 w 143792"/>
                  <a:gd name="connsiteY3" fmla="*/ 100098 h 211396"/>
                  <a:gd name="connsiteX4" fmla="*/ 128287 w 143792"/>
                  <a:gd name="connsiteY4" fmla="*/ 58532 h 211396"/>
                  <a:gd name="connsiteX5" fmla="*/ 104299 w 143792"/>
                  <a:gd name="connsiteY5" fmla="*/ 13292 h 211396"/>
                  <a:gd name="connsiteX6" fmla="*/ 96889 w 143792"/>
                  <a:gd name="connsiteY6" fmla="*/ 6 h 211396"/>
                  <a:gd name="connsiteX7" fmla="*/ 83741 w 143792"/>
                  <a:gd name="connsiteY7" fmla="*/ 25825 h 211396"/>
                  <a:gd name="connsiteX8" fmla="*/ 60864 w 143792"/>
                  <a:gd name="connsiteY8" fmla="*/ 56320 h 211396"/>
                  <a:gd name="connsiteX9" fmla="*/ 32454 w 143792"/>
                  <a:gd name="connsiteY9" fmla="*/ 90319 h 211396"/>
                  <a:gd name="connsiteX10" fmla="*/ 6461 w 143792"/>
                  <a:gd name="connsiteY10" fmla="*/ 132253 h 211396"/>
                  <a:gd name="connsiteX11" fmla="*/ 2643 w 143792"/>
                  <a:gd name="connsiteY11" fmla="*/ 172634 h 211396"/>
                  <a:gd name="connsiteX12" fmla="*/ 32764 w 143792"/>
                  <a:gd name="connsiteY12" fmla="*/ 201614 h 211396"/>
                  <a:gd name="connsiteX13" fmla="*/ 71216 w 143792"/>
                  <a:gd name="connsiteY13" fmla="*/ 210238 h 211396"/>
                  <a:gd name="connsiteX0" fmla="*/ 71216 w 141377"/>
                  <a:gd name="connsiteY0" fmla="*/ 210238 h 211396"/>
                  <a:gd name="connsiteX1" fmla="*/ 117631 w 141377"/>
                  <a:gd name="connsiteY1" fmla="*/ 179001 h 211396"/>
                  <a:gd name="connsiteX2" fmla="*/ 137040 w 141377"/>
                  <a:gd name="connsiteY2" fmla="*/ 131117 h 211396"/>
                  <a:gd name="connsiteX3" fmla="*/ 139186 w 141377"/>
                  <a:gd name="connsiteY3" fmla="*/ 92076 h 211396"/>
                  <a:gd name="connsiteX4" fmla="*/ 128287 w 141377"/>
                  <a:gd name="connsiteY4" fmla="*/ 58532 h 211396"/>
                  <a:gd name="connsiteX5" fmla="*/ 104299 w 141377"/>
                  <a:gd name="connsiteY5" fmla="*/ 13292 h 211396"/>
                  <a:gd name="connsiteX6" fmla="*/ 96889 w 141377"/>
                  <a:gd name="connsiteY6" fmla="*/ 6 h 211396"/>
                  <a:gd name="connsiteX7" fmla="*/ 83741 w 141377"/>
                  <a:gd name="connsiteY7" fmla="*/ 25825 h 211396"/>
                  <a:gd name="connsiteX8" fmla="*/ 60864 w 141377"/>
                  <a:gd name="connsiteY8" fmla="*/ 56320 h 211396"/>
                  <a:gd name="connsiteX9" fmla="*/ 32454 w 141377"/>
                  <a:gd name="connsiteY9" fmla="*/ 90319 h 211396"/>
                  <a:gd name="connsiteX10" fmla="*/ 6461 w 141377"/>
                  <a:gd name="connsiteY10" fmla="*/ 132253 h 211396"/>
                  <a:gd name="connsiteX11" fmla="*/ 2643 w 141377"/>
                  <a:gd name="connsiteY11" fmla="*/ 172634 h 211396"/>
                  <a:gd name="connsiteX12" fmla="*/ 32764 w 141377"/>
                  <a:gd name="connsiteY12" fmla="*/ 201614 h 211396"/>
                  <a:gd name="connsiteX13" fmla="*/ 71216 w 141377"/>
                  <a:gd name="connsiteY13" fmla="*/ 210238 h 211396"/>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0821"/>
                  <a:gd name="connsiteY0" fmla="*/ 202944 h 204102"/>
                  <a:gd name="connsiteX1" fmla="*/ 117631 w 140821"/>
                  <a:gd name="connsiteY1" fmla="*/ 171707 h 204102"/>
                  <a:gd name="connsiteX2" fmla="*/ 134599 w 140821"/>
                  <a:gd name="connsiteY2" fmla="*/ 121273 h 204102"/>
                  <a:gd name="connsiteX3" fmla="*/ 139186 w 140821"/>
                  <a:gd name="connsiteY3" fmla="*/ 84782 h 204102"/>
                  <a:gd name="connsiteX4" fmla="*/ 128287 w 140821"/>
                  <a:gd name="connsiteY4" fmla="*/ 51238 h 204102"/>
                  <a:gd name="connsiteX5" fmla="*/ 104299 w 140821"/>
                  <a:gd name="connsiteY5" fmla="*/ 5998 h 204102"/>
                  <a:gd name="connsiteX6" fmla="*/ 95940 w 140821"/>
                  <a:gd name="connsiteY6" fmla="*/ 11 h 204102"/>
                  <a:gd name="connsiteX7" fmla="*/ 83741 w 140821"/>
                  <a:gd name="connsiteY7" fmla="*/ 18531 h 204102"/>
                  <a:gd name="connsiteX8" fmla="*/ 60864 w 140821"/>
                  <a:gd name="connsiteY8" fmla="*/ 49026 h 204102"/>
                  <a:gd name="connsiteX9" fmla="*/ 32454 w 140821"/>
                  <a:gd name="connsiteY9" fmla="*/ 83025 h 204102"/>
                  <a:gd name="connsiteX10" fmla="*/ 6461 w 140821"/>
                  <a:gd name="connsiteY10" fmla="*/ 124959 h 204102"/>
                  <a:gd name="connsiteX11" fmla="*/ 2643 w 140821"/>
                  <a:gd name="connsiteY11" fmla="*/ 165340 h 204102"/>
                  <a:gd name="connsiteX12" fmla="*/ 32764 w 140821"/>
                  <a:gd name="connsiteY12" fmla="*/ 194320 h 204102"/>
                  <a:gd name="connsiteX13" fmla="*/ 71216 w 140821"/>
                  <a:gd name="connsiteY13" fmla="*/ 202944 h 204102"/>
                  <a:gd name="connsiteX0" fmla="*/ 71216 w 136354"/>
                  <a:gd name="connsiteY0" fmla="*/ 202944 h 204102"/>
                  <a:gd name="connsiteX1" fmla="*/ 117631 w 136354"/>
                  <a:gd name="connsiteY1" fmla="*/ 171707 h 204102"/>
                  <a:gd name="connsiteX2" fmla="*/ 134599 w 136354"/>
                  <a:gd name="connsiteY2" fmla="*/ 121273 h 204102"/>
                  <a:gd name="connsiteX3" fmla="*/ 132857 w 136354"/>
                  <a:gd name="connsiteY3" fmla="*/ 82970 h 204102"/>
                  <a:gd name="connsiteX4" fmla="*/ 128287 w 136354"/>
                  <a:gd name="connsiteY4" fmla="*/ 51238 h 204102"/>
                  <a:gd name="connsiteX5" fmla="*/ 104299 w 136354"/>
                  <a:gd name="connsiteY5" fmla="*/ 5998 h 204102"/>
                  <a:gd name="connsiteX6" fmla="*/ 95940 w 136354"/>
                  <a:gd name="connsiteY6" fmla="*/ 11 h 204102"/>
                  <a:gd name="connsiteX7" fmla="*/ 83741 w 136354"/>
                  <a:gd name="connsiteY7" fmla="*/ 18531 h 204102"/>
                  <a:gd name="connsiteX8" fmla="*/ 60864 w 136354"/>
                  <a:gd name="connsiteY8" fmla="*/ 49026 h 204102"/>
                  <a:gd name="connsiteX9" fmla="*/ 32454 w 136354"/>
                  <a:gd name="connsiteY9" fmla="*/ 83025 h 204102"/>
                  <a:gd name="connsiteX10" fmla="*/ 6461 w 136354"/>
                  <a:gd name="connsiteY10" fmla="*/ 124959 h 204102"/>
                  <a:gd name="connsiteX11" fmla="*/ 2643 w 136354"/>
                  <a:gd name="connsiteY11" fmla="*/ 165340 h 204102"/>
                  <a:gd name="connsiteX12" fmla="*/ 32764 w 136354"/>
                  <a:gd name="connsiteY12" fmla="*/ 194320 h 204102"/>
                  <a:gd name="connsiteX13" fmla="*/ 71216 w 136354"/>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6962"/>
                  <a:gd name="connsiteY0" fmla="*/ 202944 h 204102"/>
                  <a:gd name="connsiteX1" fmla="*/ 117631 w 136962"/>
                  <a:gd name="connsiteY1" fmla="*/ 171707 h 204102"/>
                  <a:gd name="connsiteX2" fmla="*/ 134599 w 136962"/>
                  <a:gd name="connsiteY2" fmla="*/ 121273 h 204102"/>
                  <a:gd name="connsiteX3" fmla="*/ 135276 w 136962"/>
                  <a:gd name="connsiteY3" fmla="*/ 78952 h 204102"/>
                  <a:gd name="connsiteX4" fmla="*/ 128287 w 136962"/>
                  <a:gd name="connsiteY4" fmla="*/ 51238 h 204102"/>
                  <a:gd name="connsiteX5" fmla="*/ 104299 w 136962"/>
                  <a:gd name="connsiteY5" fmla="*/ 5998 h 204102"/>
                  <a:gd name="connsiteX6" fmla="*/ 95940 w 136962"/>
                  <a:gd name="connsiteY6" fmla="*/ 11 h 204102"/>
                  <a:gd name="connsiteX7" fmla="*/ 83741 w 136962"/>
                  <a:gd name="connsiteY7" fmla="*/ 18531 h 204102"/>
                  <a:gd name="connsiteX8" fmla="*/ 60864 w 136962"/>
                  <a:gd name="connsiteY8" fmla="*/ 49026 h 204102"/>
                  <a:gd name="connsiteX9" fmla="*/ 32454 w 136962"/>
                  <a:gd name="connsiteY9" fmla="*/ 83025 h 204102"/>
                  <a:gd name="connsiteX10" fmla="*/ 6461 w 136962"/>
                  <a:gd name="connsiteY10" fmla="*/ 124959 h 204102"/>
                  <a:gd name="connsiteX11" fmla="*/ 2643 w 136962"/>
                  <a:gd name="connsiteY11" fmla="*/ 165340 h 204102"/>
                  <a:gd name="connsiteX12" fmla="*/ 32764 w 136962"/>
                  <a:gd name="connsiteY12" fmla="*/ 194320 h 204102"/>
                  <a:gd name="connsiteX13" fmla="*/ 71216 w 136962"/>
                  <a:gd name="connsiteY13" fmla="*/ 202944 h 204102"/>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04299 w 136962"/>
                  <a:gd name="connsiteY5" fmla="*/ 8182 h 206286"/>
                  <a:gd name="connsiteX6" fmla="*/ 94960 w 136962"/>
                  <a:gd name="connsiteY6" fmla="*/ 8 h 206286"/>
                  <a:gd name="connsiteX7" fmla="*/ 83741 w 136962"/>
                  <a:gd name="connsiteY7" fmla="*/ 20715 h 206286"/>
                  <a:gd name="connsiteX8" fmla="*/ 60864 w 136962"/>
                  <a:gd name="connsiteY8" fmla="*/ 51210 h 206286"/>
                  <a:gd name="connsiteX9" fmla="*/ 32454 w 136962"/>
                  <a:gd name="connsiteY9" fmla="*/ 85209 h 206286"/>
                  <a:gd name="connsiteX10" fmla="*/ 6461 w 136962"/>
                  <a:gd name="connsiteY10" fmla="*/ 127143 h 206286"/>
                  <a:gd name="connsiteX11" fmla="*/ 2643 w 136962"/>
                  <a:gd name="connsiteY11" fmla="*/ 167524 h 206286"/>
                  <a:gd name="connsiteX12" fmla="*/ 32764 w 136962"/>
                  <a:gd name="connsiteY12" fmla="*/ 196504 h 206286"/>
                  <a:gd name="connsiteX13" fmla="*/ 71216 w 136962"/>
                  <a:gd name="connsiteY13"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2013 w 136962"/>
                  <a:gd name="connsiteY5" fmla="*/ 20328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7385 w 136962"/>
                  <a:gd name="connsiteY5" fmla="*/ 26521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69341 w 135087"/>
                  <a:gd name="connsiteY0" fmla="*/ 205128 h 206286"/>
                  <a:gd name="connsiteX1" fmla="*/ 115756 w 135087"/>
                  <a:gd name="connsiteY1" fmla="*/ 173891 h 206286"/>
                  <a:gd name="connsiteX2" fmla="*/ 132724 w 135087"/>
                  <a:gd name="connsiteY2" fmla="*/ 123457 h 206286"/>
                  <a:gd name="connsiteX3" fmla="*/ 133401 w 135087"/>
                  <a:gd name="connsiteY3" fmla="*/ 81136 h 206286"/>
                  <a:gd name="connsiteX4" fmla="*/ 126412 w 135087"/>
                  <a:gd name="connsiteY4" fmla="*/ 53422 h 206286"/>
                  <a:gd name="connsiteX5" fmla="*/ 115510 w 135087"/>
                  <a:gd name="connsiteY5" fmla="*/ 26521 h 206286"/>
                  <a:gd name="connsiteX6" fmla="*/ 102424 w 135087"/>
                  <a:gd name="connsiteY6" fmla="*/ 8182 h 206286"/>
                  <a:gd name="connsiteX7" fmla="*/ 93085 w 135087"/>
                  <a:gd name="connsiteY7" fmla="*/ 8 h 206286"/>
                  <a:gd name="connsiteX8" fmla="*/ 81866 w 135087"/>
                  <a:gd name="connsiteY8" fmla="*/ 20715 h 206286"/>
                  <a:gd name="connsiteX9" fmla="*/ 58989 w 135087"/>
                  <a:gd name="connsiteY9" fmla="*/ 51210 h 206286"/>
                  <a:gd name="connsiteX10" fmla="*/ 30579 w 135087"/>
                  <a:gd name="connsiteY10" fmla="*/ 85209 h 206286"/>
                  <a:gd name="connsiteX11" fmla="*/ 4586 w 135087"/>
                  <a:gd name="connsiteY11" fmla="*/ 127143 h 206286"/>
                  <a:gd name="connsiteX12" fmla="*/ 768 w 135087"/>
                  <a:gd name="connsiteY12" fmla="*/ 167524 h 206286"/>
                  <a:gd name="connsiteX13" fmla="*/ 13398 w 135087"/>
                  <a:gd name="connsiteY13" fmla="*/ 184698 h 206286"/>
                  <a:gd name="connsiteX14" fmla="*/ 30889 w 135087"/>
                  <a:gd name="connsiteY14" fmla="*/ 196504 h 206286"/>
                  <a:gd name="connsiteX15" fmla="*/ 69341 w 135087"/>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5054 w 136743"/>
                  <a:gd name="connsiteY13" fmla="*/ 184698 h 206286"/>
                  <a:gd name="connsiteX14" fmla="*/ 32545 w 136743"/>
                  <a:gd name="connsiteY14" fmla="*/ 196504 h 206286"/>
                  <a:gd name="connsiteX15" fmla="*/ 70997 w 136743"/>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2135 w 136743"/>
                  <a:gd name="connsiteY13" fmla="*/ 184703 h 206286"/>
                  <a:gd name="connsiteX14" fmla="*/ 32545 w 136743"/>
                  <a:gd name="connsiteY14" fmla="*/ 196504 h 206286"/>
                  <a:gd name="connsiteX15" fmla="*/ 70997 w 136743"/>
                  <a:gd name="connsiteY15" fmla="*/ 205128 h 206286"/>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348"/>
                  <a:gd name="connsiteX1" fmla="*/ 117412 w 136743"/>
                  <a:gd name="connsiteY1" fmla="*/ 173891 h 206348"/>
                  <a:gd name="connsiteX2" fmla="*/ 134380 w 136743"/>
                  <a:gd name="connsiteY2" fmla="*/ 123457 h 206348"/>
                  <a:gd name="connsiteX3" fmla="*/ 135057 w 136743"/>
                  <a:gd name="connsiteY3" fmla="*/ 81136 h 206348"/>
                  <a:gd name="connsiteX4" fmla="*/ 128068 w 136743"/>
                  <a:gd name="connsiteY4" fmla="*/ 53422 h 206348"/>
                  <a:gd name="connsiteX5" fmla="*/ 117166 w 136743"/>
                  <a:gd name="connsiteY5" fmla="*/ 26521 h 206348"/>
                  <a:gd name="connsiteX6" fmla="*/ 104080 w 136743"/>
                  <a:gd name="connsiteY6" fmla="*/ 8182 h 206348"/>
                  <a:gd name="connsiteX7" fmla="*/ 94741 w 136743"/>
                  <a:gd name="connsiteY7" fmla="*/ 8 h 206348"/>
                  <a:gd name="connsiteX8" fmla="*/ 83522 w 136743"/>
                  <a:gd name="connsiteY8" fmla="*/ 20715 h 206348"/>
                  <a:gd name="connsiteX9" fmla="*/ 60645 w 136743"/>
                  <a:gd name="connsiteY9" fmla="*/ 51210 h 206348"/>
                  <a:gd name="connsiteX10" fmla="*/ 32235 w 136743"/>
                  <a:gd name="connsiteY10" fmla="*/ 85209 h 206348"/>
                  <a:gd name="connsiteX11" fmla="*/ 6242 w 136743"/>
                  <a:gd name="connsiteY11" fmla="*/ 127143 h 206348"/>
                  <a:gd name="connsiteX12" fmla="*/ 474 w 136743"/>
                  <a:gd name="connsiteY12" fmla="*/ 166068 h 206348"/>
                  <a:gd name="connsiteX13" fmla="*/ 12135 w 136743"/>
                  <a:gd name="connsiteY13" fmla="*/ 184703 h 206348"/>
                  <a:gd name="connsiteX14" fmla="*/ 31577 w 136743"/>
                  <a:gd name="connsiteY14" fmla="*/ 197965 h 206348"/>
                  <a:gd name="connsiteX15" fmla="*/ 70997 w 136743"/>
                  <a:gd name="connsiteY15" fmla="*/ 205128 h 206348"/>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2135 w 136743"/>
                  <a:gd name="connsiteY13" fmla="*/ 184703 h 212426"/>
                  <a:gd name="connsiteX14" fmla="*/ 36147 w 136743"/>
                  <a:gd name="connsiteY14" fmla="*/ 210514 h 212426"/>
                  <a:gd name="connsiteX15" fmla="*/ 70997 w 136743"/>
                  <a:gd name="connsiteY15" fmla="*/ 205128 h 212426"/>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3665 w 136743"/>
                  <a:gd name="connsiteY13" fmla="*/ 191677 h 212426"/>
                  <a:gd name="connsiteX14" fmla="*/ 36147 w 136743"/>
                  <a:gd name="connsiteY14" fmla="*/ 210514 h 212426"/>
                  <a:gd name="connsiteX15" fmla="*/ 70997 w 136743"/>
                  <a:gd name="connsiteY15" fmla="*/ 205128 h 212426"/>
                  <a:gd name="connsiteX0" fmla="*/ 71012 w 136743"/>
                  <a:gd name="connsiteY0" fmla="*/ 210709 h 213707"/>
                  <a:gd name="connsiteX1" fmla="*/ 117412 w 136743"/>
                  <a:gd name="connsiteY1" fmla="*/ 173891 h 213707"/>
                  <a:gd name="connsiteX2" fmla="*/ 134380 w 136743"/>
                  <a:gd name="connsiteY2" fmla="*/ 123457 h 213707"/>
                  <a:gd name="connsiteX3" fmla="*/ 135057 w 136743"/>
                  <a:gd name="connsiteY3" fmla="*/ 81136 h 213707"/>
                  <a:gd name="connsiteX4" fmla="*/ 128068 w 136743"/>
                  <a:gd name="connsiteY4" fmla="*/ 53422 h 213707"/>
                  <a:gd name="connsiteX5" fmla="*/ 117166 w 136743"/>
                  <a:gd name="connsiteY5" fmla="*/ 26521 h 213707"/>
                  <a:gd name="connsiteX6" fmla="*/ 104080 w 136743"/>
                  <a:gd name="connsiteY6" fmla="*/ 8182 h 213707"/>
                  <a:gd name="connsiteX7" fmla="*/ 94741 w 136743"/>
                  <a:gd name="connsiteY7" fmla="*/ 8 h 213707"/>
                  <a:gd name="connsiteX8" fmla="*/ 83522 w 136743"/>
                  <a:gd name="connsiteY8" fmla="*/ 20715 h 213707"/>
                  <a:gd name="connsiteX9" fmla="*/ 60645 w 136743"/>
                  <a:gd name="connsiteY9" fmla="*/ 51210 h 213707"/>
                  <a:gd name="connsiteX10" fmla="*/ 32235 w 136743"/>
                  <a:gd name="connsiteY10" fmla="*/ 85209 h 213707"/>
                  <a:gd name="connsiteX11" fmla="*/ 6242 w 136743"/>
                  <a:gd name="connsiteY11" fmla="*/ 127143 h 213707"/>
                  <a:gd name="connsiteX12" fmla="*/ 474 w 136743"/>
                  <a:gd name="connsiteY12" fmla="*/ 166068 h 213707"/>
                  <a:gd name="connsiteX13" fmla="*/ 13665 w 136743"/>
                  <a:gd name="connsiteY13" fmla="*/ 191677 h 213707"/>
                  <a:gd name="connsiteX14" fmla="*/ 36147 w 136743"/>
                  <a:gd name="connsiteY14" fmla="*/ 210514 h 213707"/>
                  <a:gd name="connsiteX15" fmla="*/ 71012 w 136743"/>
                  <a:gd name="connsiteY15" fmla="*/ 210709 h 21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743" h="213707">
                    <a:moveTo>
                      <a:pt x="71012" y="210709"/>
                    </a:moveTo>
                    <a:cubicBezTo>
                      <a:pt x="84587" y="208551"/>
                      <a:pt x="108284" y="187385"/>
                      <a:pt x="117412" y="173891"/>
                    </a:cubicBezTo>
                    <a:cubicBezTo>
                      <a:pt x="126540" y="160397"/>
                      <a:pt x="131439" y="138916"/>
                      <a:pt x="134380" y="123457"/>
                    </a:cubicBezTo>
                    <a:cubicBezTo>
                      <a:pt x="137321" y="107998"/>
                      <a:pt x="137482" y="94902"/>
                      <a:pt x="135057" y="81136"/>
                    </a:cubicBezTo>
                    <a:cubicBezTo>
                      <a:pt x="131933" y="67018"/>
                      <a:pt x="132484" y="63937"/>
                      <a:pt x="128068" y="53422"/>
                    </a:cubicBezTo>
                    <a:cubicBezTo>
                      <a:pt x="124191" y="43287"/>
                      <a:pt x="121164" y="34061"/>
                      <a:pt x="117166" y="26521"/>
                    </a:cubicBezTo>
                    <a:cubicBezTo>
                      <a:pt x="113168" y="18981"/>
                      <a:pt x="106922" y="11569"/>
                      <a:pt x="104080" y="8182"/>
                    </a:cubicBezTo>
                    <a:lnTo>
                      <a:pt x="94741" y="8"/>
                    </a:lnTo>
                    <a:cubicBezTo>
                      <a:pt x="90734" y="-382"/>
                      <a:pt x="89205" y="12181"/>
                      <a:pt x="83522" y="20715"/>
                    </a:cubicBezTo>
                    <a:cubicBezTo>
                      <a:pt x="77839" y="29249"/>
                      <a:pt x="67694" y="42389"/>
                      <a:pt x="60645" y="51210"/>
                    </a:cubicBezTo>
                    <a:cubicBezTo>
                      <a:pt x="53596" y="60031"/>
                      <a:pt x="45070" y="69962"/>
                      <a:pt x="32235" y="85209"/>
                    </a:cubicBezTo>
                    <a:cubicBezTo>
                      <a:pt x="22214" y="98648"/>
                      <a:pt x="11536" y="113667"/>
                      <a:pt x="6242" y="127143"/>
                    </a:cubicBezTo>
                    <a:cubicBezTo>
                      <a:pt x="948" y="140620"/>
                      <a:pt x="-995" y="156475"/>
                      <a:pt x="474" y="166068"/>
                    </a:cubicBezTo>
                    <a:cubicBezTo>
                      <a:pt x="1943" y="175661"/>
                      <a:pt x="8645" y="186847"/>
                      <a:pt x="13665" y="191677"/>
                    </a:cubicBezTo>
                    <a:cubicBezTo>
                      <a:pt x="18685" y="196507"/>
                      <a:pt x="26331" y="205286"/>
                      <a:pt x="36147" y="210514"/>
                    </a:cubicBezTo>
                    <a:cubicBezTo>
                      <a:pt x="49166" y="216315"/>
                      <a:pt x="57312" y="212854"/>
                      <a:pt x="71012" y="210709"/>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38" name="Freeform 75">
                <a:extLst>
                  <a:ext uri="{FF2B5EF4-FFF2-40B4-BE49-F238E27FC236}">
                    <a16:creationId xmlns:a16="http://schemas.microsoft.com/office/drawing/2014/main" id="{BEF130D3-6D23-460C-954D-B57CFB2F3CF3}"/>
                  </a:ext>
                </a:extLst>
              </p:cNvPr>
              <p:cNvSpPr>
                <a:spLocks/>
              </p:cNvSpPr>
              <p:nvPr/>
            </p:nvSpPr>
            <p:spPr>
              <a:xfrm rot="18891427" flipH="1">
                <a:off x="4319367" y="3058030"/>
                <a:ext cx="36000" cy="216000"/>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rgbClr val="6D883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39" name="Freeform 76">
                <a:extLst>
                  <a:ext uri="{FF2B5EF4-FFF2-40B4-BE49-F238E27FC236}">
                    <a16:creationId xmlns:a16="http://schemas.microsoft.com/office/drawing/2014/main" id="{981F1349-8A88-4189-BD7B-7CD31A93CEF4}"/>
                  </a:ext>
                </a:extLst>
              </p:cNvPr>
              <p:cNvSpPr>
                <a:spLocks/>
              </p:cNvSpPr>
              <p:nvPr/>
            </p:nvSpPr>
            <p:spPr>
              <a:xfrm rot="18891427" flipH="1">
                <a:off x="4319367" y="2526378"/>
                <a:ext cx="36000" cy="216000"/>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rgbClr val="6D883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40" name="Freeform 77">
                <a:extLst>
                  <a:ext uri="{FF2B5EF4-FFF2-40B4-BE49-F238E27FC236}">
                    <a16:creationId xmlns:a16="http://schemas.microsoft.com/office/drawing/2014/main" id="{95838BC5-1BE2-4066-8B55-A5CA016AB760}"/>
                  </a:ext>
                </a:extLst>
              </p:cNvPr>
              <p:cNvSpPr>
                <a:spLocks/>
              </p:cNvSpPr>
              <p:nvPr/>
            </p:nvSpPr>
            <p:spPr>
              <a:xfrm rot="18891427" flipH="1">
                <a:off x="4319367" y="2802305"/>
                <a:ext cx="36000" cy="216000"/>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rgbClr val="6D883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41" name="Freeform 78">
                <a:extLst>
                  <a:ext uri="{FF2B5EF4-FFF2-40B4-BE49-F238E27FC236}">
                    <a16:creationId xmlns:a16="http://schemas.microsoft.com/office/drawing/2014/main" id="{E48AE399-3915-498B-9969-101C803C2845}"/>
                  </a:ext>
                </a:extLst>
              </p:cNvPr>
              <p:cNvSpPr>
                <a:spLocks/>
              </p:cNvSpPr>
              <p:nvPr/>
            </p:nvSpPr>
            <p:spPr>
              <a:xfrm rot="18891427" flipH="1">
                <a:off x="4319367" y="3333352"/>
                <a:ext cx="36000" cy="216000"/>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rgbClr val="6D883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42" name="Freeform 79">
                <a:extLst>
                  <a:ext uri="{FF2B5EF4-FFF2-40B4-BE49-F238E27FC236}">
                    <a16:creationId xmlns:a16="http://schemas.microsoft.com/office/drawing/2014/main" id="{7C4C39C4-67F3-4C57-9672-019C320BA5A1}"/>
                  </a:ext>
                </a:extLst>
              </p:cNvPr>
              <p:cNvSpPr>
                <a:spLocks/>
              </p:cNvSpPr>
              <p:nvPr/>
            </p:nvSpPr>
            <p:spPr>
              <a:xfrm rot="18891427" flipH="1">
                <a:off x="4319367" y="3593174"/>
                <a:ext cx="36000" cy="216000"/>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rgbClr val="6D883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43" name="Freeform 80">
                <a:extLst>
                  <a:ext uri="{FF2B5EF4-FFF2-40B4-BE49-F238E27FC236}">
                    <a16:creationId xmlns:a16="http://schemas.microsoft.com/office/drawing/2014/main" id="{251A3B35-BE3D-4FE6-A1FF-CE89013296F1}"/>
                  </a:ext>
                </a:extLst>
              </p:cNvPr>
              <p:cNvSpPr>
                <a:spLocks/>
              </p:cNvSpPr>
              <p:nvPr/>
            </p:nvSpPr>
            <p:spPr>
              <a:xfrm rot="18891427" flipH="1">
                <a:off x="4319367" y="3866456"/>
                <a:ext cx="36000" cy="216000"/>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rgbClr val="6D883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44" name="Freeform 81">
                <a:extLst>
                  <a:ext uri="{FF2B5EF4-FFF2-40B4-BE49-F238E27FC236}">
                    <a16:creationId xmlns:a16="http://schemas.microsoft.com/office/drawing/2014/main" id="{603E2649-DBBC-4F11-8E88-CCE1F21BE5DA}"/>
                  </a:ext>
                </a:extLst>
              </p:cNvPr>
              <p:cNvSpPr>
                <a:spLocks/>
              </p:cNvSpPr>
              <p:nvPr/>
            </p:nvSpPr>
            <p:spPr>
              <a:xfrm rot="18891427" flipH="1">
                <a:off x="4319367" y="4115365"/>
                <a:ext cx="36000" cy="216000"/>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rgbClr val="6D883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45" name="Freeform 82">
                <a:extLst>
                  <a:ext uri="{FF2B5EF4-FFF2-40B4-BE49-F238E27FC236}">
                    <a16:creationId xmlns:a16="http://schemas.microsoft.com/office/drawing/2014/main" id="{E9C3B9F6-D60F-4D3A-B8F9-286ED6BF32A9}"/>
                  </a:ext>
                </a:extLst>
              </p:cNvPr>
              <p:cNvSpPr>
                <a:spLocks/>
              </p:cNvSpPr>
              <p:nvPr/>
            </p:nvSpPr>
            <p:spPr>
              <a:xfrm rot="18891427" flipH="1">
                <a:off x="4319367" y="4375849"/>
                <a:ext cx="36000" cy="216000"/>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rgbClr val="6D883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nvGrpSpPr>
              <p:cNvPr id="46" name="Group 1">
                <a:extLst>
                  <a:ext uri="{FF2B5EF4-FFF2-40B4-BE49-F238E27FC236}">
                    <a16:creationId xmlns:a16="http://schemas.microsoft.com/office/drawing/2014/main" id="{167A3E9A-48B5-430A-AF35-15DBBA752185}"/>
                  </a:ext>
                </a:extLst>
              </p:cNvPr>
              <p:cNvGrpSpPr/>
              <p:nvPr/>
            </p:nvGrpSpPr>
            <p:grpSpPr>
              <a:xfrm>
                <a:off x="2163139" y="3374064"/>
                <a:ext cx="1464144" cy="1163658"/>
                <a:chOff x="2568588" y="3766593"/>
                <a:chExt cx="1001284" cy="877077"/>
              </a:xfrm>
            </p:grpSpPr>
            <p:pic>
              <p:nvPicPr>
                <p:cNvPr id="48" name="Picture 3">
                  <a:extLst>
                    <a:ext uri="{FF2B5EF4-FFF2-40B4-BE49-F238E27FC236}">
                      <a16:creationId xmlns:a16="http://schemas.microsoft.com/office/drawing/2014/main" id="{2201F939-A9F3-4A26-8B5B-DBB46FD863D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278030">
                  <a:off x="2568588" y="3766593"/>
                  <a:ext cx="1001284" cy="583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6">
                  <a:extLst>
                    <a:ext uri="{FF2B5EF4-FFF2-40B4-BE49-F238E27FC236}">
                      <a16:creationId xmlns:a16="http://schemas.microsoft.com/office/drawing/2014/main" id="{82653F25-DBB5-4AAA-A54F-9F863B96BF4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56030" y="4135836"/>
                  <a:ext cx="843983" cy="47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12">
                  <a:extLst>
                    <a:ext uri="{FF2B5EF4-FFF2-40B4-BE49-F238E27FC236}">
                      <a16:creationId xmlns:a16="http://schemas.microsoft.com/office/drawing/2014/main" id="{C4660C67-541D-483C-87C8-00F1C0D430D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83386" y="4430061"/>
                  <a:ext cx="232906" cy="213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5">
                  <a:extLst>
                    <a:ext uri="{FF2B5EF4-FFF2-40B4-BE49-F238E27FC236}">
                      <a16:creationId xmlns:a16="http://schemas.microsoft.com/office/drawing/2014/main" id="{36CAB3EE-21E7-44A2-A455-5FF341539B8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240723">
                  <a:off x="3119229" y="4028048"/>
                  <a:ext cx="151022" cy="27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7" name="Rectangle 18">
                <a:extLst>
                  <a:ext uri="{FF2B5EF4-FFF2-40B4-BE49-F238E27FC236}">
                    <a16:creationId xmlns:a16="http://schemas.microsoft.com/office/drawing/2014/main" id="{F0430D36-EE2E-43B0-8E90-B177C7FCED32}"/>
                  </a:ext>
                </a:extLst>
              </p:cNvPr>
              <p:cNvSpPr/>
              <p:nvPr/>
            </p:nvSpPr>
            <p:spPr>
              <a:xfrm>
                <a:off x="1695591" y="5056965"/>
                <a:ext cx="5620041" cy="1050043"/>
              </a:xfrm>
              <a:prstGeom prst="rect">
                <a:avLst/>
              </a:prstGeom>
              <a:noFill/>
              <a:effectLst/>
            </p:spPr>
            <p:txBody>
              <a:bodyPr wrap="none" lIns="91440" tIns="45720" rIns="91440" bIns="45720">
                <a:spAutoFit/>
              </a:bodyPr>
              <a:lstStyle/>
              <a:p>
                <a:pPr algn="ctr"/>
                <a:r>
                  <a:rPr lang="en-US" sz="2400" cap="none" spc="0" dirty="0">
                    <a:ln w="19050">
                      <a:noFill/>
                      <a:prstDash val="solid"/>
                    </a:ln>
                    <a:latin typeface="Tw Cen MT" pitchFamily="34" charset="0"/>
                  </a:rPr>
                  <a:t>CROP   INNOVATION   DENMARK</a:t>
                </a:r>
              </a:p>
              <a:p>
                <a:pPr algn="ctr"/>
                <a:r>
                  <a:rPr lang="en-US" sz="2400" i="1" dirty="0">
                    <a:ln w="19050">
                      <a:noFill/>
                      <a:prstDash val="solid"/>
                    </a:ln>
                    <a:latin typeface="Tw Cen MT" pitchFamily="34" charset="0"/>
                  </a:rPr>
                  <a:t>- </a:t>
                </a:r>
                <a:r>
                  <a:rPr lang="en-US" sz="2400" i="1" u="sng" dirty="0">
                    <a:ln w="19050">
                      <a:noFill/>
                      <a:prstDash val="solid"/>
                    </a:ln>
                    <a:latin typeface="Tw Cen MT" pitchFamily="34" charset="0"/>
                  </a:rPr>
                  <a:t>from genes to seeds</a:t>
                </a:r>
                <a:endParaRPr lang="en-US" sz="2400" i="1" u="sng" cap="none" spc="0" dirty="0">
                  <a:ln w="19050">
                    <a:noFill/>
                    <a:prstDash val="solid"/>
                  </a:ln>
                  <a:latin typeface="Tw Cen MT" pitchFamily="34" charset="0"/>
                </a:endParaRPr>
              </a:p>
            </p:txBody>
          </p:sp>
        </p:grpSp>
      </p:grpSp>
      <p:pic>
        <p:nvPicPr>
          <p:cNvPr id="69" name="Billede 68">
            <a:extLst>
              <a:ext uri="{FF2B5EF4-FFF2-40B4-BE49-F238E27FC236}">
                <a16:creationId xmlns:a16="http://schemas.microsoft.com/office/drawing/2014/main" id="{787ACD45-5367-4F32-9CEC-8A4AD2BD5223}"/>
              </a:ext>
            </a:extLst>
          </p:cNvPr>
          <p:cNvPicPr>
            <a:picLocks noChangeAspect="1"/>
          </p:cNvPicPr>
          <p:nvPr userDrawn="1"/>
        </p:nvPicPr>
        <p:blipFill>
          <a:blip r:embed="rId11"/>
          <a:stretch>
            <a:fillRect/>
          </a:stretch>
        </p:blipFill>
        <p:spPr>
          <a:xfrm>
            <a:off x="7745932" y="5174479"/>
            <a:ext cx="699251" cy="562626"/>
          </a:xfrm>
          <a:prstGeom prst="rect">
            <a:avLst/>
          </a:prstGeom>
        </p:spPr>
      </p:pic>
      <p:pic>
        <p:nvPicPr>
          <p:cNvPr id="70" name="Billede 69">
            <a:extLst>
              <a:ext uri="{FF2B5EF4-FFF2-40B4-BE49-F238E27FC236}">
                <a16:creationId xmlns:a16="http://schemas.microsoft.com/office/drawing/2014/main" id="{59CCBCDB-BA61-48AA-A17F-BC89B91E4A8C}"/>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r="14234" b="-24835"/>
          <a:stretch/>
        </p:blipFill>
        <p:spPr>
          <a:xfrm>
            <a:off x="8601138" y="5174479"/>
            <a:ext cx="2292855" cy="711534"/>
          </a:xfrm>
          <a:prstGeom prst="rect">
            <a:avLst/>
          </a:prstGeom>
        </p:spPr>
      </p:pic>
      <p:cxnSp>
        <p:nvCxnSpPr>
          <p:cNvPr id="72" name="Lige forbindelse 71">
            <a:extLst>
              <a:ext uri="{FF2B5EF4-FFF2-40B4-BE49-F238E27FC236}">
                <a16:creationId xmlns:a16="http://schemas.microsoft.com/office/drawing/2014/main" id="{F690BE9E-ECF2-44F1-8C83-1D751BBC053E}"/>
              </a:ext>
            </a:extLst>
          </p:cNvPr>
          <p:cNvCxnSpPr/>
          <p:nvPr userDrawn="1"/>
        </p:nvCxnSpPr>
        <p:spPr>
          <a:xfrm>
            <a:off x="0" y="5949280"/>
            <a:ext cx="12192000" cy="0"/>
          </a:xfrm>
          <a:prstGeom prst="line">
            <a:avLst/>
          </a:prstGeom>
          <a:ln w="28575">
            <a:solidFill>
              <a:srgbClr val="6D8838"/>
            </a:solidFill>
          </a:ln>
        </p:spPr>
        <p:style>
          <a:lnRef idx="1">
            <a:schemeClr val="accent1"/>
          </a:lnRef>
          <a:fillRef idx="0">
            <a:schemeClr val="accent1"/>
          </a:fillRef>
          <a:effectRef idx="0">
            <a:schemeClr val="accent1"/>
          </a:effectRef>
          <a:fontRef idx="minor">
            <a:schemeClr val="tx1"/>
          </a:fontRef>
        </p:style>
      </p:cxnSp>
      <p:cxnSp>
        <p:nvCxnSpPr>
          <p:cNvPr id="74" name="Lige forbindelse 73">
            <a:extLst>
              <a:ext uri="{FF2B5EF4-FFF2-40B4-BE49-F238E27FC236}">
                <a16:creationId xmlns:a16="http://schemas.microsoft.com/office/drawing/2014/main" id="{A610148F-392A-4D7A-BA79-96E3DDD7CE2D}"/>
              </a:ext>
            </a:extLst>
          </p:cNvPr>
          <p:cNvCxnSpPr/>
          <p:nvPr userDrawn="1"/>
        </p:nvCxnSpPr>
        <p:spPr>
          <a:xfrm>
            <a:off x="0" y="764704"/>
            <a:ext cx="12192000" cy="0"/>
          </a:xfrm>
          <a:prstGeom prst="line">
            <a:avLst/>
          </a:prstGeom>
          <a:ln w="28575">
            <a:solidFill>
              <a:srgbClr val="6D88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777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Indhold 1 med logo">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723952" y="1367532"/>
            <a:ext cx="10972800" cy="4525963"/>
          </a:xfrm>
        </p:spPr>
        <p:txBody>
          <a:bodyPr/>
          <a:lstStyle>
            <a:lvl1pPr>
              <a:defRPr sz="2400"/>
            </a:lvl1pPr>
            <a:lvl2pPr>
              <a:defRPr sz="2400"/>
            </a:lvl2pPr>
            <a:lvl3pPr>
              <a:defRPr sz="1800"/>
            </a:lvl3pPr>
            <a:lvl4pPr>
              <a:defRPr sz="1600"/>
            </a:lvl4pPr>
            <a:lvl5pPr>
              <a:defRPr sz="1600"/>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15" name="Gruppe 14"/>
          <p:cNvGrpSpPr/>
          <p:nvPr userDrawn="1"/>
        </p:nvGrpSpPr>
        <p:grpSpPr>
          <a:xfrm>
            <a:off x="10698547" y="116632"/>
            <a:ext cx="1359940" cy="803334"/>
            <a:chOff x="1788133" y="1456964"/>
            <a:chExt cx="5286841" cy="3601649"/>
          </a:xfrm>
        </p:grpSpPr>
        <p:grpSp>
          <p:nvGrpSpPr>
            <p:cNvPr id="16" name="Group 10"/>
            <p:cNvGrpSpPr/>
            <p:nvPr/>
          </p:nvGrpSpPr>
          <p:grpSpPr>
            <a:xfrm>
              <a:off x="1788133" y="1456964"/>
              <a:ext cx="2598867" cy="3600000"/>
              <a:chOff x="1762118" y="1732084"/>
              <a:chExt cx="2598867" cy="3600000"/>
            </a:xfrm>
          </p:grpSpPr>
          <p:grpSp>
            <p:nvGrpSpPr>
              <p:cNvPr id="75" name="Group 8"/>
              <p:cNvGrpSpPr/>
              <p:nvPr/>
            </p:nvGrpSpPr>
            <p:grpSpPr>
              <a:xfrm flipH="1">
                <a:off x="1762118" y="1732084"/>
                <a:ext cx="2520000" cy="3600000"/>
                <a:chOff x="1762118" y="1732084"/>
                <a:chExt cx="2520000" cy="3600000"/>
              </a:xfrm>
            </p:grpSpPr>
            <p:sp>
              <p:nvSpPr>
                <p:cNvPr id="77" name="Flowchart: Delay 6"/>
                <p:cNvSpPr>
                  <a:spLocks noChangeAspect="1"/>
                </p:cNvSpPr>
                <p:nvPr/>
              </p:nvSpPr>
              <p:spPr>
                <a:xfrm>
                  <a:off x="1762118" y="1732084"/>
                  <a:ext cx="2520000" cy="3600000"/>
                </a:xfrm>
                <a:prstGeom prst="flowChartDelay">
                  <a:avLst/>
                </a:prstGeom>
                <a:solidFill>
                  <a:srgbClr val="6D8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78" name="Flowchart: Delay 7"/>
                <p:cNvSpPr>
                  <a:spLocks noChangeAspect="1"/>
                </p:cNvSpPr>
                <p:nvPr/>
              </p:nvSpPr>
              <p:spPr>
                <a:xfrm>
                  <a:off x="1762119" y="2274784"/>
                  <a:ext cx="1916724" cy="2514600"/>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a:p>
              </p:txBody>
            </p:sp>
          </p:grpSp>
          <p:sp>
            <p:nvSpPr>
              <p:cNvPr id="76" name="Rectangle 9"/>
              <p:cNvSpPr/>
              <p:nvPr/>
            </p:nvSpPr>
            <p:spPr>
              <a:xfrm>
                <a:off x="3701225" y="1732084"/>
                <a:ext cx="659760" cy="36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grpSp>
          <p:nvGrpSpPr>
            <p:cNvPr id="17" name="Gruppe 16"/>
            <p:cNvGrpSpPr/>
            <p:nvPr/>
          </p:nvGrpSpPr>
          <p:grpSpPr>
            <a:xfrm>
              <a:off x="2163139" y="1456964"/>
              <a:ext cx="4911835" cy="3601649"/>
              <a:chOff x="2163139" y="1456964"/>
              <a:chExt cx="4911835" cy="3601649"/>
            </a:xfrm>
          </p:grpSpPr>
          <p:sp>
            <p:nvSpPr>
              <p:cNvPr id="18" name="Rectangle 73"/>
              <p:cNvSpPr/>
              <p:nvPr/>
            </p:nvSpPr>
            <p:spPr>
              <a:xfrm>
                <a:off x="4415607" y="1458613"/>
                <a:ext cx="659760" cy="36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nvGrpSpPr>
              <p:cNvPr id="19" name="Group 11"/>
              <p:cNvGrpSpPr/>
              <p:nvPr/>
            </p:nvGrpSpPr>
            <p:grpSpPr>
              <a:xfrm>
                <a:off x="4554974" y="1458571"/>
                <a:ext cx="2520000" cy="3600000"/>
                <a:chOff x="5855676" y="1670538"/>
                <a:chExt cx="2520000" cy="3600000"/>
              </a:xfrm>
            </p:grpSpPr>
            <p:sp>
              <p:nvSpPr>
                <p:cNvPr id="73" name="Flowchart: Delay 2"/>
                <p:cNvSpPr>
                  <a:spLocks noChangeAspect="1"/>
                </p:cNvSpPr>
                <p:nvPr/>
              </p:nvSpPr>
              <p:spPr>
                <a:xfrm>
                  <a:off x="5855676" y="1670538"/>
                  <a:ext cx="2520000" cy="3600000"/>
                </a:xfrm>
                <a:prstGeom prst="flowChartDelay">
                  <a:avLst/>
                </a:prstGeom>
                <a:solidFill>
                  <a:srgbClr val="6D8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a:p>
              </p:txBody>
            </p:sp>
            <p:sp>
              <p:nvSpPr>
                <p:cNvPr id="74" name="Flowchart: Delay 4"/>
                <p:cNvSpPr>
                  <a:spLocks noChangeAspect="1"/>
                </p:cNvSpPr>
                <p:nvPr/>
              </p:nvSpPr>
              <p:spPr>
                <a:xfrm>
                  <a:off x="6479931" y="2213238"/>
                  <a:ext cx="1292469" cy="2514600"/>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sp>
            <p:nvSpPr>
              <p:cNvPr id="20" name="Rectangle 5"/>
              <p:cNvSpPr/>
              <p:nvPr/>
            </p:nvSpPr>
            <p:spPr>
              <a:xfrm>
                <a:off x="3809057" y="1456964"/>
                <a:ext cx="648000" cy="3600000"/>
              </a:xfrm>
              <a:prstGeom prst="rect">
                <a:avLst/>
              </a:prstGeom>
              <a:solidFill>
                <a:srgbClr val="6D8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nvGrpSpPr>
              <p:cNvPr id="30" name="Group 12"/>
              <p:cNvGrpSpPr>
                <a:grpSpLocks noChangeAspect="1"/>
              </p:cNvGrpSpPr>
              <p:nvPr/>
            </p:nvGrpSpPr>
            <p:grpSpPr>
              <a:xfrm rot="19937154" flipH="1">
                <a:off x="5447737" y="3154392"/>
                <a:ext cx="974598" cy="1359485"/>
                <a:chOff x="3933701" y="2353408"/>
                <a:chExt cx="603161" cy="2101491"/>
              </a:xfrm>
              <a:solidFill>
                <a:srgbClr val="6D8838"/>
              </a:solidFill>
            </p:grpSpPr>
            <p:sp>
              <p:nvSpPr>
                <p:cNvPr id="70" name="Freeform 11"/>
                <p:cNvSpPr>
                  <a:spLocks/>
                </p:cNvSpPr>
                <p:nvPr/>
              </p:nvSpPr>
              <p:spPr bwMode="auto">
                <a:xfrm>
                  <a:off x="3933701" y="2702236"/>
                  <a:ext cx="265456" cy="1752663"/>
                </a:xfrm>
                <a:custGeom>
                  <a:avLst/>
                  <a:gdLst>
                    <a:gd name="T0" fmla="*/ 3918 w 3918"/>
                    <a:gd name="T1" fmla="*/ 9254 h 9254"/>
                    <a:gd name="T2" fmla="*/ 3452 w 3918"/>
                    <a:gd name="T3" fmla="*/ 7472 h 9254"/>
                    <a:gd name="T4" fmla="*/ 3084 w 3918"/>
                    <a:gd name="T5" fmla="*/ 5949 h 9254"/>
                    <a:gd name="T6" fmla="*/ 2743 w 3918"/>
                    <a:gd name="T7" fmla="*/ 4660 h 9254"/>
                    <a:gd name="T8" fmla="*/ 2403 w 3918"/>
                    <a:gd name="T9" fmla="*/ 3551 h 9254"/>
                    <a:gd name="T10" fmla="*/ 2009 w 3918"/>
                    <a:gd name="T11" fmla="*/ 2578 h 9254"/>
                    <a:gd name="T12" fmla="*/ 1507 w 3918"/>
                    <a:gd name="T13" fmla="*/ 1695 h 9254"/>
                    <a:gd name="T14" fmla="*/ 852 w 3918"/>
                    <a:gd name="T15" fmla="*/ 848 h 9254"/>
                    <a:gd name="T16" fmla="*/ 458 w 3918"/>
                    <a:gd name="T17" fmla="*/ 424 h 9254"/>
                    <a:gd name="T18" fmla="*/ 0 w 3918"/>
                    <a:gd name="T19" fmla="*/ 0 h 9254"/>
                    <a:gd name="T20" fmla="*/ 2268 w 3918"/>
                    <a:gd name="T21" fmla="*/ 9254 h 9254"/>
                    <a:gd name="T22" fmla="*/ 3918 w 3918"/>
                    <a:gd name="T23" fmla="*/ 9254 h 9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18" h="9254">
                      <a:moveTo>
                        <a:pt x="3918" y="9254"/>
                      </a:moveTo>
                      <a:lnTo>
                        <a:pt x="3452" y="7472"/>
                      </a:lnTo>
                      <a:lnTo>
                        <a:pt x="3084" y="5949"/>
                      </a:lnTo>
                      <a:lnTo>
                        <a:pt x="2743" y="4660"/>
                      </a:lnTo>
                      <a:lnTo>
                        <a:pt x="2403" y="3551"/>
                      </a:lnTo>
                      <a:lnTo>
                        <a:pt x="2009" y="2578"/>
                      </a:lnTo>
                      <a:lnTo>
                        <a:pt x="1507" y="1695"/>
                      </a:lnTo>
                      <a:lnTo>
                        <a:pt x="852" y="848"/>
                      </a:lnTo>
                      <a:lnTo>
                        <a:pt x="458" y="424"/>
                      </a:lnTo>
                      <a:lnTo>
                        <a:pt x="0" y="0"/>
                      </a:lnTo>
                      <a:lnTo>
                        <a:pt x="2268" y="9254"/>
                      </a:lnTo>
                      <a:lnTo>
                        <a:pt x="3918" y="925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da-DK" sz="1800"/>
                </a:p>
              </p:txBody>
            </p:sp>
            <p:sp>
              <p:nvSpPr>
                <p:cNvPr id="71" name="Freeform 12"/>
                <p:cNvSpPr>
                  <a:spLocks/>
                </p:cNvSpPr>
                <p:nvPr/>
              </p:nvSpPr>
              <p:spPr bwMode="auto">
                <a:xfrm>
                  <a:off x="4277960" y="2931957"/>
                  <a:ext cx="258902" cy="1522942"/>
                </a:xfrm>
                <a:custGeom>
                  <a:avLst/>
                  <a:gdLst>
                    <a:gd name="T0" fmla="*/ 0 w 3766"/>
                    <a:gd name="T1" fmla="*/ 8028 h 8028"/>
                    <a:gd name="T2" fmla="*/ 826 w 3766"/>
                    <a:gd name="T3" fmla="*/ 4921 h 8028"/>
                    <a:gd name="T4" fmla="*/ 1139 w 3766"/>
                    <a:gd name="T5" fmla="*/ 3821 h 8028"/>
                    <a:gd name="T6" fmla="*/ 1443 w 3766"/>
                    <a:gd name="T7" fmla="*/ 2938 h 8028"/>
                    <a:gd name="T8" fmla="*/ 1812 w 3766"/>
                    <a:gd name="T9" fmla="*/ 2181 h 8028"/>
                    <a:gd name="T10" fmla="*/ 2036 w 3766"/>
                    <a:gd name="T11" fmla="*/ 1839 h 8028"/>
                    <a:gd name="T12" fmla="*/ 2286 w 3766"/>
                    <a:gd name="T13" fmla="*/ 1496 h 8028"/>
                    <a:gd name="T14" fmla="*/ 2923 w 3766"/>
                    <a:gd name="T15" fmla="*/ 784 h 8028"/>
                    <a:gd name="T16" fmla="*/ 3766 w 3766"/>
                    <a:gd name="T17" fmla="*/ 0 h 8028"/>
                    <a:gd name="T18" fmla="*/ 1730 w 3766"/>
                    <a:gd name="T19" fmla="*/ 8028 h 8028"/>
                    <a:gd name="T20" fmla="*/ 0 w 3766"/>
                    <a:gd name="T21" fmla="*/ 8028 h 8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66" h="8028">
                      <a:moveTo>
                        <a:pt x="0" y="8028"/>
                      </a:moveTo>
                      <a:lnTo>
                        <a:pt x="826" y="4921"/>
                      </a:lnTo>
                      <a:lnTo>
                        <a:pt x="1139" y="3821"/>
                      </a:lnTo>
                      <a:lnTo>
                        <a:pt x="1443" y="2938"/>
                      </a:lnTo>
                      <a:lnTo>
                        <a:pt x="1812" y="2181"/>
                      </a:lnTo>
                      <a:lnTo>
                        <a:pt x="2036" y="1839"/>
                      </a:lnTo>
                      <a:lnTo>
                        <a:pt x="2286" y="1496"/>
                      </a:lnTo>
                      <a:lnTo>
                        <a:pt x="2923" y="784"/>
                      </a:lnTo>
                      <a:lnTo>
                        <a:pt x="3766" y="0"/>
                      </a:lnTo>
                      <a:lnTo>
                        <a:pt x="1730" y="8028"/>
                      </a:lnTo>
                      <a:lnTo>
                        <a:pt x="0" y="8028"/>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da-DK" sz="1800"/>
                </a:p>
              </p:txBody>
            </p:sp>
            <p:sp>
              <p:nvSpPr>
                <p:cNvPr id="72" name="Freeform 10"/>
                <p:cNvSpPr>
                  <a:spLocks/>
                </p:cNvSpPr>
                <p:nvPr/>
              </p:nvSpPr>
              <p:spPr bwMode="auto">
                <a:xfrm>
                  <a:off x="4188642" y="2353408"/>
                  <a:ext cx="108148" cy="2101491"/>
                </a:xfrm>
                <a:custGeom>
                  <a:avLst/>
                  <a:gdLst>
                    <a:gd name="T0" fmla="*/ 1577 w 1587"/>
                    <a:gd name="T1" fmla="*/ 11074 h 11074"/>
                    <a:gd name="T2" fmla="*/ 1587 w 1587"/>
                    <a:gd name="T3" fmla="*/ 0 h 11074"/>
                    <a:gd name="T4" fmla="*/ 923 w 1587"/>
                    <a:gd name="T5" fmla="*/ 1226 h 11074"/>
                    <a:gd name="T6" fmla="*/ 673 w 1587"/>
                    <a:gd name="T7" fmla="*/ 1748 h 11074"/>
                    <a:gd name="T8" fmla="*/ 466 w 1587"/>
                    <a:gd name="T9" fmla="*/ 2244 h 11074"/>
                    <a:gd name="T10" fmla="*/ 313 w 1587"/>
                    <a:gd name="T11" fmla="*/ 2703 h 11074"/>
                    <a:gd name="T12" fmla="*/ 197 w 1587"/>
                    <a:gd name="T13" fmla="*/ 3173 h 11074"/>
                    <a:gd name="T14" fmla="*/ 117 w 1587"/>
                    <a:gd name="T15" fmla="*/ 3641 h 11074"/>
                    <a:gd name="T16" fmla="*/ 63 w 1587"/>
                    <a:gd name="T17" fmla="*/ 4145 h 11074"/>
                    <a:gd name="T18" fmla="*/ 18 w 1587"/>
                    <a:gd name="T19" fmla="*/ 5300 h 11074"/>
                    <a:gd name="T20" fmla="*/ 26 w 1587"/>
                    <a:gd name="T21" fmla="*/ 6751 h 11074"/>
                    <a:gd name="T22" fmla="*/ 35 w 1587"/>
                    <a:gd name="T23" fmla="*/ 8634 h 11074"/>
                    <a:gd name="T24" fmla="*/ 0 w 1587"/>
                    <a:gd name="T25" fmla="*/ 11074 h 11074"/>
                    <a:gd name="T26" fmla="*/ 1577 w 1587"/>
                    <a:gd name="T27" fmla="*/ 11074 h 1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7" h="11074">
                      <a:moveTo>
                        <a:pt x="1577" y="11074"/>
                      </a:moveTo>
                      <a:lnTo>
                        <a:pt x="1587" y="0"/>
                      </a:lnTo>
                      <a:lnTo>
                        <a:pt x="923" y="1226"/>
                      </a:lnTo>
                      <a:lnTo>
                        <a:pt x="673" y="1748"/>
                      </a:lnTo>
                      <a:lnTo>
                        <a:pt x="466" y="2244"/>
                      </a:lnTo>
                      <a:lnTo>
                        <a:pt x="313" y="2703"/>
                      </a:lnTo>
                      <a:lnTo>
                        <a:pt x="197" y="3173"/>
                      </a:lnTo>
                      <a:lnTo>
                        <a:pt x="117" y="3641"/>
                      </a:lnTo>
                      <a:lnTo>
                        <a:pt x="63" y="4145"/>
                      </a:lnTo>
                      <a:lnTo>
                        <a:pt x="18" y="5300"/>
                      </a:lnTo>
                      <a:lnTo>
                        <a:pt x="26" y="6751"/>
                      </a:lnTo>
                      <a:lnTo>
                        <a:pt x="35" y="8634"/>
                      </a:lnTo>
                      <a:lnTo>
                        <a:pt x="0" y="11074"/>
                      </a:lnTo>
                      <a:lnTo>
                        <a:pt x="1577" y="11074"/>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da-DK" sz="1800"/>
                </a:p>
              </p:txBody>
            </p:sp>
          </p:grpSp>
          <p:sp>
            <p:nvSpPr>
              <p:cNvPr id="31" name="Freeform 23"/>
              <p:cNvSpPr>
                <a:spLocks noChangeAspect="1"/>
              </p:cNvSpPr>
              <p:nvPr/>
            </p:nvSpPr>
            <p:spPr>
              <a:xfrm rot="18891427" flipH="1">
                <a:off x="4260316" y="2436252"/>
                <a:ext cx="241418" cy="432625"/>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32" name="Freeform 29"/>
              <p:cNvSpPr>
                <a:spLocks noChangeAspect="1"/>
              </p:cNvSpPr>
              <p:nvPr/>
            </p:nvSpPr>
            <p:spPr>
              <a:xfrm rot="18891427" flipH="1">
                <a:off x="4260316" y="2701775"/>
                <a:ext cx="241418" cy="432625"/>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33" name="Freeform 35"/>
              <p:cNvSpPr>
                <a:spLocks noChangeAspect="1"/>
              </p:cNvSpPr>
              <p:nvPr/>
            </p:nvSpPr>
            <p:spPr>
              <a:xfrm rot="18891427" flipH="1">
                <a:off x="4260316" y="2967302"/>
                <a:ext cx="241418" cy="432625"/>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34" name="Freeform 41"/>
              <p:cNvSpPr>
                <a:spLocks noChangeAspect="1"/>
              </p:cNvSpPr>
              <p:nvPr/>
            </p:nvSpPr>
            <p:spPr>
              <a:xfrm rot="18891427" flipH="1">
                <a:off x="4260316" y="3232825"/>
                <a:ext cx="241418" cy="432625"/>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35" name="Freeform 47"/>
              <p:cNvSpPr>
                <a:spLocks noChangeAspect="1"/>
              </p:cNvSpPr>
              <p:nvPr/>
            </p:nvSpPr>
            <p:spPr>
              <a:xfrm rot="18891427" flipH="1">
                <a:off x="4260316" y="3498349"/>
                <a:ext cx="241418" cy="432625"/>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36" name="Freeform 53"/>
              <p:cNvSpPr>
                <a:spLocks noChangeAspect="1"/>
              </p:cNvSpPr>
              <p:nvPr/>
            </p:nvSpPr>
            <p:spPr>
              <a:xfrm rot="18891427" flipH="1">
                <a:off x="4260316" y="3763873"/>
                <a:ext cx="241418" cy="432625"/>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37" name="Freeform 59"/>
              <p:cNvSpPr>
                <a:spLocks noChangeAspect="1"/>
              </p:cNvSpPr>
              <p:nvPr/>
            </p:nvSpPr>
            <p:spPr>
              <a:xfrm rot="18891427" flipH="1">
                <a:off x="4260316" y="4029396"/>
                <a:ext cx="241418" cy="432625"/>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38" name="Freeform 65"/>
              <p:cNvSpPr>
                <a:spLocks noChangeAspect="1"/>
              </p:cNvSpPr>
              <p:nvPr/>
            </p:nvSpPr>
            <p:spPr>
              <a:xfrm rot="18891427" flipH="1">
                <a:off x="4260316" y="4294923"/>
                <a:ext cx="241418" cy="432625"/>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39" name="Freeform 43"/>
              <p:cNvSpPr>
                <a:spLocks noChangeAspect="1"/>
              </p:cNvSpPr>
              <p:nvPr/>
            </p:nvSpPr>
            <p:spPr>
              <a:xfrm rot="1860957">
                <a:off x="4482767" y="2380543"/>
                <a:ext cx="258632" cy="470984"/>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66106 w 116279"/>
                  <a:gd name="connsiteY0" fmla="*/ 181790 h 181795"/>
                  <a:gd name="connsiteX1" fmla="*/ 103367 w 116279"/>
                  <a:gd name="connsiteY1" fmla="*/ 147631 h 181795"/>
                  <a:gd name="connsiteX2" fmla="*/ 116252 w 116279"/>
                  <a:gd name="connsiteY2" fmla="*/ 102157 h 181795"/>
                  <a:gd name="connsiteX3" fmla="*/ 108250 w 116279"/>
                  <a:gd name="connsiteY3" fmla="*/ 61906 h 181795"/>
                  <a:gd name="connsiteX4" fmla="*/ 89201 w 116279"/>
                  <a:gd name="connsiteY4" fmla="*/ 26228 h 181795"/>
                  <a:gd name="connsiteX5" fmla="*/ 77062 w 116279"/>
                  <a:gd name="connsiteY5" fmla="*/ 9381 h 181795"/>
                  <a:gd name="connsiteX6" fmla="*/ 67053 w 116279"/>
                  <a:gd name="connsiteY6" fmla="*/ 19 h 181795"/>
                  <a:gd name="connsiteX7" fmla="*/ 53853 w 116279"/>
                  <a:gd name="connsiteY7" fmla="*/ 10161 h 181795"/>
                  <a:gd name="connsiteX8" fmla="*/ 38952 w 116279"/>
                  <a:gd name="connsiteY8" fmla="*/ 27788 h 181795"/>
                  <a:gd name="connsiteX9" fmla="*/ 18210 w 116279"/>
                  <a:gd name="connsiteY9" fmla="*/ 64828 h 181795"/>
                  <a:gd name="connsiteX10" fmla="*/ 8 w 116279"/>
                  <a:gd name="connsiteY10" fmla="*/ 93030 h 181795"/>
                  <a:gd name="connsiteX11" fmla="*/ 24786 w 116279"/>
                  <a:gd name="connsiteY11" fmla="*/ 145250 h 181795"/>
                  <a:gd name="connsiteX12" fmla="*/ 66106 w 116279"/>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24798 w 116291"/>
                  <a:gd name="connsiteY11" fmla="*/ 145250 h 181795"/>
                  <a:gd name="connsiteX12" fmla="*/ 66118 w 116291"/>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11729 w 116291"/>
                  <a:gd name="connsiteY11" fmla="*/ 143315 h 181795"/>
                  <a:gd name="connsiteX12" fmla="*/ 66118 w 116291"/>
                  <a:gd name="connsiteY12" fmla="*/ 181790 h 181795"/>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8964 w 116291"/>
                  <a:gd name="connsiteY8" fmla="*/ 48395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103201 w 116291"/>
                  <a:gd name="connsiteY5" fmla="*/ 29939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856"/>
                  <a:gd name="connsiteY0" fmla="*/ 202397 h 202402"/>
                  <a:gd name="connsiteX1" fmla="*/ 103379 w 116856"/>
                  <a:gd name="connsiteY1" fmla="*/ 168238 h 202402"/>
                  <a:gd name="connsiteX2" fmla="*/ 116264 w 116856"/>
                  <a:gd name="connsiteY2" fmla="*/ 122764 h 202402"/>
                  <a:gd name="connsiteX3" fmla="*/ 108262 w 116856"/>
                  <a:gd name="connsiteY3" fmla="*/ 82513 h 202402"/>
                  <a:gd name="connsiteX4" fmla="*/ 115351 w 116856"/>
                  <a:gd name="connsiteY4" fmla="*/ 50706 h 202402"/>
                  <a:gd name="connsiteX5" fmla="*/ 103201 w 116856"/>
                  <a:gd name="connsiteY5" fmla="*/ 29939 h 202402"/>
                  <a:gd name="connsiteX6" fmla="*/ 91816 w 116856"/>
                  <a:gd name="connsiteY6" fmla="*/ 4 h 202402"/>
                  <a:gd name="connsiteX7" fmla="*/ 53865 w 116856"/>
                  <a:gd name="connsiteY7" fmla="*/ 30768 h 202402"/>
                  <a:gd name="connsiteX8" fmla="*/ 35042 w 116856"/>
                  <a:gd name="connsiteY8" fmla="*/ 47423 h 202402"/>
                  <a:gd name="connsiteX9" fmla="*/ 10358 w 116856"/>
                  <a:gd name="connsiteY9" fmla="*/ 77611 h 202402"/>
                  <a:gd name="connsiteX10" fmla="*/ 20 w 116856"/>
                  <a:gd name="connsiteY10" fmla="*/ 113637 h 202402"/>
                  <a:gd name="connsiteX11" fmla="*/ 11729 w 116856"/>
                  <a:gd name="connsiteY11" fmla="*/ 163922 h 202402"/>
                  <a:gd name="connsiteX12" fmla="*/ 66118 w 116856"/>
                  <a:gd name="connsiteY12" fmla="*/ 202397 h 202402"/>
                  <a:gd name="connsiteX0" fmla="*/ 66118 w 134977"/>
                  <a:gd name="connsiteY0" fmla="*/ 202397 h 202402"/>
                  <a:gd name="connsiteX1" fmla="*/ 103379 w 134977"/>
                  <a:gd name="connsiteY1" fmla="*/ 168238 h 202402"/>
                  <a:gd name="connsiteX2" fmla="*/ 116264 w 134977"/>
                  <a:gd name="connsiteY2" fmla="*/ 122764 h 202402"/>
                  <a:gd name="connsiteX3" fmla="*/ 134407 w 134977"/>
                  <a:gd name="connsiteY3" fmla="*/ 88343 h 202402"/>
                  <a:gd name="connsiteX4" fmla="*/ 115351 w 134977"/>
                  <a:gd name="connsiteY4" fmla="*/ 50706 h 202402"/>
                  <a:gd name="connsiteX5" fmla="*/ 103201 w 134977"/>
                  <a:gd name="connsiteY5" fmla="*/ 29939 h 202402"/>
                  <a:gd name="connsiteX6" fmla="*/ 91816 w 134977"/>
                  <a:gd name="connsiteY6" fmla="*/ 4 h 202402"/>
                  <a:gd name="connsiteX7" fmla="*/ 53865 w 134977"/>
                  <a:gd name="connsiteY7" fmla="*/ 30768 h 202402"/>
                  <a:gd name="connsiteX8" fmla="*/ 35042 w 134977"/>
                  <a:gd name="connsiteY8" fmla="*/ 47423 h 202402"/>
                  <a:gd name="connsiteX9" fmla="*/ 10358 w 134977"/>
                  <a:gd name="connsiteY9" fmla="*/ 77611 h 202402"/>
                  <a:gd name="connsiteX10" fmla="*/ 20 w 134977"/>
                  <a:gd name="connsiteY10" fmla="*/ 113637 h 202402"/>
                  <a:gd name="connsiteX11" fmla="*/ 11729 w 134977"/>
                  <a:gd name="connsiteY11" fmla="*/ 163922 h 202402"/>
                  <a:gd name="connsiteX12" fmla="*/ 66118 w 134977"/>
                  <a:gd name="connsiteY12" fmla="*/ 202397 h 202402"/>
                  <a:gd name="connsiteX0" fmla="*/ 66118 w 135595"/>
                  <a:gd name="connsiteY0" fmla="*/ 202397 h 202402"/>
                  <a:gd name="connsiteX1" fmla="*/ 103379 w 135595"/>
                  <a:gd name="connsiteY1" fmla="*/ 168238 h 202402"/>
                  <a:gd name="connsiteX2" fmla="*/ 129340 w 135595"/>
                  <a:gd name="connsiteY2" fmla="*/ 126659 h 202402"/>
                  <a:gd name="connsiteX3" fmla="*/ 134407 w 135595"/>
                  <a:gd name="connsiteY3" fmla="*/ 88343 h 202402"/>
                  <a:gd name="connsiteX4" fmla="*/ 115351 w 135595"/>
                  <a:gd name="connsiteY4" fmla="*/ 50706 h 202402"/>
                  <a:gd name="connsiteX5" fmla="*/ 103201 w 135595"/>
                  <a:gd name="connsiteY5" fmla="*/ 29939 h 202402"/>
                  <a:gd name="connsiteX6" fmla="*/ 91816 w 135595"/>
                  <a:gd name="connsiteY6" fmla="*/ 4 h 202402"/>
                  <a:gd name="connsiteX7" fmla="*/ 53865 w 135595"/>
                  <a:gd name="connsiteY7" fmla="*/ 30768 h 202402"/>
                  <a:gd name="connsiteX8" fmla="*/ 35042 w 135595"/>
                  <a:gd name="connsiteY8" fmla="*/ 47423 h 202402"/>
                  <a:gd name="connsiteX9" fmla="*/ 10358 w 135595"/>
                  <a:gd name="connsiteY9" fmla="*/ 77611 h 202402"/>
                  <a:gd name="connsiteX10" fmla="*/ 20 w 135595"/>
                  <a:gd name="connsiteY10" fmla="*/ 113637 h 202402"/>
                  <a:gd name="connsiteX11" fmla="*/ 11729 w 135595"/>
                  <a:gd name="connsiteY11" fmla="*/ 163922 h 202402"/>
                  <a:gd name="connsiteX12" fmla="*/ 66118 w 135595"/>
                  <a:gd name="connsiteY12" fmla="*/ 202397 h 202402"/>
                  <a:gd name="connsiteX0" fmla="*/ 66106 w 135583"/>
                  <a:gd name="connsiteY0" fmla="*/ 202397 h 202402"/>
                  <a:gd name="connsiteX1" fmla="*/ 103367 w 135583"/>
                  <a:gd name="connsiteY1" fmla="*/ 168238 h 202402"/>
                  <a:gd name="connsiteX2" fmla="*/ 129328 w 135583"/>
                  <a:gd name="connsiteY2" fmla="*/ 126659 h 202402"/>
                  <a:gd name="connsiteX3" fmla="*/ 134395 w 135583"/>
                  <a:gd name="connsiteY3" fmla="*/ 88343 h 202402"/>
                  <a:gd name="connsiteX4" fmla="*/ 115339 w 135583"/>
                  <a:gd name="connsiteY4" fmla="*/ 50706 h 202402"/>
                  <a:gd name="connsiteX5" fmla="*/ 103189 w 135583"/>
                  <a:gd name="connsiteY5" fmla="*/ 29939 h 202402"/>
                  <a:gd name="connsiteX6" fmla="*/ 91804 w 135583"/>
                  <a:gd name="connsiteY6" fmla="*/ 4 h 202402"/>
                  <a:gd name="connsiteX7" fmla="*/ 53853 w 135583"/>
                  <a:gd name="connsiteY7" fmla="*/ 30768 h 202402"/>
                  <a:gd name="connsiteX8" fmla="*/ 35030 w 135583"/>
                  <a:gd name="connsiteY8" fmla="*/ 47423 h 202402"/>
                  <a:gd name="connsiteX9" fmla="*/ 20796 w 135583"/>
                  <a:gd name="connsiteY9" fmla="*/ 77591 h 202402"/>
                  <a:gd name="connsiteX10" fmla="*/ 8 w 135583"/>
                  <a:gd name="connsiteY10" fmla="*/ 113637 h 202402"/>
                  <a:gd name="connsiteX11" fmla="*/ 11717 w 135583"/>
                  <a:gd name="connsiteY11" fmla="*/ 163922 h 202402"/>
                  <a:gd name="connsiteX12" fmla="*/ 66106 w 135583"/>
                  <a:gd name="connsiteY12" fmla="*/ 202397 h 202402"/>
                  <a:gd name="connsiteX0" fmla="*/ 66106 w 135583"/>
                  <a:gd name="connsiteY0" fmla="*/ 216089 h 216094"/>
                  <a:gd name="connsiteX1" fmla="*/ 103367 w 135583"/>
                  <a:gd name="connsiteY1" fmla="*/ 181930 h 216094"/>
                  <a:gd name="connsiteX2" fmla="*/ 129328 w 135583"/>
                  <a:gd name="connsiteY2" fmla="*/ 140351 h 216094"/>
                  <a:gd name="connsiteX3" fmla="*/ 134395 w 135583"/>
                  <a:gd name="connsiteY3" fmla="*/ 102035 h 216094"/>
                  <a:gd name="connsiteX4" fmla="*/ 115339 w 135583"/>
                  <a:gd name="connsiteY4" fmla="*/ 64398 h 216094"/>
                  <a:gd name="connsiteX5" fmla="*/ 103189 w 135583"/>
                  <a:gd name="connsiteY5" fmla="*/ 43631 h 216094"/>
                  <a:gd name="connsiteX6" fmla="*/ 78695 w 135583"/>
                  <a:gd name="connsiteY6" fmla="*/ 3 h 216094"/>
                  <a:gd name="connsiteX7" fmla="*/ 53853 w 135583"/>
                  <a:gd name="connsiteY7" fmla="*/ 44460 h 216094"/>
                  <a:gd name="connsiteX8" fmla="*/ 35030 w 135583"/>
                  <a:gd name="connsiteY8" fmla="*/ 61115 h 216094"/>
                  <a:gd name="connsiteX9" fmla="*/ 20796 w 135583"/>
                  <a:gd name="connsiteY9" fmla="*/ 91283 h 216094"/>
                  <a:gd name="connsiteX10" fmla="*/ 8 w 135583"/>
                  <a:gd name="connsiteY10" fmla="*/ 127329 h 216094"/>
                  <a:gd name="connsiteX11" fmla="*/ 11717 w 135583"/>
                  <a:gd name="connsiteY11" fmla="*/ 177614 h 216094"/>
                  <a:gd name="connsiteX12" fmla="*/ 66106 w 135583"/>
                  <a:gd name="connsiteY12" fmla="*/ 216089 h 216094"/>
                  <a:gd name="connsiteX0" fmla="*/ 66106 w 135583"/>
                  <a:gd name="connsiteY0" fmla="*/ 214150 h 214155"/>
                  <a:gd name="connsiteX1" fmla="*/ 103367 w 135583"/>
                  <a:gd name="connsiteY1" fmla="*/ 179991 h 214155"/>
                  <a:gd name="connsiteX2" fmla="*/ 129328 w 135583"/>
                  <a:gd name="connsiteY2" fmla="*/ 138412 h 214155"/>
                  <a:gd name="connsiteX3" fmla="*/ 134395 w 135583"/>
                  <a:gd name="connsiteY3" fmla="*/ 100096 h 214155"/>
                  <a:gd name="connsiteX4" fmla="*/ 115339 w 135583"/>
                  <a:gd name="connsiteY4" fmla="*/ 62459 h 214155"/>
                  <a:gd name="connsiteX5" fmla="*/ 103189 w 135583"/>
                  <a:gd name="connsiteY5" fmla="*/ 41692 h 214155"/>
                  <a:gd name="connsiteX6" fmla="*/ 89153 w 135583"/>
                  <a:gd name="connsiteY6" fmla="*/ 4 h 214155"/>
                  <a:gd name="connsiteX7" fmla="*/ 53853 w 135583"/>
                  <a:gd name="connsiteY7" fmla="*/ 42521 h 214155"/>
                  <a:gd name="connsiteX8" fmla="*/ 35030 w 135583"/>
                  <a:gd name="connsiteY8" fmla="*/ 59176 h 214155"/>
                  <a:gd name="connsiteX9" fmla="*/ 20796 w 135583"/>
                  <a:gd name="connsiteY9" fmla="*/ 89344 h 214155"/>
                  <a:gd name="connsiteX10" fmla="*/ 8 w 135583"/>
                  <a:gd name="connsiteY10" fmla="*/ 125390 h 214155"/>
                  <a:gd name="connsiteX11" fmla="*/ 11717 w 135583"/>
                  <a:gd name="connsiteY11" fmla="*/ 175675 h 214155"/>
                  <a:gd name="connsiteX12" fmla="*/ 66106 w 135583"/>
                  <a:gd name="connsiteY12" fmla="*/ 214150 h 214155"/>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35030 w 135583"/>
                  <a:gd name="connsiteY8" fmla="*/ 59178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96563 w 135583"/>
                  <a:gd name="connsiteY5" fmla="*/ 13292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7000 w 136477"/>
                  <a:gd name="connsiteY0" fmla="*/ 214152 h 214157"/>
                  <a:gd name="connsiteX1" fmla="*/ 104261 w 136477"/>
                  <a:gd name="connsiteY1" fmla="*/ 179993 h 214157"/>
                  <a:gd name="connsiteX2" fmla="*/ 130222 w 136477"/>
                  <a:gd name="connsiteY2" fmla="*/ 138414 h 214157"/>
                  <a:gd name="connsiteX3" fmla="*/ 135289 w 136477"/>
                  <a:gd name="connsiteY3" fmla="*/ 100098 h 214157"/>
                  <a:gd name="connsiteX4" fmla="*/ 121445 w 136477"/>
                  <a:gd name="connsiteY4" fmla="*/ 58532 h 214157"/>
                  <a:gd name="connsiteX5" fmla="*/ 97457 w 136477"/>
                  <a:gd name="connsiteY5" fmla="*/ 13292 h 214157"/>
                  <a:gd name="connsiteX6" fmla="*/ 90047 w 136477"/>
                  <a:gd name="connsiteY6" fmla="*/ 6 h 214157"/>
                  <a:gd name="connsiteX7" fmla="*/ 76899 w 136477"/>
                  <a:gd name="connsiteY7" fmla="*/ 25825 h 214157"/>
                  <a:gd name="connsiteX8" fmla="*/ 51586 w 136477"/>
                  <a:gd name="connsiteY8" fmla="*/ 55230 h 214157"/>
                  <a:gd name="connsiteX9" fmla="*/ 21690 w 136477"/>
                  <a:gd name="connsiteY9" fmla="*/ 89346 h 214157"/>
                  <a:gd name="connsiteX10" fmla="*/ 902 w 136477"/>
                  <a:gd name="connsiteY10" fmla="*/ 125392 h 214157"/>
                  <a:gd name="connsiteX11" fmla="*/ 4761 w 136477"/>
                  <a:gd name="connsiteY11" fmla="*/ 171773 h 214157"/>
                  <a:gd name="connsiteX12" fmla="*/ 67000 w 136477"/>
                  <a:gd name="connsiteY12" fmla="*/ 214152 h 214157"/>
                  <a:gd name="connsiteX0" fmla="*/ 67759 w 137236"/>
                  <a:gd name="connsiteY0" fmla="*/ 214152 h 214157"/>
                  <a:gd name="connsiteX1" fmla="*/ 105020 w 137236"/>
                  <a:gd name="connsiteY1" fmla="*/ 179993 h 214157"/>
                  <a:gd name="connsiteX2" fmla="*/ 130981 w 137236"/>
                  <a:gd name="connsiteY2" fmla="*/ 138414 h 214157"/>
                  <a:gd name="connsiteX3" fmla="*/ 136048 w 137236"/>
                  <a:gd name="connsiteY3" fmla="*/ 100098 h 214157"/>
                  <a:gd name="connsiteX4" fmla="*/ 122204 w 137236"/>
                  <a:gd name="connsiteY4" fmla="*/ 58532 h 214157"/>
                  <a:gd name="connsiteX5" fmla="*/ 98216 w 137236"/>
                  <a:gd name="connsiteY5" fmla="*/ 13292 h 214157"/>
                  <a:gd name="connsiteX6" fmla="*/ 90806 w 137236"/>
                  <a:gd name="connsiteY6" fmla="*/ 6 h 214157"/>
                  <a:gd name="connsiteX7" fmla="*/ 77658 w 137236"/>
                  <a:gd name="connsiteY7" fmla="*/ 25825 h 214157"/>
                  <a:gd name="connsiteX8" fmla="*/ 52345 w 137236"/>
                  <a:gd name="connsiteY8" fmla="*/ 55230 h 214157"/>
                  <a:gd name="connsiteX9" fmla="*/ 22449 w 137236"/>
                  <a:gd name="connsiteY9" fmla="*/ 89346 h 214157"/>
                  <a:gd name="connsiteX10" fmla="*/ 1661 w 137236"/>
                  <a:gd name="connsiteY10" fmla="*/ 125392 h 214157"/>
                  <a:gd name="connsiteX11" fmla="*/ 4217 w 137236"/>
                  <a:gd name="connsiteY11" fmla="*/ 172755 h 214157"/>
                  <a:gd name="connsiteX12" fmla="*/ 67759 w 137236"/>
                  <a:gd name="connsiteY12" fmla="*/ 214152 h 214157"/>
                  <a:gd name="connsiteX0" fmla="*/ 68294 w 137771"/>
                  <a:gd name="connsiteY0" fmla="*/ 214152 h 214157"/>
                  <a:gd name="connsiteX1" fmla="*/ 105555 w 137771"/>
                  <a:gd name="connsiteY1" fmla="*/ 179993 h 214157"/>
                  <a:gd name="connsiteX2" fmla="*/ 131516 w 137771"/>
                  <a:gd name="connsiteY2" fmla="*/ 138414 h 214157"/>
                  <a:gd name="connsiteX3" fmla="*/ 136583 w 137771"/>
                  <a:gd name="connsiteY3" fmla="*/ 100098 h 214157"/>
                  <a:gd name="connsiteX4" fmla="*/ 122739 w 137771"/>
                  <a:gd name="connsiteY4" fmla="*/ 58532 h 214157"/>
                  <a:gd name="connsiteX5" fmla="*/ 98751 w 137771"/>
                  <a:gd name="connsiteY5" fmla="*/ 13292 h 214157"/>
                  <a:gd name="connsiteX6" fmla="*/ 91341 w 137771"/>
                  <a:gd name="connsiteY6" fmla="*/ 6 h 214157"/>
                  <a:gd name="connsiteX7" fmla="*/ 78193 w 137771"/>
                  <a:gd name="connsiteY7" fmla="*/ 25825 h 214157"/>
                  <a:gd name="connsiteX8" fmla="*/ 52880 w 137771"/>
                  <a:gd name="connsiteY8" fmla="*/ 55230 h 214157"/>
                  <a:gd name="connsiteX9" fmla="*/ 22984 w 137771"/>
                  <a:gd name="connsiteY9" fmla="*/ 89346 h 214157"/>
                  <a:gd name="connsiteX10" fmla="*/ 913 w 137771"/>
                  <a:gd name="connsiteY10" fmla="*/ 132253 h 214157"/>
                  <a:gd name="connsiteX11" fmla="*/ 4752 w 137771"/>
                  <a:gd name="connsiteY11" fmla="*/ 172755 h 214157"/>
                  <a:gd name="connsiteX12" fmla="*/ 68294 w 137771"/>
                  <a:gd name="connsiteY12" fmla="*/ 214152 h 214157"/>
                  <a:gd name="connsiteX0" fmla="*/ 67498 w 136975"/>
                  <a:gd name="connsiteY0" fmla="*/ 214152 h 214956"/>
                  <a:gd name="connsiteX1" fmla="*/ 104759 w 136975"/>
                  <a:gd name="connsiteY1" fmla="*/ 179993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6975"/>
                  <a:gd name="connsiteY0" fmla="*/ 214152 h 214956"/>
                  <a:gd name="connsiteX1" fmla="*/ 111287 w 136975"/>
                  <a:gd name="connsiteY1" fmla="*/ 179001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4872 w 137452"/>
                  <a:gd name="connsiteY0" fmla="*/ 210238 h 211395"/>
                  <a:gd name="connsiteX1" fmla="*/ 111287 w 137452"/>
                  <a:gd name="connsiteY1" fmla="*/ 179001 h 211395"/>
                  <a:gd name="connsiteX2" fmla="*/ 130720 w 137452"/>
                  <a:gd name="connsiteY2" fmla="*/ 138414 h 211395"/>
                  <a:gd name="connsiteX3" fmla="*/ 135787 w 137452"/>
                  <a:gd name="connsiteY3" fmla="*/ 100098 h 211395"/>
                  <a:gd name="connsiteX4" fmla="*/ 121943 w 137452"/>
                  <a:gd name="connsiteY4" fmla="*/ 58532 h 211395"/>
                  <a:gd name="connsiteX5" fmla="*/ 97955 w 137452"/>
                  <a:gd name="connsiteY5" fmla="*/ 13292 h 211395"/>
                  <a:gd name="connsiteX6" fmla="*/ 90545 w 137452"/>
                  <a:gd name="connsiteY6" fmla="*/ 6 h 211395"/>
                  <a:gd name="connsiteX7" fmla="*/ 77397 w 137452"/>
                  <a:gd name="connsiteY7" fmla="*/ 25825 h 211395"/>
                  <a:gd name="connsiteX8" fmla="*/ 52084 w 137452"/>
                  <a:gd name="connsiteY8" fmla="*/ 55230 h 211395"/>
                  <a:gd name="connsiteX9" fmla="*/ 22188 w 137452"/>
                  <a:gd name="connsiteY9" fmla="*/ 89346 h 211395"/>
                  <a:gd name="connsiteX10" fmla="*/ 117 w 137452"/>
                  <a:gd name="connsiteY10" fmla="*/ 132253 h 211395"/>
                  <a:gd name="connsiteX11" fmla="*/ 3956 w 137452"/>
                  <a:gd name="connsiteY11" fmla="*/ 172755 h 211395"/>
                  <a:gd name="connsiteX12" fmla="*/ 34257 w 137452"/>
                  <a:gd name="connsiteY12" fmla="*/ 201599 h 211395"/>
                  <a:gd name="connsiteX13" fmla="*/ 64872 w 137452"/>
                  <a:gd name="connsiteY13" fmla="*/ 210238 h 211395"/>
                  <a:gd name="connsiteX0" fmla="*/ 68291 w 140871"/>
                  <a:gd name="connsiteY0" fmla="*/ 210238 h 211395"/>
                  <a:gd name="connsiteX1" fmla="*/ 114706 w 140871"/>
                  <a:gd name="connsiteY1" fmla="*/ 179001 h 211395"/>
                  <a:gd name="connsiteX2" fmla="*/ 134139 w 140871"/>
                  <a:gd name="connsiteY2" fmla="*/ 138414 h 211395"/>
                  <a:gd name="connsiteX3" fmla="*/ 139206 w 140871"/>
                  <a:gd name="connsiteY3" fmla="*/ 100098 h 211395"/>
                  <a:gd name="connsiteX4" fmla="*/ 125362 w 140871"/>
                  <a:gd name="connsiteY4" fmla="*/ 58532 h 211395"/>
                  <a:gd name="connsiteX5" fmla="*/ 101374 w 140871"/>
                  <a:gd name="connsiteY5" fmla="*/ 13292 h 211395"/>
                  <a:gd name="connsiteX6" fmla="*/ 93964 w 140871"/>
                  <a:gd name="connsiteY6" fmla="*/ 6 h 211395"/>
                  <a:gd name="connsiteX7" fmla="*/ 80816 w 140871"/>
                  <a:gd name="connsiteY7" fmla="*/ 25825 h 211395"/>
                  <a:gd name="connsiteX8" fmla="*/ 55503 w 140871"/>
                  <a:gd name="connsiteY8" fmla="*/ 55230 h 211395"/>
                  <a:gd name="connsiteX9" fmla="*/ 25607 w 140871"/>
                  <a:gd name="connsiteY9" fmla="*/ 89346 h 211395"/>
                  <a:gd name="connsiteX10" fmla="*/ 3536 w 140871"/>
                  <a:gd name="connsiteY10" fmla="*/ 132253 h 211395"/>
                  <a:gd name="connsiteX11" fmla="*/ 2144 w 140871"/>
                  <a:gd name="connsiteY11" fmla="*/ 170805 h 211395"/>
                  <a:gd name="connsiteX12" fmla="*/ 37676 w 140871"/>
                  <a:gd name="connsiteY12" fmla="*/ 201599 h 211395"/>
                  <a:gd name="connsiteX13" fmla="*/ 68291 w 140871"/>
                  <a:gd name="connsiteY13" fmla="*/ 210238 h 211395"/>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5607 w 140871"/>
                  <a:gd name="connsiteY9" fmla="*/ 89346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8648 w 141580"/>
                  <a:gd name="connsiteY8" fmla="*/ 5632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260 w 141840"/>
                  <a:gd name="connsiteY0" fmla="*/ 210238 h 211396"/>
                  <a:gd name="connsiteX1" fmla="*/ 115675 w 141840"/>
                  <a:gd name="connsiteY1" fmla="*/ 179001 h 211396"/>
                  <a:gd name="connsiteX2" fmla="*/ 135108 w 141840"/>
                  <a:gd name="connsiteY2" fmla="*/ 138414 h 211396"/>
                  <a:gd name="connsiteX3" fmla="*/ 140175 w 141840"/>
                  <a:gd name="connsiteY3" fmla="*/ 100098 h 211396"/>
                  <a:gd name="connsiteX4" fmla="*/ 126331 w 141840"/>
                  <a:gd name="connsiteY4" fmla="*/ 58532 h 211396"/>
                  <a:gd name="connsiteX5" fmla="*/ 102343 w 141840"/>
                  <a:gd name="connsiteY5" fmla="*/ 13292 h 211396"/>
                  <a:gd name="connsiteX6" fmla="*/ 94933 w 141840"/>
                  <a:gd name="connsiteY6" fmla="*/ 6 h 211396"/>
                  <a:gd name="connsiteX7" fmla="*/ 81785 w 141840"/>
                  <a:gd name="connsiteY7" fmla="*/ 25825 h 211396"/>
                  <a:gd name="connsiteX8" fmla="*/ 58908 w 141840"/>
                  <a:gd name="connsiteY8" fmla="*/ 56320 h 211396"/>
                  <a:gd name="connsiteX9" fmla="*/ 30498 w 141840"/>
                  <a:gd name="connsiteY9" fmla="*/ 90319 h 211396"/>
                  <a:gd name="connsiteX10" fmla="*/ 4505 w 141840"/>
                  <a:gd name="connsiteY10" fmla="*/ 132253 h 211396"/>
                  <a:gd name="connsiteX11" fmla="*/ 3113 w 141840"/>
                  <a:gd name="connsiteY11" fmla="*/ 170805 h 211396"/>
                  <a:gd name="connsiteX12" fmla="*/ 30808 w 141840"/>
                  <a:gd name="connsiteY12" fmla="*/ 201614 h 211396"/>
                  <a:gd name="connsiteX13" fmla="*/ 69260 w 141840"/>
                  <a:gd name="connsiteY13" fmla="*/ 210238 h 211396"/>
                  <a:gd name="connsiteX0" fmla="*/ 71216 w 143796"/>
                  <a:gd name="connsiteY0" fmla="*/ 210238 h 211396"/>
                  <a:gd name="connsiteX1" fmla="*/ 117631 w 143796"/>
                  <a:gd name="connsiteY1" fmla="*/ 179001 h 211396"/>
                  <a:gd name="connsiteX2" fmla="*/ 137064 w 143796"/>
                  <a:gd name="connsiteY2" fmla="*/ 138414 h 211396"/>
                  <a:gd name="connsiteX3" fmla="*/ 142131 w 143796"/>
                  <a:gd name="connsiteY3" fmla="*/ 100098 h 211396"/>
                  <a:gd name="connsiteX4" fmla="*/ 128287 w 143796"/>
                  <a:gd name="connsiteY4" fmla="*/ 58532 h 211396"/>
                  <a:gd name="connsiteX5" fmla="*/ 104299 w 143796"/>
                  <a:gd name="connsiteY5" fmla="*/ 13292 h 211396"/>
                  <a:gd name="connsiteX6" fmla="*/ 96889 w 143796"/>
                  <a:gd name="connsiteY6" fmla="*/ 6 h 211396"/>
                  <a:gd name="connsiteX7" fmla="*/ 83741 w 143796"/>
                  <a:gd name="connsiteY7" fmla="*/ 25825 h 211396"/>
                  <a:gd name="connsiteX8" fmla="*/ 60864 w 143796"/>
                  <a:gd name="connsiteY8" fmla="*/ 56320 h 211396"/>
                  <a:gd name="connsiteX9" fmla="*/ 32454 w 143796"/>
                  <a:gd name="connsiteY9" fmla="*/ 90319 h 211396"/>
                  <a:gd name="connsiteX10" fmla="*/ 6461 w 143796"/>
                  <a:gd name="connsiteY10" fmla="*/ 132253 h 211396"/>
                  <a:gd name="connsiteX11" fmla="*/ 2643 w 143796"/>
                  <a:gd name="connsiteY11" fmla="*/ 172634 h 211396"/>
                  <a:gd name="connsiteX12" fmla="*/ 32764 w 143796"/>
                  <a:gd name="connsiteY12" fmla="*/ 201614 h 211396"/>
                  <a:gd name="connsiteX13" fmla="*/ 71216 w 143796"/>
                  <a:gd name="connsiteY13" fmla="*/ 210238 h 211396"/>
                  <a:gd name="connsiteX0" fmla="*/ 71216 w 144672"/>
                  <a:gd name="connsiteY0" fmla="*/ 210238 h 211396"/>
                  <a:gd name="connsiteX1" fmla="*/ 117631 w 144672"/>
                  <a:gd name="connsiteY1" fmla="*/ 179001 h 211396"/>
                  <a:gd name="connsiteX2" fmla="*/ 140458 w 144672"/>
                  <a:gd name="connsiteY2" fmla="*/ 135124 h 211396"/>
                  <a:gd name="connsiteX3" fmla="*/ 142131 w 144672"/>
                  <a:gd name="connsiteY3" fmla="*/ 100098 h 211396"/>
                  <a:gd name="connsiteX4" fmla="*/ 128287 w 144672"/>
                  <a:gd name="connsiteY4" fmla="*/ 58532 h 211396"/>
                  <a:gd name="connsiteX5" fmla="*/ 104299 w 144672"/>
                  <a:gd name="connsiteY5" fmla="*/ 13292 h 211396"/>
                  <a:gd name="connsiteX6" fmla="*/ 96889 w 144672"/>
                  <a:gd name="connsiteY6" fmla="*/ 6 h 211396"/>
                  <a:gd name="connsiteX7" fmla="*/ 83741 w 144672"/>
                  <a:gd name="connsiteY7" fmla="*/ 25825 h 211396"/>
                  <a:gd name="connsiteX8" fmla="*/ 60864 w 144672"/>
                  <a:gd name="connsiteY8" fmla="*/ 56320 h 211396"/>
                  <a:gd name="connsiteX9" fmla="*/ 32454 w 144672"/>
                  <a:gd name="connsiteY9" fmla="*/ 90319 h 211396"/>
                  <a:gd name="connsiteX10" fmla="*/ 6461 w 144672"/>
                  <a:gd name="connsiteY10" fmla="*/ 132253 h 211396"/>
                  <a:gd name="connsiteX11" fmla="*/ 2643 w 144672"/>
                  <a:gd name="connsiteY11" fmla="*/ 172634 h 211396"/>
                  <a:gd name="connsiteX12" fmla="*/ 32764 w 144672"/>
                  <a:gd name="connsiteY12" fmla="*/ 201614 h 211396"/>
                  <a:gd name="connsiteX13" fmla="*/ 71216 w 144672"/>
                  <a:gd name="connsiteY13" fmla="*/ 210238 h 211396"/>
                  <a:gd name="connsiteX0" fmla="*/ 71216 w 143792"/>
                  <a:gd name="connsiteY0" fmla="*/ 210238 h 211396"/>
                  <a:gd name="connsiteX1" fmla="*/ 117631 w 143792"/>
                  <a:gd name="connsiteY1" fmla="*/ 179001 h 211396"/>
                  <a:gd name="connsiteX2" fmla="*/ 137040 w 143792"/>
                  <a:gd name="connsiteY2" fmla="*/ 131117 h 211396"/>
                  <a:gd name="connsiteX3" fmla="*/ 142131 w 143792"/>
                  <a:gd name="connsiteY3" fmla="*/ 100098 h 211396"/>
                  <a:gd name="connsiteX4" fmla="*/ 128287 w 143792"/>
                  <a:gd name="connsiteY4" fmla="*/ 58532 h 211396"/>
                  <a:gd name="connsiteX5" fmla="*/ 104299 w 143792"/>
                  <a:gd name="connsiteY5" fmla="*/ 13292 h 211396"/>
                  <a:gd name="connsiteX6" fmla="*/ 96889 w 143792"/>
                  <a:gd name="connsiteY6" fmla="*/ 6 h 211396"/>
                  <a:gd name="connsiteX7" fmla="*/ 83741 w 143792"/>
                  <a:gd name="connsiteY7" fmla="*/ 25825 h 211396"/>
                  <a:gd name="connsiteX8" fmla="*/ 60864 w 143792"/>
                  <a:gd name="connsiteY8" fmla="*/ 56320 h 211396"/>
                  <a:gd name="connsiteX9" fmla="*/ 32454 w 143792"/>
                  <a:gd name="connsiteY9" fmla="*/ 90319 h 211396"/>
                  <a:gd name="connsiteX10" fmla="*/ 6461 w 143792"/>
                  <a:gd name="connsiteY10" fmla="*/ 132253 h 211396"/>
                  <a:gd name="connsiteX11" fmla="*/ 2643 w 143792"/>
                  <a:gd name="connsiteY11" fmla="*/ 172634 h 211396"/>
                  <a:gd name="connsiteX12" fmla="*/ 32764 w 143792"/>
                  <a:gd name="connsiteY12" fmla="*/ 201614 h 211396"/>
                  <a:gd name="connsiteX13" fmla="*/ 71216 w 143792"/>
                  <a:gd name="connsiteY13" fmla="*/ 210238 h 211396"/>
                  <a:gd name="connsiteX0" fmla="*/ 71216 w 141377"/>
                  <a:gd name="connsiteY0" fmla="*/ 210238 h 211396"/>
                  <a:gd name="connsiteX1" fmla="*/ 117631 w 141377"/>
                  <a:gd name="connsiteY1" fmla="*/ 179001 h 211396"/>
                  <a:gd name="connsiteX2" fmla="*/ 137040 w 141377"/>
                  <a:gd name="connsiteY2" fmla="*/ 131117 h 211396"/>
                  <a:gd name="connsiteX3" fmla="*/ 139186 w 141377"/>
                  <a:gd name="connsiteY3" fmla="*/ 92076 h 211396"/>
                  <a:gd name="connsiteX4" fmla="*/ 128287 w 141377"/>
                  <a:gd name="connsiteY4" fmla="*/ 58532 h 211396"/>
                  <a:gd name="connsiteX5" fmla="*/ 104299 w 141377"/>
                  <a:gd name="connsiteY5" fmla="*/ 13292 h 211396"/>
                  <a:gd name="connsiteX6" fmla="*/ 96889 w 141377"/>
                  <a:gd name="connsiteY6" fmla="*/ 6 h 211396"/>
                  <a:gd name="connsiteX7" fmla="*/ 83741 w 141377"/>
                  <a:gd name="connsiteY7" fmla="*/ 25825 h 211396"/>
                  <a:gd name="connsiteX8" fmla="*/ 60864 w 141377"/>
                  <a:gd name="connsiteY8" fmla="*/ 56320 h 211396"/>
                  <a:gd name="connsiteX9" fmla="*/ 32454 w 141377"/>
                  <a:gd name="connsiteY9" fmla="*/ 90319 h 211396"/>
                  <a:gd name="connsiteX10" fmla="*/ 6461 w 141377"/>
                  <a:gd name="connsiteY10" fmla="*/ 132253 h 211396"/>
                  <a:gd name="connsiteX11" fmla="*/ 2643 w 141377"/>
                  <a:gd name="connsiteY11" fmla="*/ 172634 h 211396"/>
                  <a:gd name="connsiteX12" fmla="*/ 32764 w 141377"/>
                  <a:gd name="connsiteY12" fmla="*/ 201614 h 211396"/>
                  <a:gd name="connsiteX13" fmla="*/ 71216 w 141377"/>
                  <a:gd name="connsiteY13" fmla="*/ 210238 h 211396"/>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0821"/>
                  <a:gd name="connsiteY0" fmla="*/ 202944 h 204102"/>
                  <a:gd name="connsiteX1" fmla="*/ 117631 w 140821"/>
                  <a:gd name="connsiteY1" fmla="*/ 171707 h 204102"/>
                  <a:gd name="connsiteX2" fmla="*/ 134599 w 140821"/>
                  <a:gd name="connsiteY2" fmla="*/ 121273 h 204102"/>
                  <a:gd name="connsiteX3" fmla="*/ 139186 w 140821"/>
                  <a:gd name="connsiteY3" fmla="*/ 84782 h 204102"/>
                  <a:gd name="connsiteX4" fmla="*/ 128287 w 140821"/>
                  <a:gd name="connsiteY4" fmla="*/ 51238 h 204102"/>
                  <a:gd name="connsiteX5" fmla="*/ 104299 w 140821"/>
                  <a:gd name="connsiteY5" fmla="*/ 5998 h 204102"/>
                  <a:gd name="connsiteX6" fmla="*/ 95940 w 140821"/>
                  <a:gd name="connsiteY6" fmla="*/ 11 h 204102"/>
                  <a:gd name="connsiteX7" fmla="*/ 83741 w 140821"/>
                  <a:gd name="connsiteY7" fmla="*/ 18531 h 204102"/>
                  <a:gd name="connsiteX8" fmla="*/ 60864 w 140821"/>
                  <a:gd name="connsiteY8" fmla="*/ 49026 h 204102"/>
                  <a:gd name="connsiteX9" fmla="*/ 32454 w 140821"/>
                  <a:gd name="connsiteY9" fmla="*/ 83025 h 204102"/>
                  <a:gd name="connsiteX10" fmla="*/ 6461 w 140821"/>
                  <a:gd name="connsiteY10" fmla="*/ 124959 h 204102"/>
                  <a:gd name="connsiteX11" fmla="*/ 2643 w 140821"/>
                  <a:gd name="connsiteY11" fmla="*/ 165340 h 204102"/>
                  <a:gd name="connsiteX12" fmla="*/ 32764 w 140821"/>
                  <a:gd name="connsiteY12" fmla="*/ 194320 h 204102"/>
                  <a:gd name="connsiteX13" fmla="*/ 71216 w 140821"/>
                  <a:gd name="connsiteY13" fmla="*/ 202944 h 204102"/>
                  <a:gd name="connsiteX0" fmla="*/ 71216 w 136354"/>
                  <a:gd name="connsiteY0" fmla="*/ 202944 h 204102"/>
                  <a:gd name="connsiteX1" fmla="*/ 117631 w 136354"/>
                  <a:gd name="connsiteY1" fmla="*/ 171707 h 204102"/>
                  <a:gd name="connsiteX2" fmla="*/ 134599 w 136354"/>
                  <a:gd name="connsiteY2" fmla="*/ 121273 h 204102"/>
                  <a:gd name="connsiteX3" fmla="*/ 132857 w 136354"/>
                  <a:gd name="connsiteY3" fmla="*/ 82970 h 204102"/>
                  <a:gd name="connsiteX4" fmla="*/ 128287 w 136354"/>
                  <a:gd name="connsiteY4" fmla="*/ 51238 h 204102"/>
                  <a:gd name="connsiteX5" fmla="*/ 104299 w 136354"/>
                  <a:gd name="connsiteY5" fmla="*/ 5998 h 204102"/>
                  <a:gd name="connsiteX6" fmla="*/ 95940 w 136354"/>
                  <a:gd name="connsiteY6" fmla="*/ 11 h 204102"/>
                  <a:gd name="connsiteX7" fmla="*/ 83741 w 136354"/>
                  <a:gd name="connsiteY7" fmla="*/ 18531 h 204102"/>
                  <a:gd name="connsiteX8" fmla="*/ 60864 w 136354"/>
                  <a:gd name="connsiteY8" fmla="*/ 49026 h 204102"/>
                  <a:gd name="connsiteX9" fmla="*/ 32454 w 136354"/>
                  <a:gd name="connsiteY9" fmla="*/ 83025 h 204102"/>
                  <a:gd name="connsiteX10" fmla="*/ 6461 w 136354"/>
                  <a:gd name="connsiteY10" fmla="*/ 124959 h 204102"/>
                  <a:gd name="connsiteX11" fmla="*/ 2643 w 136354"/>
                  <a:gd name="connsiteY11" fmla="*/ 165340 h 204102"/>
                  <a:gd name="connsiteX12" fmla="*/ 32764 w 136354"/>
                  <a:gd name="connsiteY12" fmla="*/ 194320 h 204102"/>
                  <a:gd name="connsiteX13" fmla="*/ 71216 w 136354"/>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6962"/>
                  <a:gd name="connsiteY0" fmla="*/ 202944 h 204102"/>
                  <a:gd name="connsiteX1" fmla="*/ 117631 w 136962"/>
                  <a:gd name="connsiteY1" fmla="*/ 171707 h 204102"/>
                  <a:gd name="connsiteX2" fmla="*/ 134599 w 136962"/>
                  <a:gd name="connsiteY2" fmla="*/ 121273 h 204102"/>
                  <a:gd name="connsiteX3" fmla="*/ 135276 w 136962"/>
                  <a:gd name="connsiteY3" fmla="*/ 78952 h 204102"/>
                  <a:gd name="connsiteX4" fmla="*/ 128287 w 136962"/>
                  <a:gd name="connsiteY4" fmla="*/ 51238 h 204102"/>
                  <a:gd name="connsiteX5" fmla="*/ 104299 w 136962"/>
                  <a:gd name="connsiteY5" fmla="*/ 5998 h 204102"/>
                  <a:gd name="connsiteX6" fmla="*/ 95940 w 136962"/>
                  <a:gd name="connsiteY6" fmla="*/ 11 h 204102"/>
                  <a:gd name="connsiteX7" fmla="*/ 83741 w 136962"/>
                  <a:gd name="connsiteY7" fmla="*/ 18531 h 204102"/>
                  <a:gd name="connsiteX8" fmla="*/ 60864 w 136962"/>
                  <a:gd name="connsiteY8" fmla="*/ 49026 h 204102"/>
                  <a:gd name="connsiteX9" fmla="*/ 32454 w 136962"/>
                  <a:gd name="connsiteY9" fmla="*/ 83025 h 204102"/>
                  <a:gd name="connsiteX10" fmla="*/ 6461 w 136962"/>
                  <a:gd name="connsiteY10" fmla="*/ 124959 h 204102"/>
                  <a:gd name="connsiteX11" fmla="*/ 2643 w 136962"/>
                  <a:gd name="connsiteY11" fmla="*/ 165340 h 204102"/>
                  <a:gd name="connsiteX12" fmla="*/ 32764 w 136962"/>
                  <a:gd name="connsiteY12" fmla="*/ 194320 h 204102"/>
                  <a:gd name="connsiteX13" fmla="*/ 71216 w 136962"/>
                  <a:gd name="connsiteY13" fmla="*/ 202944 h 204102"/>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04299 w 136962"/>
                  <a:gd name="connsiteY5" fmla="*/ 8182 h 206286"/>
                  <a:gd name="connsiteX6" fmla="*/ 94960 w 136962"/>
                  <a:gd name="connsiteY6" fmla="*/ 8 h 206286"/>
                  <a:gd name="connsiteX7" fmla="*/ 83741 w 136962"/>
                  <a:gd name="connsiteY7" fmla="*/ 20715 h 206286"/>
                  <a:gd name="connsiteX8" fmla="*/ 60864 w 136962"/>
                  <a:gd name="connsiteY8" fmla="*/ 51210 h 206286"/>
                  <a:gd name="connsiteX9" fmla="*/ 32454 w 136962"/>
                  <a:gd name="connsiteY9" fmla="*/ 85209 h 206286"/>
                  <a:gd name="connsiteX10" fmla="*/ 6461 w 136962"/>
                  <a:gd name="connsiteY10" fmla="*/ 127143 h 206286"/>
                  <a:gd name="connsiteX11" fmla="*/ 2643 w 136962"/>
                  <a:gd name="connsiteY11" fmla="*/ 167524 h 206286"/>
                  <a:gd name="connsiteX12" fmla="*/ 32764 w 136962"/>
                  <a:gd name="connsiteY12" fmla="*/ 196504 h 206286"/>
                  <a:gd name="connsiteX13" fmla="*/ 71216 w 136962"/>
                  <a:gd name="connsiteY13"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2013 w 136962"/>
                  <a:gd name="connsiteY5" fmla="*/ 20328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7385 w 136962"/>
                  <a:gd name="connsiteY5" fmla="*/ 26521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69341 w 135087"/>
                  <a:gd name="connsiteY0" fmla="*/ 205128 h 206286"/>
                  <a:gd name="connsiteX1" fmla="*/ 115756 w 135087"/>
                  <a:gd name="connsiteY1" fmla="*/ 173891 h 206286"/>
                  <a:gd name="connsiteX2" fmla="*/ 132724 w 135087"/>
                  <a:gd name="connsiteY2" fmla="*/ 123457 h 206286"/>
                  <a:gd name="connsiteX3" fmla="*/ 133401 w 135087"/>
                  <a:gd name="connsiteY3" fmla="*/ 81136 h 206286"/>
                  <a:gd name="connsiteX4" fmla="*/ 126412 w 135087"/>
                  <a:gd name="connsiteY4" fmla="*/ 53422 h 206286"/>
                  <a:gd name="connsiteX5" fmla="*/ 115510 w 135087"/>
                  <a:gd name="connsiteY5" fmla="*/ 26521 h 206286"/>
                  <a:gd name="connsiteX6" fmla="*/ 102424 w 135087"/>
                  <a:gd name="connsiteY6" fmla="*/ 8182 h 206286"/>
                  <a:gd name="connsiteX7" fmla="*/ 93085 w 135087"/>
                  <a:gd name="connsiteY7" fmla="*/ 8 h 206286"/>
                  <a:gd name="connsiteX8" fmla="*/ 81866 w 135087"/>
                  <a:gd name="connsiteY8" fmla="*/ 20715 h 206286"/>
                  <a:gd name="connsiteX9" fmla="*/ 58989 w 135087"/>
                  <a:gd name="connsiteY9" fmla="*/ 51210 h 206286"/>
                  <a:gd name="connsiteX10" fmla="*/ 30579 w 135087"/>
                  <a:gd name="connsiteY10" fmla="*/ 85209 h 206286"/>
                  <a:gd name="connsiteX11" fmla="*/ 4586 w 135087"/>
                  <a:gd name="connsiteY11" fmla="*/ 127143 h 206286"/>
                  <a:gd name="connsiteX12" fmla="*/ 768 w 135087"/>
                  <a:gd name="connsiteY12" fmla="*/ 167524 h 206286"/>
                  <a:gd name="connsiteX13" fmla="*/ 13398 w 135087"/>
                  <a:gd name="connsiteY13" fmla="*/ 184698 h 206286"/>
                  <a:gd name="connsiteX14" fmla="*/ 30889 w 135087"/>
                  <a:gd name="connsiteY14" fmla="*/ 196504 h 206286"/>
                  <a:gd name="connsiteX15" fmla="*/ 69341 w 135087"/>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5054 w 136743"/>
                  <a:gd name="connsiteY13" fmla="*/ 184698 h 206286"/>
                  <a:gd name="connsiteX14" fmla="*/ 32545 w 136743"/>
                  <a:gd name="connsiteY14" fmla="*/ 196504 h 206286"/>
                  <a:gd name="connsiteX15" fmla="*/ 70997 w 136743"/>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2135 w 136743"/>
                  <a:gd name="connsiteY13" fmla="*/ 184703 h 206286"/>
                  <a:gd name="connsiteX14" fmla="*/ 32545 w 136743"/>
                  <a:gd name="connsiteY14" fmla="*/ 196504 h 206286"/>
                  <a:gd name="connsiteX15" fmla="*/ 70997 w 136743"/>
                  <a:gd name="connsiteY15" fmla="*/ 205128 h 206286"/>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348"/>
                  <a:gd name="connsiteX1" fmla="*/ 117412 w 136743"/>
                  <a:gd name="connsiteY1" fmla="*/ 173891 h 206348"/>
                  <a:gd name="connsiteX2" fmla="*/ 134380 w 136743"/>
                  <a:gd name="connsiteY2" fmla="*/ 123457 h 206348"/>
                  <a:gd name="connsiteX3" fmla="*/ 135057 w 136743"/>
                  <a:gd name="connsiteY3" fmla="*/ 81136 h 206348"/>
                  <a:gd name="connsiteX4" fmla="*/ 128068 w 136743"/>
                  <a:gd name="connsiteY4" fmla="*/ 53422 h 206348"/>
                  <a:gd name="connsiteX5" fmla="*/ 117166 w 136743"/>
                  <a:gd name="connsiteY5" fmla="*/ 26521 h 206348"/>
                  <a:gd name="connsiteX6" fmla="*/ 104080 w 136743"/>
                  <a:gd name="connsiteY6" fmla="*/ 8182 h 206348"/>
                  <a:gd name="connsiteX7" fmla="*/ 94741 w 136743"/>
                  <a:gd name="connsiteY7" fmla="*/ 8 h 206348"/>
                  <a:gd name="connsiteX8" fmla="*/ 83522 w 136743"/>
                  <a:gd name="connsiteY8" fmla="*/ 20715 h 206348"/>
                  <a:gd name="connsiteX9" fmla="*/ 60645 w 136743"/>
                  <a:gd name="connsiteY9" fmla="*/ 51210 h 206348"/>
                  <a:gd name="connsiteX10" fmla="*/ 32235 w 136743"/>
                  <a:gd name="connsiteY10" fmla="*/ 85209 h 206348"/>
                  <a:gd name="connsiteX11" fmla="*/ 6242 w 136743"/>
                  <a:gd name="connsiteY11" fmla="*/ 127143 h 206348"/>
                  <a:gd name="connsiteX12" fmla="*/ 474 w 136743"/>
                  <a:gd name="connsiteY12" fmla="*/ 166068 h 206348"/>
                  <a:gd name="connsiteX13" fmla="*/ 12135 w 136743"/>
                  <a:gd name="connsiteY13" fmla="*/ 184703 h 206348"/>
                  <a:gd name="connsiteX14" fmla="*/ 31577 w 136743"/>
                  <a:gd name="connsiteY14" fmla="*/ 197965 h 206348"/>
                  <a:gd name="connsiteX15" fmla="*/ 70997 w 136743"/>
                  <a:gd name="connsiteY15" fmla="*/ 205128 h 206348"/>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2135 w 136743"/>
                  <a:gd name="connsiteY13" fmla="*/ 184703 h 212426"/>
                  <a:gd name="connsiteX14" fmla="*/ 36147 w 136743"/>
                  <a:gd name="connsiteY14" fmla="*/ 210514 h 212426"/>
                  <a:gd name="connsiteX15" fmla="*/ 70997 w 136743"/>
                  <a:gd name="connsiteY15" fmla="*/ 205128 h 212426"/>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3665 w 136743"/>
                  <a:gd name="connsiteY13" fmla="*/ 191677 h 212426"/>
                  <a:gd name="connsiteX14" fmla="*/ 36147 w 136743"/>
                  <a:gd name="connsiteY14" fmla="*/ 210514 h 212426"/>
                  <a:gd name="connsiteX15" fmla="*/ 70997 w 136743"/>
                  <a:gd name="connsiteY15" fmla="*/ 205128 h 212426"/>
                  <a:gd name="connsiteX0" fmla="*/ 71012 w 136743"/>
                  <a:gd name="connsiteY0" fmla="*/ 210709 h 213707"/>
                  <a:gd name="connsiteX1" fmla="*/ 117412 w 136743"/>
                  <a:gd name="connsiteY1" fmla="*/ 173891 h 213707"/>
                  <a:gd name="connsiteX2" fmla="*/ 134380 w 136743"/>
                  <a:gd name="connsiteY2" fmla="*/ 123457 h 213707"/>
                  <a:gd name="connsiteX3" fmla="*/ 135057 w 136743"/>
                  <a:gd name="connsiteY3" fmla="*/ 81136 h 213707"/>
                  <a:gd name="connsiteX4" fmla="*/ 128068 w 136743"/>
                  <a:gd name="connsiteY4" fmla="*/ 53422 h 213707"/>
                  <a:gd name="connsiteX5" fmla="*/ 117166 w 136743"/>
                  <a:gd name="connsiteY5" fmla="*/ 26521 h 213707"/>
                  <a:gd name="connsiteX6" fmla="*/ 104080 w 136743"/>
                  <a:gd name="connsiteY6" fmla="*/ 8182 h 213707"/>
                  <a:gd name="connsiteX7" fmla="*/ 94741 w 136743"/>
                  <a:gd name="connsiteY7" fmla="*/ 8 h 213707"/>
                  <a:gd name="connsiteX8" fmla="*/ 83522 w 136743"/>
                  <a:gd name="connsiteY8" fmla="*/ 20715 h 213707"/>
                  <a:gd name="connsiteX9" fmla="*/ 60645 w 136743"/>
                  <a:gd name="connsiteY9" fmla="*/ 51210 h 213707"/>
                  <a:gd name="connsiteX10" fmla="*/ 32235 w 136743"/>
                  <a:gd name="connsiteY10" fmla="*/ 85209 h 213707"/>
                  <a:gd name="connsiteX11" fmla="*/ 6242 w 136743"/>
                  <a:gd name="connsiteY11" fmla="*/ 127143 h 213707"/>
                  <a:gd name="connsiteX12" fmla="*/ 474 w 136743"/>
                  <a:gd name="connsiteY12" fmla="*/ 166068 h 213707"/>
                  <a:gd name="connsiteX13" fmla="*/ 13665 w 136743"/>
                  <a:gd name="connsiteY13" fmla="*/ 191677 h 213707"/>
                  <a:gd name="connsiteX14" fmla="*/ 36147 w 136743"/>
                  <a:gd name="connsiteY14" fmla="*/ 210514 h 213707"/>
                  <a:gd name="connsiteX15" fmla="*/ 71012 w 136743"/>
                  <a:gd name="connsiteY15" fmla="*/ 210709 h 21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743" h="213707">
                    <a:moveTo>
                      <a:pt x="71012" y="210709"/>
                    </a:moveTo>
                    <a:cubicBezTo>
                      <a:pt x="84587" y="208551"/>
                      <a:pt x="108284" y="187385"/>
                      <a:pt x="117412" y="173891"/>
                    </a:cubicBezTo>
                    <a:cubicBezTo>
                      <a:pt x="126540" y="160397"/>
                      <a:pt x="131439" y="138916"/>
                      <a:pt x="134380" y="123457"/>
                    </a:cubicBezTo>
                    <a:cubicBezTo>
                      <a:pt x="137321" y="107998"/>
                      <a:pt x="137482" y="94902"/>
                      <a:pt x="135057" y="81136"/>
                    </a:cubicBezTo>
                    <a:cubicBezTo>
                      <a:pt x="131933" y="67018"/>
                      <a:pt x="132484" y="63937"/>
                      <a:pt x="128068" y="53422"/>
                    </a:cubicBezTo>
                    <a:cubicBezTo>
                      <a:pt x="124191" y="43287"/>
                      <a:pt x="121164" y="34061"/>
                      <a:pt x="117166" y="26521"/>
                    </a:cubicBezTo>
                    <a:cubicBezTo>
                      <a:pt x="113168" y="18981"/>
                      <a:pt x="106922" y="11569"/>
                      <a:pt x="104080" y="8182"/>
                    </a:cubicBezTo>
                    <a:lnTo>
                      <a:pt x="94741" y="8"/>
                    </a:lnTo>
                    <a:cubicBezTo>
                      <a:pt x="90734" y="-382"/>
                      <a:pt x="89205" y="12181"/>
                      <a:pt x="83522" y="20715"/>
                    </a:cubicBezTo>
                    <a:cubicBezTo>
                      <a:pt x="77839" y="29249"/>
                      <a:pt x="67694" y="42389"/>
                      <a:pt x="60645" y="51210"/>
                    </a:cubicBezTo>
                    <a:cubicBezTo>
                      <a:pt x="53596" y="60031"/>
                      <a:pt x="45070" y="69962"/>
                      <a:pt x="32235" y="85209"/>
                    </a:cubicBezTo>
                    <a:cubicBezTo>
                      <a:pt x="22214" y="98648"/>
                      <a:pt x="11536" y="113667"/>
                      <a:pt x="6242" y="127143"/>
                    </a:cubicBezTo>
                    <a:cubicBezTo>
                      <a:pt x="948" y="140620"/>
                      <a:pt x="-995" y="156475"/>
                      <a:pt x="474" y="166068"/>
                    </a:cubicBezTo>
                    <a:cubicBezTo>
                      <a:pt x="1943" y="175661"/>
                      <a:pt x="8645" y="186847"/>
                      <a:pt x="13665" y="191677"/>
                    </a:cubicBezTo>
                    <a:cubicBezTo>
                      <a:pt x="18685" y="196507"/>
                      <a:pt x="26331" y="205286"/>
                      <a:pt x="36147" y="210514"/>
                    </a:cubicBezTo>
                    <a:cubicBezTo>
                      <a:pt x="49166" y="216315"/>
                      <a:pt x="57312" y="212854"/>
                      <a:pt x="71012" y="210709"/>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40" name="Freeform 46"/>
              <p:cNvSpPr>
                <a:spLocks noChangeAspect="1"/>
              </p:cNvSpPr>
              <p:nvPr/>
            </p:nvSpPr>
            <p:spPr>
              <a:xfrm rot="1860957">
                <a:off x="4482767" y="2648200"/>
                <a:ext cx="258632" cy="470984"/>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66106 w 116279"/>
                  <a:gd name="connsiteY0" fmla="*/ 181790 h 181795"/>
                  <a:gd name="connsiteX1" fmla="*/ 103367 w 116279"/>
                  <a:gd name="connsiteY1" fmla="*/ 147631 h 181795"/>
                  <a:gd name="connsiteX2" fmla="*/ 116252 w 116279"/>
                  <a:gd name="connsiteY2" fmla="*/ 102157 h 181795"/>
                  <a:gd name="connsiteX3" fmla="*/ 108250 w 116279"/>
                  <a:gd name="connsiteY3" fmla="*/ 61906 h 181795"/>
                  <a:gd name="connsiteX4" fmla="*/ 89201 w 116279"/>
                  <a:gd name="connsiteY4" fmla="*/ 26228 h 181795"/>
                  <a:gd name="connsiteX5" fmla="*/ 77062 w 116279"/>
                  <a:gd name="connsiteY5" fmla="*/ 9381 h 181795"/>
                  <a:gd name="connsiteX6" fmla="*/ 67053 w 116279"/>
                  <a:gd name="connsiteY6" fmla="*/ 19 h 181795"/>
                  <a:gd name="connsiteX7" fmla="*/ 53853 w 116279"/>
                  <a:gd name="connsiteY7" fmla="*/ 10161 h 181795"/>
                  <a:gd name="connsiteX8" fmla="*/ 38952 w 116279"/>
                  <a:gd name="connsiteY8" fmla="*/ 27788 h 181795"/>
                  <a:gd name="connsiteX9" fmla="*/ 18210 w 116279"/>
                  <a:gd name="connsiteY9" fmla="*/ 64828 h 181795"/>
                  <a:gd name="connsiteX10" fmla="*/ 8 w 116279"/>
                  <a:gd name="connsiteY10" fmla="*/ 93030 h 181795"/>
                  <a:gd name="connsiteX11" fmla="*/ 24786 w 116279"/>
                  <a:gd name="connsiteY11" fmla="*/ 145250 h 181795"/>
                  <a:gd name="connsiteX12" fmla="*/ 66106 w 116279"/>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24798 w 116291"/>
                  <a:gd name="connsiteY11" fmla="*/ 145250 h 181795"/>
                  <a:gd name="connsiteX12" fmla="*/ 66118 w 116291"/>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11729 w 116291"/>
                  <a:gd name="connsiteY11" fmla="*/ 143315 h 181795"/>
                  <a:gd name="connsiteX12" fmla="*/ 66118 w 116291"/>
                  <a:gd name="connsiteY12" fmla="*/ 181790 h 181795"/>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8964 w 116291"/>
                  <a:gd name="connsiteY8" fmla="*/ 48395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103201 w 116291"/>
                  <a:gd name="connsiteY5" fmla="*/ 29939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856"/>
                  <a:gd name="connsiteY0" fmla="*/ 202397 h 202402"/>
                  <a:gd name="connsiteX1" fmla="*/ 103379 w 116856"/>
                  <a:gd name="connsiteY1" fmla="*/ 168238 h 202402"/>
                  <a:gd name="connsiteX2" fmla="*/ 116264 w 116856"/>
                  <a:gd name="connsiteY2" fmla="*/ 122764 h 202402"/>
                  <a:gd name="connsiteX3" fmla="*/ 108262 w 116856"/>
                  <a:gd name="connsiteY3" fmla="*/ 82513 h 202402"/>
                  <a:gd name="connsiteX4" fmla="*/ 115351 w 116856"/>
                  <a:gd name="connsiteY4" fmla="*/ 50706 h 202402"/>
                  <a:gd name="connsiteX5" fmla="*/ 103201 w 116856"/>
                  <a:gd name="connsiteY5" fmla="*/ 29939 h 202402"/>
                  <a:gd name="connsiteX6" fmla="*/ 91816 w 116856"/>
                  <a:gd name="connsiteY6" fmla="*/ 4 h 202402"/>
                  <a:gd name="connsiteX7" fmla="*/ 53865 w 116856"/>
                  <a:gd name="connsiteY7" fmla="*/ 30768 h 202402"/>
                  <a:gd name="connsiteX8" fmla="*/ 35042 w 116856"/>
                  <a:gd name="connsiteY8" fmla="*/ 47423 h 202402"/>
                  <a:gd name="connsiteX9" fmla="*/ 10358 w 116856"/>
                  <a:gd name="connsiteY9" fmla="*/ 77611 h 202402"/>
                  <a:gd name="connsiteX10" fmla="*/ 20 w 116856"/>
                  <a:gd name="connsiteY10" fmla="*/ 113637 h 202402"/>
                  <a:gd name="connsiteX11" fmla="*/ 11729 w 116856"/>
                  <a:gd name="connsiteY11" fmla="*/ 163922 h 202402"/>
                  <a:gd name="connsiteX12" fmla="*/ 66118 w 116856"/>
                  <a:gd name="connsiteY12" fmla="*/ 202397 h 202402"/>
                  <a:gd name="connsiteX0" fmla="*/ 66118 w 134977"/>
                  <a:gd name="connsiteY0" fmla="*/ 202397 h 202402"/>
                  <a:gd name="connsiteX1" fmla="*/ 103379 w 134977"/>
                  <a:gd name="connsiteY1" fmla="*/ 168238 h 202402"/>
                  <a:gd name="connsiteX2" fmla="*/ 116264 w 134977"/>
                  <a:gd name="connsiteY2" fmla="*/ 122764 h 202402"/>
                  <a:gd name="connsiteX3" fmla="*/ 134407 w 134977"/>
                  <a:gd name="connsiteY3" fmla="*/ 88343 h 202402"/>
                  <a:gd name="connsiteX4" fmla="*/ 115351 w 134977"/>
                  <a:gd name="connsiteY4" fmla="*/ 50706 h 202402"/>
                  <a:gd name="connsiteX5" fmla="*/ 103201 w 134977"/>
                  <a:gd name="connsiteY5" fmla="*/ 29939 h 202402"/>
                  <a:gd name="connsiteX6" fmla="*/ 91816 w 134977"/>
                  <a:gd name="connsiteY6" fmla="*/ 4 h 202402"/>
                  <a:gd name="connsiteX7" fmla="*/ 53865 w 134977"/>
                  <a:gd name="connsiteY7" fmla="*/ 30768 h 202402"/>
                  <a:gd name="connsiteX8" fmla="*/ 35042 w 134977"/>
                  <a:gd name="connsiteY8" fmla="*/ 47423 h 202402"/>
                  <a:gd name="connsiteX9" fmla="*/ 10358 w 134977"/>
                  <a:gd name="connsiteY9" fmla="*/ 77611 h 202402"/>
                  <a:gd name="connsiteX10" fmla="*/ 20 w 134977"/>
                  <a:gd name="connsiteY10" fmla="*/ 113637 h 202402"/>
                  <a:gd name="connsiteX11" fmla="*/ 11729 w 134977"/>
                  <a:gd name="connsiteY11" fmla="*/ 163922 h 202402"/>
                  <a:gd name="connsiteX12" fmla="*/ 66118 w 134977"/>
                  <a:gd name="connsiteY12" fmla="*/ 202397 h 202402"/>
                  <a:gd name="connsiteX0" fmla="*/ 66118 w 135595"/>
                  <a:gd name="connsiteY0" fmla="*/ 202397 h 202402"/>
                  <a:gd name="connsiteX1" fmla="*/ 103379 w 135595"/>
                  <a:gd name="connsiteY1" fmla="*/ 168238 h 202402"/>
                  <a:gd name="connsiteX2" fmla="*/ 129340 w 135595"/>
                  <a:gd name="connsiteY2" fmla="*/ 126659 h 202402"/>
                  <a:gd name="connsiteX3" fmla="*/ 134407 w 135595"/>
                  <a:gd name="connsiteY3" fmla="*/ 88343 h 202402"/>
                  <a:gd name="connsiteX4" fmla="*/ 115351 w 135595"/>
                  <a:gd name="connsiteY4" fmla="*/ 50706 h 202402"/>
                  <a:gd name="connsiteX5" fmla="*/ 103201 w 135595"/>
                  <a:gd name="connsiteY5" fmla="*/ 29939 h 202402"/>
                  <a:gd name="connsiteX6" fmla="*/ 91816 w 135595"/>
                  <a:gd name="connsiteY6" fmla="*/ 4 h 202402"/>
                  <a:gd name="connsiteX7" fmla="*/ 53865 w 135595"/>
                  <a:gd name="connsiteY7" fmla="*/ 30768 h 202402"/>
                  <a:gd name="connsiteX8" fmla="*/ 35042 w 135595"/>
                  <a:gd name="connsiteY8" fmla="*/ 47423 h 202402"/>
                  <a:gd name="connsiteX9" fmla="*/ 10358 w 135595"/>
                  <a:gd name="connsiteY9" fmla="*/ 77611 h 202402"/>
                  <a:gd name="connsiteX10" fmla="*/ 20 w 135595"/>
                  <a:gd name="connsiteY10" fmla="*/ 113637 h 202402"/>
                  <a:gd name="connsiteX11" fmla="*/ 11729 w 135595"/>
                  <a:gd name="connsiteY11" fmla="*/ 163922 h 202402"/>
                  <a:gd name="connsiteX12" fmla="*/ 66118 w 135595"/>
                  <a:gd name="connsiteY12" fmla="*/ 202397 h 202402"/>
                  <a:gd name="connsiteX0" fmla="*/ 66106 w 135583"/>
                  <a:gd name="connsiteY0" fmla="*/ 202397 h 202402"/>
                  <a:gd name="connsiteX1" fmla="*/ 103367 w 135583"/>
                  <a:gd name="connsiteY1" fmla="*/ 168238 h 202402"/>
                  <a:gd name="connsiteX2" fmla="*/ 129328 w 135583"/>
                  <a:gd name="connsiteY2" fmla="*/ 126659 h 202402"/>
                  <a:gd name="connsiteX3" fmla="*/ 134395 w 135583"/>
                  <a:gd name="connsiteY3" fmla="*/ 88343 h 202402"/>
                  <a:gd name="connsiteX4" fmla="*/ 115339 w 135583"/>
                  <a:gd name="connsiteY4" fmla="*/ 50706 h 202402"/>
                  <a:gd name="connsiteX5" fmla="*/ 103189 w 135583"/>
                  <a:gd name="connsiteY5" fmla="*/ 29939 h 202402"/>
                  <a:gd name="connsiteX6" fmla="*/ 91804 w 135583"/>
                  <a:gd name="connsiteY6" fmla="*/ 4 h 202402"/>
                  <a:gd name="connsiteX7" fmla="*/ 53853 w 135583"/>
                  <a:gd name="connsiteY7" fmla="*/ 30768 h 202402"/>
                  <a:gd name="connsiteX8" fmla="*/ 35030 w 135583"/>
                  <a:gd name="connsiteY8" fmla="*/ 47423 h 202402"/>
                  <a:gd name="connsiteX9" fmla="*/ 20796 w 135583"/>
                  <a:gd name="connsiteY9" fmla="*/ 77591 h 202402"/>
                  <a:gd name="connsiteX10" fmla="*/ 8 w 135583"/>
                  <a:gd name="connsiteY10" fmla="*/ 113637 h 202402"/>
                  <a:gd name="connsiteX11" fmla="*/ 11717 w 135583"/>
                  <a:gd name="connsiteY11" fmla="*/ 163922 h 202402"/>
                  <a:gd name="connsiteX12" fmla="*/ 66106 w 135583"/>
                  <a:gd name="connsiteY12" fmla="*/ 202397 h 202402"/>
                  <a:gd name="connsiteX0" fmla="*/ 66106 w 135583"/>
                  <a:gd name="connsiteY0" fmla="*/ 216089 h 216094"/>
                  <a:gd name="connsiteX1" fmla="*/ 103367 w 135583"/>
                  <a:gd name="connsiteY1" fmla="*/ 181930 h 216094"/>
                  <a:gd name="connsiteX2" fmla="*/ 129328 w 135583"/>
                  <a:gd name="connsiteY2" fmla="*/ 140351 h 216094"/>
                  <a:gd name="connsiteX3" fmla="*/ 134395 w 135583"/>
                  <a:gd name="connsiteY3" fmla="*/ 102035 h 216094"/>
                  <a:gd name="connsiteX4" fmla="*/ 115339 w 135583"/>
                  <a:gd name="connsiteY4" fmla="*/ 64398 h 216094"/>
                  <a:gd name="connsiteX5" fmla="*/ 103189 w 135583"/>
                  <a:gd name="connsiteY5" fmla="*/ 43631 h 216094"/>
                  <a:gd name="connsiteX6" fmla="*/ 78695 w 135583"/>
                  <a:gd name="connsiteY6" fmla="*/ 3 h 216094"/>
                  <a:gd name="connsiteX7" fmla="*/ 53853 w 135583"/>
                  <a:gd name="connsiteY7" fmla="*/ 44460 h 216094"/>
                  <a:gd name="connsiteX8" fmla="*/ 35030 w 135583"/>
                  <a:gd name="connsiteY8" fmla="*/ 61115 h 216094"/>
                  <a:gd name="connsiteX9" fmla="*/ 20796 w 135583"/>
                  <a:gd name="connsiteY9" fmla="*/ 91283 h 216094"/>
                  <a:gd name="connsiteX10" fmla="*/ 8 w 135583"/>
                  <a:gd name="connsiteY10" fmla="*/ 127329 h 216094"/>
                  <a:gd name="connsiteX11" fmla="*/ 11717 w 135583"/>
                  <a:gd name="connsiteY11" fmla="*/ 177614 h 216094"/>
                  <a:gd name="connsiteX12" fmla="*/ 66106 w 135583"/>
                  <a:gd name="connsiteY12" fmla="*/ 216089 h 216094"/>
                  <a:gd name="connsiteX0" fmla="*/ 66106 w 135583"/>
                  <a:gd name="connsiteY0" fmla="*/ 214150 h 214155"/>
                  <a:gd name="connsiteX1" fmla="*/ 103367 w 135583"/>
                  <a:gd name="connsiteY1" fmla="*/ 179991 h 214155"/>
                  <a:gd name="connsiteX2" fmla="*/ 129328 w 135583"/>
                  <a:gd name="connsiteY2" fmla="*/ 138412 h 214155"/>
                  <a:gd name="connsiteX3" fmla="*/ 134395 w 135583"/>
                  <a:gd name="connsiteY3" fmla="*/ 100096 h 214155"/>
                  <a:gd name="connsiteX4" fmla="*/ 115339 w 135583"/>
                  <a:gd name="connsiteY4" fmla="*/ 62459 h 214155"/>
                  <a:gd name="connsiteX5" fmla="*/ 103189 w 135583"/>
                  <a:gd name="connsiteY5" fmla="*/ 41692 h 214155"/>
                  <a:gd name="connsiteX6" fmla="*/ 89153 w 135583"/>
                  <a:gd name="connsiteY6" fmla="*/ 4 h 214155"/>
                  <a:gd name="connsiteX7" fmla="*/ 53853 w 135583"/>
                  <a:gd name="connsiteY7" fmla="*/ 42521 h 214155"/>
                  <a:gd name="connsiteX8" fmla="*/ 35030 w 135583"/>
                  <a:gd name="connsiteY8" fmla="*/ 59176 h 214155"/>
                  <a:gd name="connsiteX9" fmla="*/ 20796 w 135583"/>
                  <a:gd name="connsiteY9" fmla="*/ 89344 h 214155"/>
                  <a:gd name="connsiteX10" fmla="*/ 8 w 135583"/>
                  <a:gd name="connsiteY10" fmla="*/ 125390 h 214155"/>
                  <a:gd name="connsiteX11" fmla="*/ 11717 w 135583"/>
                  <a:gd name="connsiteY11" fmla="*/ 175675 h 214155"/>
                  <a:gd name="connsiteX12" fmla="*/ 66106 w 135583"/>
                  <a:gd name="connsiteY12" fmla="*/ 214150 h 214155"/>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35030 w 135583"/>
                  <a:gd name="connsiteY8" fmla="*/ 59178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96563 w 135583"/>
                  <a:gd name="connsiteY5" fmla="*/ 13292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7000 w 136477"/>
                  <a:gd name="connsiteY0" fmla="*/ 214152 h 214157"/>
                  <a:gd name="connsiteX1" fmla="*/ 104261 w 136477"/>
                  <a:gd name="connsiteY1" fmla="*/ 179993 h 214157"/>
                  <a:gd name="connsiteX2" fmla="*/ 130222 w 136477"/>
                  <a:gd name="connsiteY2" fmla="*/ 138414 h 214157"/>
                  <a:gd name="connsiteX3" fmla="*/ 135289 w 136477"/>
                  <a:gd name="connsiteY3" fmla="*/ 100098 h 214157"/>
                  <a:gd name="connsiteX4" fmla="*/ 121445 w 136477"/>
                  <a:gd name="connsiteY4" fmla="*/ 58532 h 214157"/>
                  <a:gd name="connsiteX5" fmla="*/ 97457 w 136477"/>
                  <a:gd name="connsiteY5" fmla="*/ 13292 h 214157"/>
                  <a:gd name="connsiteX6" fmla="*/ 90047 w 136477"/>
                  <a:gd name="connsiteY6" fmla="*/ 6 h 214157"/>
                  <a:gd name="connsiteX7" fmla="*/ 76899 w 136477"/>
                  <a:gd name="connsiteY7" fmla="*/ 25825 h 214157"/>
                  <a:gd name="connsiteX8" fmla="*/ 51586 w 136477"/>
                  <a:gd name="connsiteY8" fmla="*/ 55230 h 214157"/>
                  <a:gd name="connsiteX9" fmla="*/ 21690 w 136477"/>
                  <a:gd name="connsiteY9" fmla="*/ 89346 h 214157"/>
                  <a:gd name="connsiteX10" fmla="*/ 902 w 136477"/>
                  <a:gd name="connsiteY10" fmla="*/ 125392 h 214157"/>
                  <a:gd name="connsiteX11" fmla="*/ 4761 w 136477"/>
                  <a:gd name="connsiteY11" fmla="*/ 171773 h 214157"/>
                  <a:gd name="connsiteX12" fmla="*/ 67000 w 136477"/>
                  <a:gd name="connsiteY12" fmla="*/ 214152 h 214157"/>
                  <a:gd name="connsiteX0" fmla="*/ 67759 w 137236"/>
                  <a:gd name="connsiteY0" fmla="*/ 214152 h 214157"/>
                  <a:gd name="connsiteX1" fmla="*/ 105020 w 137236"/>
                  <a:gd name="connsiteY1" fmla="*/ 179993 h 214157"/>
                  <a:gd name="connsiteX2" fmla="*/ 130981 w 137236"/>
                  <a:gd name="connsiteY2" fmla="*/ 138414 h 214157"/>
                  <a:gd name="connsiteX3" fmla="*/ 136048 w 137236"/>
                  <a:gd name="connsiteY3" fmla="*/ 100098 h 214157"/>
                  <a:gd name="connsiteX4" fmla="*/ 122204 w 137236"/>
                  <a:gd name="connsiteY4" fmla="*/ 58532 h 214157"/>
                  <a:gd name="connsiteX5" fmla="*/ 98216 w 137236"/>
                  <a:gd name="connsiteY5" fmla="*/ 13292 h 214157"/>
                  <a:gd name="connsiteX6" fmla="*/ 90806 w 137236"/>
                  <a:gd name="connsiteY6" fmla="*/ 6 h 214157"/>
                  <a:gd name="connsiteX7" fmla="*/ 77658 w 137236"/>
                  <a:gd name="connsiteY7" fmla="*/ 25825 h 214157"/>
                  <a:gd name="connsiteX8" fmla="*/ 52345 w 137236"/>
                  <a:gd name="connsiteY8" fmla="*/ 55230 h 214157"/>
                  <a:gd name="connsiteX9" fmla="*/ 22449 w 137236"/>
                  <a:gd name="connsiteY9" fmla="*/ 89346 h 214157"/>
                  <a:gd name="connsiteX10" fmla="*/ 1661 w 137236"/>
                  <a:gd name="connsiteY10" fmla="*/ 125392 h 214157"/>
                  <a:gd name="connsiteX11" fmla="*/ 4217 w 137236"/>
                  <a:gd name="connsiteY11" fmla="*/ 172755 h 214157"/>
                  <a:gd name="connsiteX12" fmla="*/ 67759 w 137236"/>
                  <a:gd name="connsiteY12" fmla="*/ 214152 h 214157"/>
                  <a:gd name="connsiteX0" fmla="*/ 68294 w 137771"/>
                  <a:gd name="connsiteY0" fmla="*/ 214152 h 214157"/>
                  <a:gd name="connsiteX1" fmla="*/ 105555 w 137771"/>
                  <a:gd name="connsiteY1" fmla="*/ 179993 h 214157"/>
                  <a:gd name="connsiteX2" fmla="*/ 131516 w 137771"/>
                  <a:gd name="connsiteY2" fmla="*/ 138414 h 214157"/>
                  <a:gd name="connsiteX3" fmla="*/ 136583 w 137771"/>
                  <a:gd name="connsiteY3" fmla="*/ 100098 h 214157"/>
                  <a:gd name="connsiteX4" fmla="*/ 122739 w 137771"/>
                  <a:gd name="connsiteY4" fmla="*/ 58532 h 214157"/>
                  <a:gd name="connsiteX5" fmla="*/ 98751 w 137771"/>
                  <a:gd name="connsiteY5" fmla="*/ 13292 h 214157"/>
                  <a:gd name="connsiteX6" fmla="*/ 91341 w 137771"/>
                  <a:gd name="connsiteY6" fmla="*/ 6 h 214157"/>
                  <a:gd name="connsiteX7" fmla="*/ 78193 w 137771"/>
                  <a:gd name="connsiteY7" fmla="*/ 25825 h 214157"/>
                  <a:gd name="connsiteX8" fmla="*/ 52880 w 137771"/>
                  <a:gd name="connsiteY8" fmla="*/ 55230 h 214157"/>
                  <a:gd name="connsiteX9" fmla="*/ 22984 w 137771"/>
                  <a:gd name="connsiteY9" fmla="*/ 89346 h 214157"/>
                  <a:gd name="connsiteX10" fmla="*/ 913 w 137771"/>
                  <a:gd name="connsiteY10" fmla="*/ 132253 h 214157"/>
                  <a:gd name="connsiteX11" fmla="*/ 4752 w 137771"/>
                  <a:gd name="connsiteY11" fmla="*/ 172755 h 214157"/>
                  <a:gd name="connsiteX12" fmla="*/ 68294 w 137771"/>
                  <a:gd name="connsiteY12" fmla="*/ 214152 h 214157"/>
                  <a:gd name="connsiteX0" fmla="*/ 67498 w 136975"/>
                  <a:gd name="connsiteY0" fmla="*/ 214152 h 214956"/>
                  <a:gd name="connsiteX1" fmla="*/ 104759 w 136975"/>
                  <a:gd name="connsiteY1" fmla="*/ 179993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6975"/>
                  <a:gd name="connsiteY0" fmla="*/ 214152 h 214956"/>
                  <a:gd name="connsiteX1" fmla="*/ 111287 w 136975"/>
                  <a:gd name="connsiteY1" fmla="*/ 179001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4872 w 137452"/>
                  <a:gd name="connsiteY0" fmla="*/ 210238 h 211395"/>
                  <a:gd name="connsiteX1" fmla="*/ 111287 w 137452"/>
                  <a:gd name="connsiteY1" fmla="*/ 179001 h 211395"/>
                  <a:gd name="connsiteX2" fmla="*/ 130720 w 137452"/>
                  <a:gd name="connsiteY2" fmla="*/ 138414 h 211395"/>
                  <a:gd name="connsiteX3" fmla="*/ 135787 w 137452"/>
                  <a:gd name="connsiteY3" fmla="*/ 100098 h 211395"/>
                  <a:gd name="connsiteX4" fmla="*/ 121943 w 137452"/>
                  <a:gd name="connsiteY4" fmla="*/ 58532 h 211395"/>
                  <a:gd name="connsiteX5" fmla="*/ 97955 w 137452"/>
                  <a:gd name="connsiteY5" fmla="*/ 13292 h 211395"/>
                  <a:gd name="connsiteX6" fmla="*/ 90545 w 137452"/>
                  <a:gd name="connsiteY6" fmla="*/ 6 h 211395"/>
                  <a:gd name="connsiteX7" fmla="*/ 77397 w 137452"/>
                  <a:gd name="connsiteY7" fmla="*/ 25825 h 211395"/>
                  <a:gd name="connsiteX8" fmla="*/ 52084 w 137452"/>
                  <a:gd name="connsiteY8" fmla="*/ 55230 h 211395"/>
                  <a:gd name="connsiteX9" fmla="*/ 22188 w 137452"/>
                  <a:gd name="connsiteY9" fmla="*/ 89346 h 211395"/>
                  <a:gd name="connsiteX10" fmla="*/ 117 w 137452"/>
                  <a:gd name="connsiteY10" fmla="*/ 132253 h 211395"/>
                  <a:gd name="connsiteX11" fmla="*/ 3956 w 137452"/>
                  <a:gd name="connsiteY11" fmla="*/ 172755 h 211395"/>
                  <a:gd name="connsiteX12" fmla="*/ 34257 w 137452"/>
                  <a:gd name="connsiteY12" fmla="*/ 201599 h 211395"/>
                  <a:gd name="connsiteX13" fmla="*/ 64872 w 137452"/>
                  <a:gd name="connsiteY13" fmla="*/ 210238 h 211395"/>
                  <a:gd name="connsiteX0" fmla="*/ 68291 w 140871"/>
                  <a:gd name="connsiteY0" fmla="*/ 210238 h 211395"/>
                  <a:gd name="connsiteX1" fmla="*/ 114706 w 140871"/>
                  <a:gd name="connsiteY1" fmla="*/ 179001 h 211395"/>
                  <a:gd name="connsiteX2" fmla="*/ 134139 w 140871"/>
                  <a:gd name="connsiteY2" fmla="*/ 138414 h 211395"/>
                  <a:gd name="connsiteX3" fmla="*/ 139206 w 140871"/>
                  <a:gd name="connsiteY3" fmla="*/ 100098 h 211395"/>
                  <a:gd name="connsiteX4" fmla="*/ 125362 w 140871"/>
                  <a:gd name="connsiteY4" fmla="*/ 58532 h 211395"/>
                  <a:gd name="connsiteX5" fmla="*/ 101374 w 140871"/>
                  <a:gd name="connsiteY5" fmla="*/ 13292 h 211395"/>
                  <a:gd name="connsiteX6" fmla="*/ 93964 w 140871"/>
                  <a:gd name="connsiteY6" fmla="*/ 6 h 211395"/>
                  <a:gd name="connsiteX7" fmla="*/ 80816 w 140871"/>
                  <a:gd name="connsiteY7" fmla="*/ 25825 h 211395"/>
                  <a:gd name="connsiteX8" fmla="*/ 55503 w 140871"/>
                  <a:gd name="connsiteY8" fmla="*/ 55230 h 211395"/>
                  <a:gd name="connsiteX9" fmla="*/ 25607 w 140871"/>
                  <a:gd name="connsiteY9" fmla="*/ 89346 h 211395"/>
                  <a:gd name="connsiteX10" fmla="*/ 3536 w 140871"/>
                  <a:gd name="connsiteY10" fmla="*/ 132253 h 211395"/>
                  <a:gd name="connsiteX11" fmla="*/ 2144 w 140871"/>
                  <a:gd name="connsiteY11" fmla="*/ 170805 h 211395"/>
                  <a:gd name="connsiteX12" fmla="*/ 37676 w 140871"/>
                  <a:gd name="connsiteY12" fmla="*/ 201599 h 211395"/>
                  <a:gd name="connsiteX13" fmla="*/ 68291 w 140871"/>
                  <a:gd name="connsiteY13" fmla="*/ 210238 h 211395"/>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5607 w 140871"/>
                  <a:gd name="connsiteY9" fmla="*/ 89346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8648 w 141580"/>
                  <a:gd name="connsiteY8" fmla="*/ 5632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260 w 141840"/>
                  <a:gd name="connsiteY0" fmla="*/ 210238 h 211396"/>
                  <a:gd name="connsiteX1" fmla="*/ 115675 w 141840"/>
                  <a:gd name="connsiteY1" fmla="*/ 179001 h 211396"/>
                  <a:gd name="connsiteX2" fmla="*/ 135108 w 141840"/>
                  <a:gd name="connsiteY2" fmla="*/ 138414 h 211396"/>
                  <a:gd name="connsiteX3" fmla="*/ 140175 w 141840"/>
                  <a:gd name="connsiteY3" fmla="*/ 100098 h 211396"/>
                  <a:gd name="connsiteX4" fmla="*/ 126331 w 141840"/>
                  <a:gd name="connsiteY4" fmla="*/ 58532 h 211396"/>
                  <a:gd name="connsiteX5" fmla="*/ 102343 w 141840"/>
                  <a:gd name="connsiteY5" fmla="*/ 13292 h 211396"/>
                  <a:gd name="connsiteX6" fmla="*/ 94933 w 141840"/>
                  <a:gd name="connsiteY6" fmla="*/ 6 h 211396"/>
                  <a:gd name="connsiteX7" fmla="*/ 81785 w 141840"/>
                  <a:gd name="connsiteY7" fmla="*/ 25825 h 211396"/>
                  <a:gd name="connsiteX8" fmla="*/ 58908 w 141840"/>
                  <a:gd name="connsiteY8" fmla="*/ 56320 h 211396"/>
                  <a:gd name="connsiteX9" fmla="*/ 30498 w 141840"/>
                  <a:gd name="connsiteY9" fmla="*/ 90319 h 211396"/>
                  <a:gd name="connsiteX10" fmla="*/ 4505 w 141840"/>
                  <a:gd name="connsiteY10" fmla="*/ 132253 h 211396"/>
                  <a:gd name="connsiteX11" fmla="*/ 3113 w 141840"/>
                  <a:gd name="connsiteY11" fmla="*/ 170805 h 211396"/>
                  <a:gd name="connsiteX12" fmla="*/ 30808 w 141840"/>
                  <a:gd name="connsiteY12" fmla="*/ 201614 h 211396"/>
                  <a:gd name="connsiteX13" fmla="*/ 69260 w 141840"/>
                  <a:gd name="connsiteY13" fmla="*/ 210238 h 211396"/>
                  <a:gd name="connsiteX0" fmla="*/ 71216 w 143796"/>
                  <a:gd name="connsiteY0" fmla="*/ 210238 h 211396"/>
                  <a:gd name="connsiteX1" fmla="*/ 117631 w 143796"/>
                  <a:gd name="connsiteY1" fmla="*/ 179001 h 211396"/>
                  <a:gd name="connsiteX2" fmla="*/ 137064 w 143796"/>
                  <a:gd name="connsiteY2" fmla="*/ 138414 h 211396"/>
                  <a:gd name="connsiteX3" fmla="*/ 142131 w 143796"/>
                  <a:gd name="connsiteY3" fmla="*/ 100098 h 211396"/>
                  <a:gd name="connsiteX4" fmla="*/ 128287 w 143796"/>
                  <a:gd name="connsiteY4" fmla="*/ 58532 h 211396"/>
                  <a:gd name="connsiteX5" fmla="*/ 104299 w 143796"/>
                  <a:gd name="connsiteY5" fmla="*/ 13292 h 211396"/>
                  <a:gd name="connsiteX6" fmla="*/ 96889 w 143796"/>
                  <a:gd name="connsiteY6" fmla="*/ 6 h 211396"/>
                  <a:gd name="connsiteX7" fmla="*/ 83741 w 143796"/>
                  <a:gd name="connsiteY7" fmla="*/ 25825 h 211396"/>
                  <a:gd name="connsiteX8" fmla="*/ 60864 w 143796"/>
                  <a:gd name="connsiteY8" fmla="*/ 56320 h 211396"/>
                  <a:gd name="connsiteX9" fmla="*/ 32454 w 143796"/>
                  <a:gd name="connsiteY9" fmla="*/ 90319 h 211396"/>
                  <a:gd name="connsiteX10" fmla="*/ 6461 w 143796"/>
                  <a:gd name="connsiteY10" fmla="*/ 132253 h 211396"/>
                  <a:gd name="connsiteX11" fmla="*/ 2643 w 143796"/>
                  <a:gd name="connsiteY11" fmla="*/ 172634 h 211396"/>
                  <a:gd name="connsiteX12" fmla="*/ 32764 w 143796"/>
                  <a:gd name="connsiteY12" fmla="*/ 201614 h 211396"/>
                  <a:gd name="connsiteX13" fmla="*/ 71216 w 143796"/>
                  <a:gd name="connsiteY13" fmla="*/ 210238 h 211396"/>
                  <a:gd name="connsiteX0" fmla="*/ 71216 w 144672"/>
                  <a:gd name="connsiteY0" fmla="*/ 210238 h 211396"/>
                  <a:gd name="connsiteX1" fmla="*/ 117631 w 144672"/>
                  <a:gd name="connsiteY1" fmla="*/ 179001 h 211396"/>
                  <a:gd name="connsiteX2" fmla="*/ 140458 w 144672"/>
                  <a:gd name="connsiteY2" fmla="*/ 135124 h 211396"/>
                  <a:gd name="connsiteX3" fmla="*/ 142131 w 144672"/>
                  <a:gd name="connsiteY3" fmla="*/ 100098 h 211396"/>
                  <a:gd name="connsiteX4" fmla="*/ 128287 w 144672"/>
                  <a:gd name="connsiteY4" fmla="*/ 58532 h 211396"/>
                  <a:gd name="connsiteX5" fmla="*/ 104299 w 144672"/>
                  <a:gd name="connsiteY5" fmla="*/ 13292 h 211396"/>
                  <a:gd name="connsiteX6" fmla="*/ 96889 w 144672"/>
                  <a:gd name="connsiteY6" fmla="*/ 6 h 211396"/>
                  <a:gd name="connsiteX7" fmla="*/ 83741 w 144672"/>
                  <a:gd name="connsiteY7" fmla="*/ 25825 h 211396"/>
                  <a:gd name="connsiteX8" fmla="*/ 60864 w 144672"/>
                  <a:gd name="connsiteY8" fmla="*/ 56320 h 211396"/>
                  <a:gd name="connsiteX9" fmla="*/ 32454 w 144672"/>
                  <a:gd name="connsiteY9" fmla="*/ 90319 h 211396"/>
                  <a:gd name="connsiteX10" fmla="*/ 6461 w 144672"/>
                  <a:gd name="connsiteY10" fmla="*/ 132253 h 211396"/>
                  <a:gd name="connsiteX11" fmla="*/ 2643 w 144672"/>
                  <a:gd name="connsiteY11" fmla="*/ 172634 h 211396"/>
                  <a:gd name="connsiteX12" fmla="*/ 32764 w 144672"/>
                  <a:gd name="connsiteY12" fmla="*/ 201614 h 211396"/>
                  <a:gd name="connsiteX13" fmla="*/ 71216 w 144672"/>
                  <a:gd name="connsiteY13" fmla="*/ 210238 h 211396"/>
                  <a:gd name="connsiteX0" fmla="*/ 71216 w 143792"/>
                  <a:gd name="connsiteY0" fmla="*/ 210238 h 211396"/>
                  <a:gd name="connsiteX1" fmla="*/ 117631 w 143792"/>
                  <a:gd name="connsiteY1" fmla="*/ 179001 h 211396"/>
                  <a:gd name="connsiteX2" fmla="*/ 137040 w 143792"/>
                  <a:gd name="connsiteY2" fmla="*/ 131117 h 211396"/>
                  <a:gd name="connsiteX3" fmla="*/ 142131 w 143792"/>
                  <a:gd name="connsiteY3" fmla="*/ 100098 h 211396"/>
                  <a:gd name="connsiteX4" fmla="*/ 128287 w 143792"/>
                  <a:gd name="connsiteY4" fmla="*/ 58532 h 211396"/>
                  <a:gd name="connsiteX5" fmla="*/ 104299 w 143792"/>
                  <a:gd name="connsiteY5" fmla="*/ 13292 h 211396"/>
                  <a:gd name="connsiteX6" fmla="*/ 96889 w 143792"/>
                  <a:gd name="connsiteY6" fmla="*/ 6 h 211396"/>
                  <a:gd name="connsiteX7" fmla="*/ 83741 w 143792"/>
                  <a:gd name="connsiteY7" fmla="*/ 25825 h 211396"/>
                  <a:gd name="connsiteX8" fmla="*/ 60864 w 143792"/>
                  <a:gd name="connsiteY8" fmla="*/ 56320 h 211396"/>
                  <a:gd name="connsiteX9" fmla="*/ 32454 w 143792"/>
                  <a:gd name="connsiteY9" fmla="*/ 90319 h 211396"/>
                  <a:gd name="connsiteX10" fmla="*/ 6461 w 143792"/>
                  <a:gd name="connsiteY10" fmla="*/ 132253 h 211396"/>
                  <a:gd name="connsiteX11" fmla="*/ 2643 w 143792"/>
                  <a:gd name="connsiteY11" fmla="*/ 172634 h 211396"/>
                  <a:gd name="connsiteX12" fmla="*/ 32764 w 143792"/>
                  <a:gd name="connsiteY12" fmla="*/ 201614 h 211396"/>
                  <a:gd name="connsiteX13" fmla="*/ 71216 w 143792"/>
                  <a:gd name="connsiteY13" fmla="*/ 210238 h 211396"/>
                  <a:gd name="connsiteX0" fmla="*/ 71216 w 141377"/>
                  <a:gd name="connsiteY0" fmla="*/ 210238 h 211396"/>
                  <a:gd name="connsiteX1" fmla="*/ 117631 w 141377"/>
                  <a:gd name="connsiteY1" fmla="*/ 179001 h 211396"/>
                  <a:gd name="connsiteX2" fmla="*/ 137040 w 141377"/>
                  <a:gd name="connsiteY2" fmla="*/ 131117 h 211396"/>
                  <a:gd name="connsiteX3" fmla="*/ 139186 w 141377"/>
                  <a:gd name="connsiteY3" fmla="*/ 92076 h 211396"/>
                  <a:gd name="connsiteX4" fmla="*/ 128287 w 141377"/>
                  <a:gd name="connsiteY4" fmla="*/ 58532 h 211396"/>
                  <a:gd name="connsiteX5" fmla="*/ 104299 w 141377"/>
                  <a:gd name="connsiteY5" fmla="*/ 13292 h 211396"/>
                  <a:gd name="connsiteX6" fmla="*/ 96889 w 141377"/>
                  <a:gd name="connsiteY6" fmla="*/ 6 h 211396"/>
                  <a:gd name="connsiteX7" fmla="*/ 83741 w 141377"/>
                  <a:gd name="connsiteY7" fmla="*/ 25825 h 211396"/>
                  <a:gd name="connsiteX8" fmla="*/ 60864 w 141377"/>
                  <a:gd name="connsiteY8" fmla="*/ 56320 h 211396"/>
                  <a:gd name="connsiteX9" fmla="*/ 32454 w 141377"/>
                  <a:gd name="connsiteY9" fmla="*/ 90319 h 211396"/>
                  <a:gd name="connsiteX10" fmla="*/ 6461 w 141377"/>
                  <a:gd name="connsiteY10" fmla="*/ 132253 h 211396"/>
                  <a:gd name="connsiteX11" fmla="*/ 2643 w 141377"/>
                  <a:gd name="connsiteY11" fmla="*/ 172634 h 211396"/>
                  <a:gd name="connsiteX12" fmla="*/ 32764 w 141377"/>
                  <a:gd name="connsiteY12" fmla="*/ 201614 h 211396"/>
                  <a:gd name="connsiteX13" fmla="*/ 71216 w 141377"/>
                  <a:gd name="connsiteY13" fmla="*/ 210238 h 211396"/>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0821"/>
                  <a:gd name="connsiteY0" fmla="*/ 202944 h 204102"/>
                  <a:gd name="connsiteX1" fmla="*/ 117631 w 140821"/>
                  <a:gd name="connsiteY1" fmla="*/ 171707 h 204102"/>
                  <a:gd name="connsiteX2" fmla="*/ 134599 w 140821"/>
                  <a:gd name="connsiteY2" fmla="*/ 121273 h 204102"/>
                  <a:gd name="connsiteX3" fmla="*/ 139186 w 140821"/>
                  <a:gd name="connsiteY3" fmla="*/ 84782 h 204102"/>
                  <a:gd name="connsiteX4" fmla="*/ 128287 w 140821"/>
                  <a:gd name="connsiteY4" fmla="*/ 51238 h 204102"/>
                  <a:gd name="connsiteX5" fmla="*/ 104299 w 140821"/>
                  <a:gd name="connsiteY5" fmla="*/ 5998 h 204102"/>
                  <a:gd name="connsiteX6" fmla="*/ 95940 w 140821"/>
                  <a:gd name="connsiteY6" fmla="*/ 11 h 204102"/>
                  <a:gd name="connsiteX7" fmla="*/ 83741 w 140821"/>
                  <a:gd name="connsiteY7" fmla="*/ 18531 h 204102"/>
                  <a:gd name="connsiteX8" fmla="*/ 60864 w 140821"/>
                  <a:gd name="connsiteY8" fmla="*/ 49026 h 204102"/>
                  <a:gd name="connsiteX9" fmla="*/ 32454 w 140821"/>
                  <a:gd name="connsiteY9" fmla="*/ 83025 h 204102"/>
                  <a:gd name="connsiteX10" fmla="*/ 6461 w 140821"/>
                  <a:gd name="connsiteY10" fmla="*/ 124959 h 204102"/>
                  <a:gd name="connsiteX11" fmla="*/ 2643 w 140821"/>
                  <a:gd name="connsiteY11" fmla="*/ 165340 h 204102"/>
                  <a:gd name="connsiteX12" fmla="*/ 32764 w 140821"/>
                  <a:gd name="connsiteY12" fmla="*/ 194320 h 204102"/>
                  <a:gd name="connsiteX13" fmla="*/ 71216 w 140821"/>
                  <a:gd name="connsiteY13" fmla="*/ 202944 h 204102"/>
                  <a:gd name="connsiteX0" fmla="*/ 71216 w 136354"/>
                  <a:gd name="connsiteY0" fmla="*/ 202944 h 204102"/>
                  <a:gd name="connsiteX1" fmla="*/ 117631 w 136354"/>
                  <a:gd name="connsiteY1" fmla="*/ 171707 h 204102"/>
                  <a:gd name="connsiteX2" fmla="*/ 134599 w 136354"/>
                  <a:gd name="connsiteY2" fmla="*/ 121273 h 204102"/>
                  <a:gd name="connsiteX3" fmla="*/ 132857 w 136354"/>
                  <a:gd name="connsiteY3" fmla="*/ 82970 h 204102"/>
                  <a:gd name="connsiteX4" fmla="*/ 128287 w 136354"/>
                  <a:gd name="connsiteY4" fmla="*/ 51238 h 204102"/>
                  <a:gd name="connsiteX5" fmla="*/ 104299 w 136354"/>
                  <a:gd name="connsiteY5" fmla="*/ 5998 h 204102"/>
                  <a:gd name="connsiteX6" fmla="*/ 95940 w 136354"/>
                  <a:gd name="connsiteY6" fmla="*/ 11 h 204102"/>
                  <a:gd name="connsiteX7" fmla="*/ 83741 w 136354"/>
                  <a:gd name="connsiteY7" fmla="*/ 18531 h 204102"/>
                  <a:gd name="connsiteX8" fmla="*/ 60864 w 136354"/>
                  <a:gd name="connsiteY8" fmla="*/ 49026 h 204102"/>
                  <a:gd name="connsiteX9" fmla="*/ 32454 w 136354"/>
                  <a:gd name="connsiteY9" fmla="*/ 83025 h 204102"/>
                  <a:gd name="connsiteX10" fmla="*/ 6461 w 136354"/>
                  <a:gd name="connsiteY10" fmla="*/ 124959 h 204102"/>
                  <a:gd name="connsiteX11" fmla="*/ 2643 w 136354"/>
                  <a:gd name="connsiteY11" fmla="*/ 165340 h 204102"/>
                  <a:gd name="connsiteX12" fmla="*/ 32764 w 136354"/>
                  <a:gd name="connsiteY12" fmla="*/ 194320 h 204102"/>
                  <a:gd name="connsiteX13" fmla="*/ 71216 w 136354"/>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6962"/>
                  <a:gd name="connsiteY0" fmla="*/ 202944 h 204102"/>
                  <a:gd name="connsiteX1" fmla="*/ 117631 w 136962"/>
                  <a:gd name="connsiteY1" fmla="*/ 171707 h 204102"/>
                  <a:gd name="connsiteX2" fmla="*/ 134599 w 136962"/>
                  <a:gd name="connsiteY2" fmla="*/ 121273 h 204102"/>
                  <a:gd name="connsiteX3" fmla="*/ 135276 w 136962"/>
                  <a:gd name="connsiteY3" fmla="*/ 78952 h 204102"/>
                  <a:gd name="connsiteX4" fmla="*/ 128287 w 136962"/>
                  <a:gd name="connsiteY4" fmla="*/ 51238 h 204102"/>
                  <a:gd name="connsiteX5" fmla="*/ 104299 w 136962"/>
                  <a:gd name="connsiteY5" fmla="*/ 5998 h 204102"/>
                  <a:gd name="connsiteX6" fmla="*/ 95940 w 136962"/>
                  <a:gd name="connsiteY6" fmla="*/ 11 h 204102"/>
                  <a:gd name="connsiteX7" fmla="*/ 83741 w 136962"/>
                  <a:gd name="connsiteY7" fmla="*/ 18531 h 204102"/>
                  <a:gd name="connsiteX8" fmla="*/ 60864 w 136962"/>
                  <a:gd name="connsiteY8" fmla="*/ 49026 h 204102"/>
                  <a:gd name="connsiteX9" fmla="*/ 32454 w 136962"/>
                  <a:gd name="connsiteY9" fmla="*/ 83025 h 204102"/>
                  <a:gd name="connsiteX10" fmla="*/ 6461 w 136962"/>
                  <a:gd name="connsiteY10" fmla="*/ 124959 h 204102"/>
                  <a:gd name="connsiteX11" fmla="*/ 2643 w 136962"/>
                  <a:gd name="connsiteY11" fmla="*/ 165340 h 204102"/>
                  <a:gd name="connsiteX12" fmla="*/ 32764 w 136962"/>
                  <a:gd name="connsiteY12" fmla="*/ 194320 h 204102"/>
                  <a:gd name="connsiteX13" fmla="*/ 71216 w 136962"/>
                  <a:gd name="connsiteY13" fmla="*/ 202944 h 204102"/>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04299 w 136962"/>
                  <a:gd name="connsiteY5" fmla="*/ 8182 h 206286"/>
                  <a:gd name="connsiteX6" fmla="*/ 94960 w 136962"/>
                  <a:gd name="connsiteY6" fmla="*/ 8 h 206286"/>
                  <a:gd name="connsiteX7" fmla="*/ 83741 w 136962"/>
                  <a:gd name="connsiteY7" fmla="*/ 20715 h 206286"/>
                  <a:gd name="connsiteX8" fmla="*/ 60864 w 136962"/>
                  <a:gd name="connsiteY8" fmla="*/ 51210 h 206286"/>
                  <a:gd name="connsiteX9" fmla="*/ 32454 w 136962"/>
                  <a:gd name="connsiteY9" fmla="*/ 85209 h 206286"/>
                  <a:gd name="connsiteX10" fmla="*/ 6461 w 136962"/>
                  <a:gd name="connsiteY10" fmla="*/ 127143 h 206286"/>
                  <a:gd name="connsiteX11" fmla="*/ 2643 w 136962"/>
                  <a:gd name="connsiteY11" fmla="*/ 167524 h 206286"/>
                  <a:gd name="connsiteX12" fmla="*/ 32764 w 136962"/>
                  <a:gd name="connsiteY12" fmla="*/ 196504 h 206286"/>
                  <a:gd name="connsiteX13" fmla="*/ 71216 w 136962"/>
                  <a:gd name="connsiteY13"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2013 w 136962"/>
                  <a:gd name="connsiteY5" fmla="*/ 20328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7385 w 136962"/>
                  <a:gd name="connsiteY5" fmla="*/ 26521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69341 w 135087"/>
                  <a:gd name="connsiteY0" fmla="*/ 205128 h 206286"/>
                  <a:gd name="connsiteX1" fmla="*/ 115756 w 135087"/>
                  <a:gd name="connsiteY1" fmla="*/ 173891 h 206286"/>
                  <a:gd name="connsiteX2" fmla="*/ 132724 w 135087"/>
                  <a:gd name="connsiteY2" fmla="*/ 123457 h 206286"/>
                  <a:gd name="connsiteX3" fmla="*/ 133401 w 135087"/>
                  <a:gd name="connsiteY3" fmla="*/ 81136 h 206286"/>
                  <a:gd name="connsiteX4" fmla="*/ 126412 w 135087"/>
                  <a:gd name="connsiteY4" fmla="*/ 53422 h 206286"/>
                  <a:gd name="connsiteX5" fmla="*/ 115510 w 135087"/>
                  <a:gd name="connsiteY5" fmla="*/ 26521 h 206286"/>
                  <a:gd name="connsiteX6" fmla="*/ 102424 w 135087"/>
                  <a:gd name="connsiteY6" fmla="*/ 8182 h 206286"/>
                  <a:gd name="connsiteX7" fmla="*/ 93085 w 135087"/>
                  <a:gd name="connsiteY7" fmla="*/ 8 h 206286"/>
                  <a:gd name="connsiteX8" fmla="*/ 81866 w 135087"/>
                  <a:gd name="connsiteY8" fmla="*/ 20715 h 206286"/>
                  <a:gd name="connsiteX9" fmla="*/ 58989 w 135087"/>
                  <a:gd name="connsiteY9" fmla="*/ 51210 h 206286"/>
                  <a:gd name="connsiteX10" fmla="*/ 30579 w 135087"/>
                  <a:gd name="connsiteY10" fmla="*/ 85209 h 206286"/>
                  <a:gd name="connsiteX11" fmla="*/ 4586 w 135087"/>
                  <a:gd name="connsiteY11" fmla="*/ 127143 h 206286"/>
                  <a:gd name="connsiteX12" fmla="*/ 768 w 135087"/>
                  <a:gd name="connsiteY12" fmla="*/ 167524 h 206286"/>
                  <a:gd name="connsiteX13" fmla="*/ 13398 w 135087"/>
                  <a:gd name="connsiteY13" fmla="*/ 184698 h 206286"/>
                  <a:gd name="connsiteX14" fmla="*/ 30889 w 135087"/>
                  <a:gd name="connsiteY14" fmla="*/ 196504 h 206286"/>
                  <a:gd name="connsiteX15" fmla="*/ 69341 w 135087"/>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5054 w 136743"/>
                  <a:gd name="connsiteY13" fmla="*/ 184698 h 206286"/>
                  <a:gd name="connsiteX14" fmla="*/ 32545 w 136743"/>
                  <a:gd name="connsiteY14" fmla="*/ 196504 h 206286"/>
                  <a:gd name="connsiteX15" fmla="*/ 70997 w 136743"/>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2135 w 136743"/>
                  <a:gd name="connsiteY13" fmla="*/ 184703 h 206286"/>
                  <a:gd name="connsiteX14" fmla="*/ 32545 w 136743"/>
                  <a:gd name="connsiteY14" fmla="*/ 196504 h 206286"/>
                  <a:gd name="connsiteX15" fmla="*/ 70997 w 136743"/>
                  <a:gd name="connsiteY15" fmla="*/ 205128 h 206286"/>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348"/>
                  <a:gd name="connsiteX1" fmla="*/ 117412 w 136743"/>
                  <a:gd name="connsiteY1" fmla="*/ 173891 h 206348"/>
                  <a:gd name="connsiteX2" fmla="*/ 134380 w 136743"/>
                  <a:gd name="connsiteY2" fmla="*/ 123457 h 206348"/>
                  <a:gd name="connsiteX3" fmla="*/ 135057 w 136743"/>
                  <a:gd name="connsiteY3" fmla="*/ 81136 h 206348"/>
                  <a:gd name="connsiteX4" fmla="*/ 128068 w 136743"/>
                  <a:gd name="connsiteY4" fmla="*/ 53422 h 206348"/>
                  <a:gd name="connsiteX5" fmla="*/ 117166 w 136743"/>
                  <a:gd name="connsiteY5" fmla="*/ 26521 h 206348"/>
                  <a:gd name="connsiteX6" fmla="*/ 104080 w 136743"/>
                  <a:gd name="connsiteY6" fmla="*/ 8182 h 206348"/>
                  <a:gd name="connsiteX7" fmla="*/ 94741 w 136743"/>
                  <a:gd name="connsiteY7" fmla="*/ 8 h 206348"/>
                  <a:gd name="connsiteX8" fmla="*/ 83522 w 136743"/>
                  <a:gd name="connsiteY8" fmla="*/ 20715 h 206348"/>
                  <a:gd name="connsiteX9" fmla="*/ 60645 w 136743"/>
                  <a:gd name="connsiteY9" fmla="*/ 51210 h 206348"/>
                  <a:gd name="connsiteX10" fmla="*/ 32235 w 136743"/>
                  <a:gd name="connsiteY10" fmla="*/ 85209 h 206348"/>
                  <a:gd name="connsiteX11" fmla="*/ 6242 w 136743"/>
                  <a:gd name="connsiteY11" fmla="*/ 127143 h 206348"/>
                  <a:gd name="connsiteX12" fmla="*/ 474 w 136743"/>
                  <a:gd name="connsiteY12" fmla="*/ 166068 h 206348"/>
                  <a:gd name="connsiteX13" fmla="*/ 12135 w 136743"/>
                  <a:gd name="connsiteY13" fmla="*/ 184703 h 206348"/>
                  <a:gd name="connsiteX14" fmla="*/ 31577 w 136743"/>
                  <a:gd name="connsiteY14" fmla="*/ 197965 h 206348"/>
                  <a:gd name="connsiteX15" fmla="*/ 70997 w 136743"/>
                  <a:gd name="connsiteY15" fmla="*/ 205128 h 206348"/>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2135 w 136743"/>
                  <a:gd name="connsiteY13" fmla="*/ 184703 h 212426"/>
                  <a:gd name="connsiteX14" fmla="*/ 36147 w 136743"/>
                  <a:gd name="connsiteY14" fmla="*/ 210514 h 212426"/>
                  <a:gd name="connsiteX15" fmla="*/ 70997 w 136743"/>
                  <a:gd name="connsiteY15" fmla="*/ 205128 h 212426"/>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3665 w 136743"/>
                  <a:gd name="connsiteY13" fmla="*/ 191677 h 212426"/>
                  <a:gd name="connsiteX14" fmla="*/ 36147 w 136743"/>
                  <a:gd name="connsiteY14" fmla="*/ 210514 h 212426"/>
                  <a:gd name="connsiteX15" fmla="*/ 70997 w 136743"/>
                  <a:gd name="connsiteY15" fmla="*/ 205128 h 212426"/>
                  <a:gd name="connsiteX0" fmla="*/ 71012 w 136743"/>
                  <a:gd name="connsiteY0" fmla="*/ 210709 h 213707"/>
                  <a:gd name="connsiteX1" fmla="*/ 117412 w 136743"/>
                  <a:gd name="connsiteY1" fmla="*/ 173891 h 213707"/>
                  <a:gd name="connsiteX2" fmla="*/ 134380 w 136743"/>
                  <a:gd name="connsiteY2" fmla="*/ 123457 h 213707"/>
                  <a:gd name="connsiteX3" fmla="*/ 135057 w 136743"/>
                  <a:gd name="connsiteY3" fmla="*/ 81136 h 213707"/>
                  <a:gd name="connsiteX4" fmla="*/ 128068 w 136743"/>
                  <a:gd name="connsiteY4" fmla="*/ 53422 h 213707"/>
                  <a:gd name="connsiteX5" fmla="*/ 117166 w 136743"/>
                  <a:gd name="connsiteY5" fmla="*/ 26521 h 213707"/>
                  <a:gd name="connsiteX6" fmla="*/ 104080 w 136743"/>
                  <a:gd name="connsiteY6" fmla="*/ 8182 h 213707"/>
                  <a:gd name="connsiteX7" fmla="*/ 94741 w 136743"/>
                  <a:gd name="connsiteY7" fmla="*/ 8 h 213707"/>
                  <a:gd name="connsiteX8" fmla="*/ 83522 w 136743"/>
                  <a:gd name="connsiteY8" fmla="*/ 20715 h 213707"/>
                  <a:gd name="connsiteX9" fmla="*/ 60645 w 136743"/>
                  <a:gd name="connsiteY9" fmla="*/ 51210 h 213707"/>
                  <a:gd name="connsiteX10" fmla="*/ 32235 w 136743"/>
                  <a:gd name="connsiteY10" fmla="*/ 85209 h 213707"/>
                  <a:gd name="connsiteX11" fmla="*/ 6242 w 136743"/>
                  <a:gd name="connsiteY11" fmla="*/ 127143 h 213707"/>
                  <a:gd name="connsiteX12" fmla="*/ 474 w 136743"/>
                  <a:gd name="connsiteY12" fmla="*/ 166068 h 213707"/>
                  <a:gd name="connsiteX13" fmla="*/ 13665 w 136743"/>
                  <a:gd name="connsiteY13" fmla="*/ 191677 h 213707"/>
                  <a:gd name="connsiteX14" fmla="*/ 36147 w 136743"/>
                  <a:gd name="connsiteY14" fmla="*/ 210514 h 213707"/>
                  <a:gd name="connsiteX15" fmla="*/ 71012 w 136743"/>
                  <a:gd name="connsiteY15" fmla="*/ 210709 h 21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743" h="213707">
                    <a:moveTo>
                      <a:pt x="71012" y="210709"/>
                    </a:moveTo>
                    <a:cubicBezTo>
                      <a:pt x="84587" y="208551"/>
                      <a:pt x="108284" y="187385"/>
                      <a:pt x="117412" y="173891"/>
                    </a:cubicBezTo>
                    <a:cubicBezTo>
                      <a:pt x="126540" y="160397"/>
                      <a:pt x="131439" y="138916"/>
                      <a:pt x="134380" y="123457"/>
                    </a:cubicBezTo>
                    <a:cubicBezTo>
                      <a:pt x="137321" y="107998"/>
                      <a:pt x="137482" y="94902"/>
                      <a:pt x="135057" y="81136"/>
                    </a:cubicBezTo>
                    <a:cubicBezTo>
                      <a:pt x="131933" y="67018"/>
                      <a:pt x="132484" y="63937"/>
                      <a:pt x="128068" y="53422"/>
                    </a:cubicBezTo>
                    <a:cubicBezTo>
                      <a:pt x="124191" y="43287"/>
                      <a:pt x="121164" y="34061"/>
                      <a:pt x="117166" y="26521"/>
                    </a:cubicBezTo>
                    <a:cubicBezTo>
                      <a:pt x="113168" y="18981"/>
                      <a:pt x="106922" y="11569"/>
                      <a:pt x="104080" y="8182"/>
                    </a:cubicBezTo>
                    <a:lnTo>
                      <a:pt x="94741" y="8"/>
                    </a:lnTo>
                    <a:cubicBezTo>
                      <a:pt x="90734" y="-382"/>
                      <a:pt x="89205" y="12181"/>
                      <a:pt x="83522" y="20715"/>
                    </a:cubicBezTo>
                    <a:cubicBezTo>
                      <a:pt x="77839" y="29249"/>
                      <a:pt x="67694" y="42389"/>
                      <a:pt x="60645" y="51210"/>
                    </a:cubicBezTo>
                    <a:cubicBezTo>
                      <a:pt x="53596" y="60031"/>
                      <a:pt x="45070" y="69962"/>
                      <a:pt x="32235" y="85209"/>
                    </a:cubicBezTo>
                    <a:cubicBezTo>
                      <a:pt x="22214" y="98648"/>
                      <a:pt x="11536" y="113667"/>
                      <a:pt x="6242" y="127143"/>
                    </a:cubicBezTo>
                    <a:cubicBezTo>
                      <a:pt x="948" y="140620"/>
                      <a:pt x="-995" y="156475"/>
                      <a:pt x="474" y="166068"/>
                    </a:cubicBezTo>
                    <a:cubicBezTo>
                      <a:pt x="1943" y="175661"/>
                      <a:pt x="8645" y="186847"/>
                      <a:pt x="13665" y="191677"/>
                    </a:cubicBezTo>
                    <a:cubicBezTo>
                      <a:pt x="18685" y="196507"/>
                      <a:pt x="26331" y="205286"/>
                      <a:pt x="36147" y="210514"/>
                    </a:cubicBezTo>
                    <a:cubicBezTo>
                      <a:pt x="49166" y="216315"/>
                      <a:pt x="57312" y="212854"/>
                      <a:pt x="71012" y="210709"/>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41" name="Freeform 50"/>
              <p:cNvSpPr>
                <a:spLocks noChangeAspect="1"/>
              </p:cNvSpPr>
              <p:nvPr/>
            </p:nvSpPr>
            <p:spPr>
              <a:xfrm rot="1860957">
                <a:off x="4482767" y="2915857"/>
                <a:ext cx="258632" cy="470984"/>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66106 w 116279"/>
                  <a:gd name="connsiteY0" fmla="*/ 181790 h 181795"/>
                  <a:gd name="connsiteX1" fmla="*/ 103367 w 116279"/>
                  <a:gd name="connsiteY1" fmla="*/ 147631 h 181795"/>
                  <a:gd name="connsiteX2" fmla="*/ 116252 w 116279"/>
                  <a:gd name="connsiteY2" fmla="*/ 102157 h 181795"/>
                  <a:gd name="connsiteX3" fmla="*/ 108250 w 116279"/>
                  <a:gd name="connsiteY3" fmla="*/ 61906 h 181795"/>
                  <a:gd name="connsiteX4" fmla="*/ 89201 w 116279"/>
                  <a:gd name="connsiteY4" fmla="*/ 26228 h 181795"/>
                  <a:gd name="connsiteX5" fmla="*/ 77062 w 116279"/>
                  <a:gd name="connsiteY5" fmla="*/ 9381 h 181795"/>
                  <a:gd name="connsiteX6" fmla="*/ 67053 w 116279"/>
                  <a:gd name="connsiteY6" fmla="*/ 19 h 181795"/>
                  <a:gd name="connsiteX7" fmla="*/ 53853 w 116279"/>
                  <a:gd name="connsiteY7" fmla="*/ 10161 h 181795"/>
                  <a:gd name="connsiteX8" fmla="*/ 38952 w 116279"/>
                  <a:gd name="connsiteY8" fmla="*/ 27788 h 181795"/>
                  <a:gd name="connsiteX9" fmla="*/ 18210 w 116279"/>
                  <a:gd name="connsiteY9" fmla="*/ 64828 h 181795"/>
                  <a:gd name="connsiteX10" fmla="*/ 8 w 116279"/>
                  <a:gd name="connsiteY10" fmla="*/ 93030 h 181795"/>
                  <a:gd name="connsiteX11" fmla="*/ 24786 w 116279"/>
                  <a:gd name="connsiteY11" fmla="*/ 145250 h 181795"/>
                  <a:gd name="connsiteX12" fmla="*/ 66106 w 116279"/>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24798 w 116291"/>
                  <a:gd name="connsiteY11" fmla="*/ 145250 h 181795"/>
                  <a:gd name="connsiteX12" fmla="*/ 66118 w 116291"/>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11729 w 116291"/>
                  <a:gd name="connsiteY11" fmla="*/ 143315 h 181795"/>
                  <a:gd name="connsiteX12" fmla="*/ 66118 w 116291"/>
                  <a:gd name="connsiteY12" fmla="*/ 181790 h 181795"/>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8964 w 116291"/>
                  <a:gd name="connsiteY8" fmla="*/ 48395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103201 w 116291"/>
                  <a:gd name="connsiteY5" fmla="*/ 29939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856"/>
                  <a:gd name="connsiteY0" fmla="*/ 202397 h 202402"/>
                  <a:gd name="connsiteX1" fmla="*/ 103379 w 116856"/>
                  <a:gd name="connsiteY1" fmla="*/ 168238 h 202402"/>
                  <a:gd name="connsiteX2" fmla="*/ 116264 w 116856"/>
                  <a:gd name="connsiteY2" fmla="*/ 122764 h 202402"/>
                  <a:gd name="connsiteX3" fmla="*/ 108262 w 116856"/>
                  <a:gd name="connsiteY3" fmla="*/ 82513 h 202402"/>
                  <a:gd name="connsiteX4" fmla="*/ 115351 w 116856"/>
                  <a:gd name="connsiteY4" fmla="*/ 50706 h 202402"/>
                  <a:gd name="connsiteX5" fmla="*/ 103201 w 116856"/>
                  <a:gd name="connsiteY5" fmla="*/ 29939 h 202402"/>
                  <a:gd name="connsiteX6" fmla="*/ 91816 w 116856"/>
                  <a:gd name="connsiteY6" fmla="*/ 4 h 202402"/>
                  <a:gd name="connsiteX7" fmla="*/ 53865 w 116856"/>
                  <a:gd name="connsiteY7" fmla="*/ 30768 h 202402"/>
                  <a:gd name="connsiteX8" fmla="*/ 35042 w 116856"/>
                  <a:gd name="connsiteY8" fmla="*/ 47423 h 202402"/>
                  <a:gd name="connsiteX9" fmla="*/ 10358 w 116856"/>
                  <a:gd name="connsiteY9" fmla="*/ 77611 h 202402"/>
                  <a:gd name="connsiteX10" fmla="*/ 20 w 116856"/>
                  <a:gd name="connsiteY10" fmla="*/ 113637 h 202402"/>
                  <a:gd name="connsiteX11" fmla="*/ 11729 w 116856"/>
                  <a:gd name="connsiteY11" fmla="*/ 163922 h 202402"/>
                  <a:gd name="connsiteX12" fmla="*/ 66118 w 116856"/>
                  <a:gd name="connsiteY12" fmla="*/ 202397 h 202402"/>
                  <a:gd name="connsiteX0" fmla="*/ 66118 w 134977"/>
                  <a:gd name="connsiteY0" fmla="*/ 202397 h 202402"/>
                  <a:gd name="connsiteX1" fmla="*/ 103379 w 134977"/>
                  <a:gd name="connsiteY1" fmla="*/ 168238 h 202402"/>
                  <a:gd name="connsiteX2" fmla="*/ 116264 w 134977"/>
                  <a:gd name="connsiteY2" fmla="*/ 122764 h 202402"/>
                  <a:gd name="connsiteX3" fmla="*/ 134407 w 134977"/>
                  <a:gd name="connsiteY3" fmla="*/ 88343 h 202402"/>
                  <a:gd name="connsiteX4" fmla="*/ 115351 w 134977"/>
                  <a:gd name="connsiteY4" fmla="*/ 50706 h 202402"/>
                  <a:gd name="connsiteX5" fmla="*/ 103201 w 134977"/>
                  <a:gd name="connsiteY5" fmla="*/ 29939 h 202402"/>
                  <a:gd name="connsiteX6" fmla="*/ 91816 w 134977"/>
                  <a:gd name="connsiteY6" fmla="*/ 4 h 202402"/>
                  <a:gd name="connsiteX7" fmla="*/ 53865 w 134977"/>
                  <a:gd name="connsiteY7" fmla="*/ 30768 h 202402"/>
                  <a:gd name="connsiteX8" fmla="*/ 35042 w 134977"/>
                  <a:gd name="connsiteY8" fmla="*/ 47423 h 202402"/>
                  <a:gd name="connsiteX9" fmla="*/ 10358 w 134977"/>
                  <a:gd name="connsiteY9" fmla="*/ 77611 h 202402"/>
                  <a:gd name="connsiteX10" fmla="*/ 20 w 134977"/>
                  <a:gd name="connsiteY10" fmla="*/ 113637 h 202402"/>
                  <a:gd name="connsiteX11" fmla="*/ 11729 w 134977"/>
                  <a:gd name="connsiteY11" fmla="*/ 163922 h 202402"/>
                  <a:gd name="connsiteX12" fmla="*/ 66118 w 134977"/>
                  <a:gd name="connsiteY12" fmla="*/ 202397 h 202402"/>
                  <a:gd name="connsiteX0" fmla="*/ 66118 w 135595"/>
                  <a:gd name="connsiteY0" fmla="*/ 202397 h 202402"/>
                  <a:gd name="connsiteX1" fmla="*/ 103379 w 135595"/>
                  <a:gd name="connsiteY1" fmla="*/ 168238 h 202402"/>
                  <a:gd name="connsiteX2" fmla="*/ 129340 w 135595"/>
                  <a:gd name="connsiteY2" fmla="*/ 126659 h 202402"/>
                  <a:gd name="connsiteX3" fmla="*/ 134407 w 135595"/>
                  <a:gd name="connsiteY3" fmla="*/ 88343 h 202402"/>
                  <a:gd name="connsiteX4" fmla="*/ 115351 w 135595"/>
                  <a:gd name="connsiteY4" fmla="*/ 50706 h 202402"/>
                  <a:gd name="connsiteX5" fmla="*/ 103201 w 135595"/>
                  <a:gd name="connsiteY5" fmla="*/ 29939 h 202402"/>
                  <a:gd name="connsiteX6" fmla="*/ 91816 w 135595"/>
                  <a:gd name="connsiteY6" fmla="*/ 4 h 202402"/>
                  <a:gd name="connsiteX7" fmla="*/ 53865 w 135595"/>
                  <a:gd name="connsiteY7" fmla="*/ 30768 h 202402"/>
                  <a:gd name="connsiteX8" fmla="*/ 35042 w 135595"/>
                  <a:gd name="connsiteY8" fmla="*/ 47423 h 202402"/>
                  <a:gd name="connsiteX9" fmla="*/ 10358 w 135595"/>
                  <a:gd name="connsiteY9" fmla="*/ 77611 h 202402"/>
                  <a:gd name="connsiteX10" fmla="*/ 20 w 135595"/>
                  <a:gd name="connsiteY10" fmla="*/ 113637 h 202402"/>
                  <a:gd name="connsiteX11" fmla="*/ 11729 w 135595"/>
                  <a:gd name="connsiteY11" fmla="*/ 163922 h 202402"/>
                  <a:gd name="connsiteX12" fmla="*/ 66118 w 135595"/>
                  <a:gd name="connsiteY12" fmla="*/ 202397 h 202402"/>
                  <a:gd name="connsiteX0" fmla="*/ 66106 w 135583"/>
                  <a:gd name="connsiteY0" fmla="*/ 202397 h 202402"/>
                  <a:gd name="connsiteX1" fmla="*/ 103367 w 135583"/>
                  <a:gd name="connsiteY1" fmla="*/ 168238 h 202402"/>
                  <a:gd name="connsiteX2" fmla="*/ 129328 w 135583"/>
                  <a:gd name="connsiteY2" fmla="*/ 126659 h 202402"/>
                  <a:gd name="connsiteX3" fmla="*/ 134395 w 135583"/>
                  <a:gd name="connsiteY3" fmla="*/ 88343 h 202402"/>
                  <a:gd name="connsiteX4" fmla="*/ 115339 w 135583"/>
                  <a:gd name="connsiteY4" fmla="*/ 50706 h 202402"/>
                  <a:gd name="connsiteX5" fmla="*/ 103189 w 135583"/>
                  <a:gd name="connsiteY5" fmla="*/ 29939 h 202402"/>
                  <a:gd name="connsiteX6" fmla="*/ 91804 w 135583"/>
                  <a:gd name="connsiteY6" fmla="*/ 4 h 202402"/>
                  <a:gd name="connsiteX7" fmla="*/ 53853 w 135583"/>
                  <a:gd name="connsiteY7" fmla="*/ 30768 h 202402"/>
                  <a:gd name="connsiteX8" fmla="*/ 35030 w 135583"/>
                  <a:gd name="connsiteY8" fmla="*/ 47423 h 202402"/>
                  <a:gd name="connsiteX9" fmla="*/ 20796 w 135583"/>
                  <a:gd name="connsiteY9" fmla="*/ 77591 h 202402"/>
                  <a:gd name="connsiteX10" fmla="*/ 8 w 135583"/>
                  <a:gd name="connsiteY10" fmla="*/ 113637 h 202402"/>
                  <a:gd name="connsiteX11" fmla="*/ 11717 w 135583"/>
                  <a:gd name="connsiteY11" fmla="*/ 163922 h 202402"/>
                  <a:gd name="connsiteX12" fmla="*/ 66106 w 135583"/>
                  <a:gd name="connsiteY12" fmla="*/ 202397 h 202402"/>
                  <a:gd name="connsiteX0" fmla="*/ 66106 w 135583"/>
                  <a:gd name="connsiteY0" fmla="*/ 216089 h 216094"/>
                  <a:gd name="connsiteX1" fmla="*/ 103367 w 135583"/>
                  <a:gd name="connsiteY1" fmla="*/ 181930 h 216094"/>
                  <a:gd name="connsiteX2" fmla="*/ 129328 w 135583"/>
                  <a:gd name="connsiteY2" fmla="*/ 140351 h 216094"/>
                  <a:gd name="connsiteX3" fmla="*/ 134395 w 135583"/>
                  <a:gd name="connsiteY3" fmla="*/ 102035 h 216094"/>
                  <a:gd name="connsiteX4" fmla="*/ 115339 w 135583"/>
                  <a:gd name="connsiteY4" fmla="*/ 64398 h 216094"/>
                  <a:gd name="connsiteX5" fmla="*/ 103189 w 135583"/>
                  <a:gd name="connsiteY5" fmla="*/ 43631 h 216094"/>
                  <a:gd name="connsiteX6" fmla="*/ 78695 w 135583"/>
                  <a:gd name="connsiteY6" fmla="*/ 3 h 216094"/>
                  <a:gd name="connsiteX7" fmla="*/ 53853 w 135583"/>
                  <a:gd name="connsiteY7" fmla="*/ 44460 h 216094"/>
                  <a:gd name="connsiteX8" fmla="*/ 35030 w 135583"/>
                  <a:gd name="connsiteY8" fmla="*/ 61115 h 216094"/>
                  <a:gd name="connsiteX9" fmla="*/ 20796 w 135583"/>
                  <a:gd name="connsiteY9" fmla="*/ 91283 h 216094"/>
                  <a:gd name="connsiteX10" fmla="*/ 8 w 135583"/>
                  <a:gd name="connsiteY10" fmla="*/ 127329 h 216094"/>
                  <a:gd name="connsiteX11" fmla="*/ 11717 w 135583"/>
                  <a:gd name="connsiteY11" fmla="*/ 177614 h 216094"/>
                  <a:gd name="connsiteX12" fmla="*/ 66106 w 135583"/>
                  <a:gd name="connsiteY12" fmla="*/ 216089 h 216094"/>
                  <a:gd name="connsiteX0" fmla="*/ 66106 w 135583"/>
                  <a:gd name="connsiteY0" fmla="*/ 214150 h 214155"/>
                  <a:gd name="connsiteX1" fmla="*/ 103367 w 135583"/>
                  <a:gd name="connsiteY1" fmla="*/ 179991 h 214155"/>
                  <a:gd name="connsiteX2" fmla="*/ 129328 w 135583"/>
                  <a:gd name="connsiteY2" fmla="*/ 138412 h 214155"/>
                  <a:gd name="connsiteX3" fmla="*/ 134395 w 135583"/>
                  <a:gd name="connsiteY3" fmla="*/ 100096 h 214155"/>
                  <a:gd name="connsiteX4" fmla="*/ 115339 w 135583"/>
                  <a:gd name="connsiteY4" fmla="*/ 62459 h 214155"/>
                  <a:gd name="connsiteX5" fmla="*/ 103189 w 135583"/>
                  <a:gd name="connsiteY5" fmla="*/ 41692 h 214155"/>
                  <a:gd name="connsiteX6" fmla="*/ 89153 w 135583"/>
                  <a:gd name="connsiteY6" fmla="*/ 4 h 214155"/>
                  <a:gd name="connsiteX7" fmla="*/ 53853 w 135583"/>
                  <a:gd name="connsiteY7" fmla="*/ 42521 h 214155"/>
                  <a:gd name="connsiteX8" fmla="*/ 35030 w 135583"/>
                  <a:gd name="connsiteY8" fmla="*/ 59176 h 214155"/>
                  <a:gd name="connsiteX9" fmla="*/ 20796 w 135583"/>
                  <a:gd name="connsiteY9" fmla="*/ 89344 h 214155"/>
                  <a:gd name="connsiteX10" fmla="*/ 8 w 135583"/>
                  <a:gd name="connsiteY10" fmla="*/ 125390 h 214155"/>
                  <a:gd name="connsiteX11" fmla="*/ 11717 w 135583"/>
                  <a:gd name="connsiteY11" fmla="*/ 175675 h 214155"/>
                  <a:gd name="connsiteX12" fmla="*/ 66106 w 135583"/>
                  <a:gd name="connsiteY12" fmla="*/ 214150 h 214155"/>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35030 w 135583"/>
                  <a:gd name="connsiteY8" fmla="*/ 59178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96563 w 135583"/>
                  <a:gd name="connsiteY5" fmla="*/ 13292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7000 w 136477"/>
                  <a:gd name="connsiteY0" fmla="*/ 214152 h 214157"/>
                  <a:gd name="connsiteX1" fmla="*/ 104261 w 136477"/>
                  <a:gd name="connsiteY1" fmla="*/ 179993 h 214157"/>
                  <a:gd name="connsiteX2" fmla="*/ 130222 w 136477"/>
                  <a:gd name="connsiteY2" fmla="*/ 138414 h 214157"/>
                  <a:gd name="connsiteX3" fmla="*/ 135289 w 136477"/>
                  <a:gd name="connsiteY3" fmla="*/ 100098 h 214157"/>
                  <a:gd name="connsiteX4" fmla="*/ 121445 w 136477"/>
                  <a:gd name="connsiteY4" fmla="*/ 58532 h 214157"/>
                  <a:gd name="connsiteX5" fmla="*/ 97457 w 136477"/>
                  <a:gd name="connsiteY5" fmla="*/ 13292 h 214157"/>
                  <a:gd name="connsiteX6" fmla="*/ 90047 w 136477"/>
                  <a:gd name="connsiteY6" fmla="*/ 6 h 214157"/>
                  <a:gd name="connsiteX7" fmla="*/ 76899 w 136477"/>
                  <a:gd name="connsiteY7" fmla="*/ 25825 h 214157"/>
                  <a:gd name="connsiteX8" fmla="*/ 51586 w 136477"/>
                  <a:gd name="connsiteY8" fmla="*/ 55230 h 214157"/>
                  <a:gd name="connsiteX9" fmla="*/ 21690 w 136477"/>
                  <a:gd name="connsiteY9" fmla="*/ 89346 h 214157"/>
                  <a:gd name="connsiteX10" fmla="*/ 902 w 136477"/>
                  <a:gd name="connsiteY10" fmla="*/ 125392 h 214157"/>
                  <a:gd name="connsiteX11" fmla="*/ 4761 w 136477"/>
                  <a:gd name="connsiteY11" fmla="*/ 171773 h 214157"/>
                  <a:gd name="connsiteX12" fmla="*/ 67000 w 136477"/>
                  <a:gd name="connsiteY12" fmla="*/ 214152 h 214157"/>
                  <a:gd name="connsiteX0" fmla="*/ 67759 w 137236"/>
                  <a:gd name="connsiteY0" fmla="*/ 214152 h 214157"/>
                  <a:gd name="connsiteX1" fmla="*/ 105020 w 137236"/>
                  <a:gd name="connsiteY1" fmla="*/ 179993 h 214157"/>
                  <a:gd name="connsiteX2" fmla="*/ 130981 w 137236"/>
                  <a:gd name="connsiteY2" fmla="*/ 138414 h 214157"/>
                  <a:gd name="connsiteX3" fmla="*/ 136048 w 137236"/>
                  <a:gd name="connsiteY3" fmla="*/ 100098 h 214157"/>
                  <a:gd name="connsiteX4" fmla="*/ 122204 w 137236"/>
                  <a:gd name="connsiteY4" fmla="*/ 58532 h 214157"/>
                  <a:gd name="connsiteX5" fmla="*/ 98216 w 137236"/>
                  <a:gd name="connsiteY5" fmla="*/ 13292 h 214157"/>
                  <a:gd name="connsiteX6" fmla="*/ 90806 w 137236"/>
                  <a:gd name="connsiteY6" fmla="*/ 6 h 214157"/>
                  <a:gd name="connsiteX7" fmla="*/ 77658 w 137236"/>
                  <a:gd name="connsiteY7" fmla="*/ 25825 h 214157"/>
                  <a:gd name="connsiteX8" fmla="*/ 52345 w 137236"/>
                  <a:gd name="connsiteY8" fmla="*/ 55230 h 214157"/>
                  <a:gd name="connsiteX9" fmla="*/ 22449 w 137236"/>
                  <a:gd name="connsiteY9" fmla="*/ 89346 h 214157"/>
                  <a:gd name="connsiteX10" fmla="*/ 1661 w 137236"/>
                  <a:gd name="connsiteY10" fmla="*/ 125392 h 214157"/>
                  <a:gd name="connsiteX11" fmla="*/ 4217 w 137236"/>
                  <a:gd name="connsiteY11" fmla="*/ 172755 h 214157"/>
                  <a:gd name="connsiteX12" fmla="*/ 67759 w 137236"/>
                  <a:gd name="connsiteY12" fmla="*/ 214152 h 214157"/>
                  <a:gd name="connsiteX0" fmla="*/ 68294 w 137771"/>
                  <a:gd name="connsiteY0" fmla="*/ 214152 h 214157"/>
                  <a:gd name="connsiteX1" fmla="*/ 105555 w 137771"/>
                  <a:gd name="connsiteY1" fmla="*/ 179993 h 214157"/>
                  <a:gd name="connsiteX2" fmla="*/ 131516 w 137771"/>
                  <a:gd name="connsiteY2" fmla="*/ 138414 h 214157"/>
                  <a:gd name="connsiteX3" fmla="*/ 136583 w 137771"/>
                  <a:gd name="connsiteY3" fmla="*/ 100098 h 214157"/>
                  <a:gd name="connsiteX4" fmla="*/ 122739 w 137771"/>
                  <a:gd name="connsiteY4" fmla="*/ 58532 h 214157"/>
                  <a:gd name="connsiteX5" fmla="*/ 98751 w 137771"/>
                  <a:gd name="connsiteY5" fmla="*/ 13292 h 214157"/>
                  <a:gd name="connsiteX6" fmla="*/ 91341 w 137771"/>
                  <a:gd name="connsiteY6" fmla="*/ 6 h 214157"/>
                  <a:gd name="connsiteX7" fmla="*/ 78193 w 137771"/>
                  <a:gd name="connsiteY7" fmla="*/ 25825 h 214157"/>
                  <a:gd name="connsiteX8" fmla="*/ 52880 w 137771"/>
                  <a:gd name="connsiteY8" fmla="*/ 55230 h 214157"/>
                  <a:gd name="connsiteX9" fmla="*/ 22984 w 137771"/>
                  <a:gd name="connsiteY9" fmla="*/ 89346 h 214157"/>
                  <a:gd name="connsiteX10" fmla="*/ 913 w 137771"/>
                  <a:gd name="connsiteY10" fmla="*/ 132253 h 214157"/>
                  <a:gd name="connsiteX11" fmla="*/ 4752 w 137771"/>
                  <a:gd name="connsiteY11" fmla="*/ 172755 h 214157"/>
                  <a:gd name="connsiteX12" fmla="*/ 68294 w 137771"/>
                  <a:gd name="connsiteY12" fmla="*/ 214152 h 214157"/>
                  <a:gd name="connsiteX0" fmla="*/ 67498 w 136975"/>
                  <a:gd name="connsiteY0" fmla="*/ 214152 h 214956"/>
                  <a:gd name="connsiteX1" fmla="*/ 104759 w 136975"/>
                  <a:gd name="connsiteY1" fmla="*/ 179993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6975"/>
                  <a:gd name="connsiteY0" fmla="*/ 214152 h 214956"/>
                  <a:gd name="connsiteX1" fmla="*/ 111287 w 136975"/>
                  <a:gd name="connsiteY1" fmla="*/ 179001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4872 w 137452"/>
                  <a:gd name="connsiteY0" fmla="*/ 210238 h 211395"/>
                  <a:gd name="connsiteX1" fmla="*/ 111287 w 137452"/>
                  <a:gd name="connsiteY1" fmla="*/ 179001 h 211395"/>
                  <a:gd name="connsiteX2" fmla="*/ 130720 w 137452"/>
                  <a:gd name="connsiteY2" fmla="*/ 138414 h 211395"/>
                  <a:gd name="connsiteX3" fmla="*/ 135787 w 137452"/>
                  <a:gd name="connsiteY3" fmla="*/ 100098 h 211395"/>
                  <a:gd name="connsiteX4" fmla="*/ 121943 w 137452"/>
                  <a:gd name="connsiteY4" fmla="*/ 58532 h 211395"/>
                  <a:gd name="connsiteX5" fmla="*/ 97955 w 137452"/>
                  <a:gd name="connsiteY5" fmla="*/ 13292 h 211395"/>
                  <a:gd name="connsiteX6" fmla="*/ 90545 w 137452"/>
                  <a:gd name="connsiteY6" fmla="*/ 6 h 211395"/>
                  <a:gd name="connsiteX7" fmla="*/ 77397 w 137452"/>
                  <a:gd name="connsiteY7" fmla="*/ 25825 h 211395"/>
                  <a:gd name="connsiteX8" fmla="*/ 52084 w 137452"/>
                  <a:gd name="connsiteY8" fmla="*/ 55230 h 211395"/>
                  <a:gd name="connsiteX9" fmla="*/ 22188 w 137452"/>
                  <a:gd name="connsiteY9" fmla="*/ 89346 h 211395"/>
                  <a:gd name="connsiteX10" fmla="*/ 117 w 137452"/>
                  <a:gd name="connsiteY10" fmla="*/ 132253 h 211395"/>
                  <a:gd name="connsiteX11" fmla="*/ 3956 w 137452"/>
                  <a:gd name="connsiteY11" fmla="*/ 172755 h 211395"/>
                  <a:gd name="connsiteX12" fmla="*/ 34257 w 137452"/>
                  <a:gd name="connsiteY12" fmla="*/ 201599 h 211395"/>
                  <a:gd name="connsiteX13" fmla="*/ 64872 w 137452"/>
                  <a:gd name="connsiteY13" fmla="*/ 210238 h 211395"/>
                  <a:gd name="connsiteX0" fmla="*/ 68291 w 140871"/>
                  <a:gd name="connsiteY0" fmla="*/ 210238 h 211395"/>
                  <a:gd name="connsiteX1" fmla="*/ 114706 w 140871"/>
                  <a:gd name="connsiteY1" fmla="*/ 179001 h 211395"/>
                  <a:gd name="connsiteX2" fmla="*/ 134139 w 140871"/>
                  <a:gd name="connsiteY2" fmla="*/ 138414 h 211395"/>
                  <a:gd name="connsiteX3" fmla="*/ 139206 w 140871"/>
                  <a:gd name="connsiteY3" fmla="*/ 100098 h 211395"/>
                  <a:gd name="connsiteX4" fmla="*/ 125362 w 140871"/>
                  <a:gd name="connsiteY4" fmla="*/ 58532 h 211395"/>
                  <a:gd name="connsiteX5" fmla="*/ 101374 w 140871"/>
                  <a:gd name="connsiteY5" fmla="*/ 13292 h 211395"/>
                  <a:gd name="connsiteX6" fmla="*/ 93964 w 140871"/>
                  <a:gd name="connsiteY6" fmla="*/ 6 h 211395"/>
                  <a:gd name="connsiteX7" fmla="*/ 80816 w 140871"/>
                  <a:gd name="connsiteY7" fmla="*/ 25825 h 211395"/>
                  <a:gd name="connsiteX8" fmla="*/ 55503 w 140871"/>
                  <a:gd name="connsiteY8" fmla="*/ 55230 h 211395"/>
                  <a:gd name="connsiteX9" fmla="*/ 25607 w 140871"/>
                  <a:gd name="connsiteY9" fmla="*/ 89346 h 211395"/>
                  <a:gd name="connsiteX10" fmla="*/ 3536 w 140871"/>
                  <a:gd name="connsiteY10" fmla="*/ 132253 h 211395"/>
                  <a:gd name="connsiteX11" fmla="*/ 2144 w 140871"/>
                  <a:gd name="connsiteY11" fmla="*/ 170805 h 211395"/>
                  <a:gd name="connsiteX12" fmla="*/ 37676 w 140871"/>
                  <a:gd name="connsiteY12" fmla="*/ 201599 h 211395"/>
                  <a:gd name="connsiteX13" fmla="*/ 68291 w 140871"/>
                  <a:gd name="connsiteY13" fmla="*/ 210238 h 211395"/>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5607 w 140871"/>
                  <a:gd name="connsiteY9" fmla="*/ 89346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8648 w 141580"/>
                  <a:gd name="connsiteY8" fmla="*/ 5632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260 w 141840"/>
                  <a:gd name="connsiteY0" fmla="*/ 210238 h 211396"/>
                  <a:gd name="connsiteX1" fmla="*/ 115675 w 141840"/>
                  <a:gd name="connsiteY1" fmla="*/ 179001 h 211396"/>
                  <a:gd name="connsiteX2" fmla="*/ 135108 w 141840"/>
                  <a:gd name="connsiteY2" fmla="*/ 138414 h 211396"/>
                  <a:gd name="connsiteX3" fmla="*/ 140175 w 141840"/>
                  <a:gd name="connsiteY3" fmla="*/ 100098 h 211396"/>
                  <a:gd name="connsiteX4" fmla="*/ 126331 w 141840"/>
                  <a:gd name="connsiteY4" fmla="*/ 58532 h 211396"/>
                  <a:gd name="connsiteX5" fmla="*/ 102343 w 141840"/>
                  <a:gd name="connsiteY5" fmla="*/ 13292 h 211396"/>
                  <a:gd name="connsiteX6" fmla="*/ 94933 w 141840"/>
                  <a:gd name="connsiteY6" fmla="*/ 6 h 211396"/>
                  <a:gd name="connsiteX7" fmla="*/ 81785 w 141840"/>
                  <a:gd name="connsiteY7" fmla="*/ 25825 h 211396"/>
                  <a:gd name="connsiteX8" fmla="*/ 58908 w 141840"/>
                  <a:gd name="connsiteY8" fmla="*/ 56320 h 211396"/>
                  <a:gd name="connsiteX9" fmla="*/ 30498 w 141840"/>
                  <a:gd name="connsiteY9" fmla="*/ 90319 h 211396"/>
                  <a:gd name="connsiteX10" fmla="*/ 4505 w 141840"/>
                  <a:gd name="connsiteY10" fmla="*/ 132253 h 211396"/>
                  <a:gd name="connsiteX11" fmla="*/ 3113 w 141840"/>
                  <a:gd name="connsiteY11" fmla="*/ 170805 h 211396"/>
                  <a:gd name="connsiteX12" fmla="*/ 30808 w 141840"/>
                  <a:gd name="connsiteY12" fmla="*/ 201614 h 211396"/>
                  <a:gd name="connsiteX13" fmla="*/ 69260 w 141840"/>
                  <a:gd name="connsiteY13" fmla="*/ 210238 h 211396"/>
                  <a:gd name="connsiteX0" fmla="*/ 71216 w 143796"/>
                  <a:gd name="connsiteY0" fmla="*/ 210238 h 211396"/>
                  <a:gd name="connsiteX1" fmla="*/ 117631 w 143796"/>
                  <a:gd name="connsiteY1" fmla="*/ 179001 h 211396"/>
                  <a:gd name="connsiteX2" fmla="*/ 137064 w 143796"/>
                  <a:gd name="connsiteY2" fmla="*/ 138414 h 211396"/>
                  <a:gd name="connsiteX3" fmla="*/ 142131 w 143796"/>
                  <a:gd name="connsiteY3" fmla="*/ 100098 h 211396"/>
                  <a:gd name="connsiteX4" fmla="*/ 128287 w 143796"/>
                  <a:gd name="connsiteY4" fmla="*/ 58532 h 211396"/>
                  <a:gd name="connsiteX5" fmla="*/ 104299 w 143796"/>
                  <a:gd name="connsiteY5" fmla="*/ 13292 h 211396"/>
                  <a:gd name="connsiteX6" fmla="*/ 96889 w 143796"/>
                  <a:gd name="connsiteY6" fmla="*/ 6 h 211396"/>
                  <a:gd name="connsiteX7" fmla="*/ 83741 w 143796"/>
                  <a:gd name="connsiteY7" fmla="*/ 25825 h 211396"/>
                  <a:gd name="connsiteX8" fmla="*/ 60864 w 143796"/>
                  <a:gd name="connsiteY8" fmla="*/ 56320 h 211396"/>
                  <a:gd name="connsiteX9" fmla="*/ 32454 w 143796"/>
                  <a:gd name="connsiteY9" fmla="*/ 90319 h 211396"/>
                  <a:gd name="connsiteX10" fmla="*/ 6461 w 143796"/>
                  <a:gd name="connsiteY10" fmla="*/ 132253 h 211396"/>
                  <a:gd name="connsiteX11" fmla="*/ 2643 w 143796"/>
                  <a:gd name="connsiteY11" fmla="*/ 172634 h 211396"/>
                  <a:gd name="connsiteX12" fmla="*/ 32764 w 143796"/>
                  <a:gd name="connsiteY12" fmla="*/ 201614 h 211396"/>
                  <a:gd name="connsiteX13" fmla="*/ 71216 w 143796"/>
                  <a:gd name="connsiteY13" fmla="*/ 210238 h 211396"/>
                  <a:gd name="connsiteX0" fmla="*/ 71216 w 144672"/>
                  <a:gd name="connsiteY0" fmla="*/ 210238 h 211396"/>
                  <a:gd name="connsiteX1" fmla="*/ 117631 w 144672"/>
                  <a:gd name="connsiteY1" fmla="*/ 179001 h 211396"/>
                  <a:gd name="connsiteX2" fmla="*/ 140458 w 144672"/>
                  <a:gd name="connsiteY2" fmla="*/ 135124 h 211396"/>
                  <a:gd name="connsiteX3" fmla="*/ 142131 w 144672"/>
                  <a:gd name="connsiteY3" fmla="*/ 100098 h 211396"/>
                  <a:gd name="connsiteX4" fmla="*/ 128287 w 144672"/>
                  <a:gd name="connsiteY4" fmla="*/ 58532 h 211396"/>
                  <a:gd name="connsiteX5" fmla="*/ 104299 w 144672"/>
                  <a:gd name="connsiteY5" fmla="*/ 13292 h 211396"/>
                  <a:gd name="connsiteX6" fmla="*/ 96889 w 144672"/>
                  <a:gd name="connsiteY6" fmla="*/ 6 h 211396"/>
                  <a:gd name="connsiteX7" fmla="*/ 83741 w 144672"/>
                  <a:gd name="connsiteY7" fmla="*/ 25825 h 211396"/>
                  <a:gd name="connsiteX8" fmla="*/ 60864 w 144672"/>
                  <a:gd name="connsiteY8" fmla="*/ 56320 h 211396"/>
                  <a:gd name="connsiteX9" fmla="*/ 32454 w 144672"/>
                  <a:gd name="connsiteY9" fmla="*/ 90319 h 211396"/>
                  <a:gd name="connsiteX10" fmla="*/ 6461 w 144672"/>
                  <a:gd name="connsiteY10" fmla="*/ 132253 h 211396"/>
                  <a:gd name="connsiteX11" fmla="*/ 2643 w 144672"/>
                  <a:gd name="connsiteY11" fmla="*/ 172634 h 211396"/>
                  <a:gd name="connsiteX12" fmla="*/ 32764 w 144672"/>
                  <a:gd name="connsiteY12" fmla="*/ 201614 h 211396"/>
                  <a:gd name="connsiteX13" fmla="*/ 71216 w 144672"/>
                  <a:gd name="connsiteY13" fmla="*/ 210238 h 211396"/>
                  <a:gd name="connsiteX0" fmla="*/ 71216 w 143792"/>
                  <a:gd name="connsiteY0" fmla="*/ 210238 h 211396"/>
                  <a:gd name="connsiteX1" fmla="*/ 117631 w 143792"/>
                  <a:gd name="connsiteY1" fmla="*/ 179001 h 211396"/>
                  <a:gd name="connsiteX2" fmla="*/ 137040 w 143792"/>
                  <a:gd name="connsiteY2" fmla="*/ 131117 h 211396"/>
                  <a:gd name="connsiteX3" fmla="*/ 142131 w 143792"/>
                  <a:gd name="connsiteY3" fmla="*/ 100098 h 211396"/>
                  <a:gd name="connsiteX4" fmla="*/ 128287 w 143792"/>
                  <a:gd name="connsiteY4" fmla="*/ 58532 h 211396"/>
                  <a:gd name="connsiteX5" fmla="*/ 104299 w 143792"/>
                  <a:gd name="connsiteY5" fmla="*/ 13292 h 211396"/>
                  <a:gd name="connsiteX6" fmla="*/ 96889 w 143792"/>
                  <a:gd name="connsiteY6" fmla="*/ 6 h 211396"/>
                  <a:gd name="connsiteX7" fmla="*/ 83741 w 143792"/>
                  <a:gd name="connsiteY7" fmla="*/ 25825 h 211396"/>
                  <a:gd name="connsiteX8" fmla="*/ 60864 w 143792"/>
                  <a:gd name="connsiteY8" fmla="*/ 56320 h 211396"/>
                  <a:gd name="connsiteX9" fmla="*/ 32454 w 143792"/>
                  <a:gd name="connsiteY9" fmla="*/ 90319 h 211396"/>
                  <a:gd name="connsiteX10" fmla="*/ 6461 w 143792"/>
                  <a:gd name="connsiteY10" fmla="*/ 132253 h 211396"/>
                  <a:gd name="connsiteX11" fmla="*/ 2643 w 143792"/>
                  <a:gd name="connsiteY11" fmla="*/ 172634 h 211396"/>
                  <a:gd name="connsiteX12" fmla="*/ 32764 w 143792"/>
                  <a:gd name="connsiteY12" fmla="*/ 201614 h 211396"/>
                  <a:gd name="connsiteX13" fmla="*/ 71216 w 143792"/>
                  <a:gd name="connsiteY13" fmla="*/ 210238 h 211396"/>
                  <a:gd name="connsiteX0" fmla="*/ 71216 w 141377"/>
                  <a:gd name="connsiteY0" fmla="*/ 210238 h 211396"/>
                  <a:gd name="connsiteX1" fmla="*/ 117631 w 141377"/>
                  <a:gd name="connsiteY1" fmla="*/ 179001 h 211396"/>
                  <a:gd name="connsiteX2" fmla="*/ 137040 w 141377"/>
                  <a:gd name="connsiteY2" fmla="*/ 131117 h 211396"/>
                  <a:gd name="connsiteX3" fmla="*/ 139186 w 141377"/>
                  <a:gd name="connsiteY3" fmla="*/ 92076 h 211396"/>
                  <a:gd name="connsiteX4" fmla="*/ 128287 w 141377"/>
                  <a:gd name="connsiteY4" fmla="*/ 58532 h 211396"/>
                  <a:gd name="connsiteX5" fmla="*/ 104299 w 141377"/>
                  <a:gd name="connsiteY5" fmla="*/ 13292 h 211396"/>
                  <a:gd name="connsiteX6" fmla="*/ 96889 w 141377"/>
                  <a:gd name="connsiteY6" fmla="*/ 6 h 211396"/>
                  <a:gd name="connsiteX7" fmla="*/ 83741 w 141377"/>
                  <a:gd name="connsiteY7" fmla="*/ 25825 h 211396"/>
                  <a:gd name="connsiteX8" fmla="*/ 60864 w 141377"/>
                  <a:gd name="connsiteY8" fmla="*/ 56320 h 211396"/>
                  <a:gd name="connsiteX9" fmla="*/ 32454 w 141377"/>
                  <a:gd name="connsiteY9" fmla="*/ 90319 h 211396"/>
                  <a:gd name="connsiteX10" fmla="*/ 6461 w 141377"/>
                  <a:gd name="connsiteY10" fmla="*/ 132253 h 211396"/>
                  <a:gd name="connsiteX11" fmla="*/ 2643 w 141377"/>
                  <a:gd name="connsiteY11" fmla="*/ 172634 h 211396"/>
                  <a:gd name="connsiteX12" fmla="*/ 32764 w 141377"/>
                  <a:gd name="connsiteY12" fmla="*/ 201614 h 211396"/>
                  <a:gd name="connsiteX13" fmla="*/ 71216 w 141377"/>
                  <a:gd name="connsiteY13" fmla="*/ 210238 h 211396"/>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0821"/>
                  <a:gd name="connsiteY0" fmla="*/ 202944 h 204102"/>
                  <a:gd name="connsiteX1" fmla="*/ 117631 w 140821"/>
                  <a:gd name="connsiteY1" fmla="*/ 171707 h 204102"/>
                  <a:gd name="connsiteX2" fmla="*/ 134599 w 140821"/>
                  <a:gd name="connsiteY2" fmla="*/ 121273 h 204102"/>
                  <a:gd name="connsiteX3" fmla="*/ 139186 w 140821"/>
                  <a:gd name="connsiteY3" fmla="*/ 84782 h 204102"/>
                  <a:gd name="connsiteX4" fmla="*/ 128287 w 140821"/>
                  <a:gd name="connsiteY4" fmla="*/ 51238 h 204102"/>
                  <a:gd name="connsiteX5" fmla="*/ 104299 w 140821"/>
                  <a:gd name="connsiteY5" fmla="*/ 5998 h 204102"/>
                  <a:gd name="connsiteX6" fmla="*/ 95940 w 140821"/>
                  <a:gd name="connsiteY6" fmla="*/ 11 h 204102"/>
                  <a:gd name="connsiteX7" fmla="*/ 83741 w 140821"/>
                  <a:gd name="connsiteY7" fmla="*/ 18531 h 204102"/>
                  <a:gd name="connsiteX8" fmla="*/ 60864 w 140821"/>
                  <a:gd name="connsiteY8" fmla="*/ 49026 h 204102"/>
                  <a:gd name="connsiteX9" fmla="*/ 32454 w 140821"/>
                  <a:gd name="connsiteY9" fmla="*/ 83025 h 204102"/>
                  <a:gd name="connsiteX10" fmla="*/ 6461 w 140821"/>
                  <a:gd name="connsiteY10" fmla="*/ 124959 h 204102"/>
                  <a:gd name="connsiteX11" fmla="*/ 2643 w 140821"/>
                  <a:gd name="connsiteY11" fmla="*/ 165340 h 204102"/>
                  <a:gd name="connsiteX12" fmla="*/ 32764 w 140821"/>
                  <a:gd name="connsiteY12" fmla="*/ 194320 h 204102"/>
                  <a:gd name="connsiteX13" fmla="*/ 71216 w 140821"/>
                  <a:gd name="connsiteY13" fmla="*/ 202944 h 204102"/>
                  <a:gd name="connsiteX0" fmla="*/ 71216 w 136354"/>
                  <a:gd name="connsiteY0" fmla="*/ 202944 h 204102"/>
                  <a:gd name="connsiteX1" fmla="*/ 117631 w 136354"/>
                  <a:gd name="connsiteY1" fmla="*/ 171707 h 204102"/>
                  <a:gd name="connsiteX2" fmla="*/ 134599 w 136354"/>
                  <a:gd name="connsiteY2" fmla="*/ 121273 h 204102"/>
                  <a:gd name="connsiteX3" fmla="*/ 132857 w 136354"/>
                  <a:gd name="connsiteY3" fmla="*/ 82970 h 204102"/>
                  <a:gd name="connsiteX4" fmla="*/ 128287 w 136354"/>
                  <a:gd name="connsiteY4" fmla="*/ 51238 h 204102"/>
                  <a:gd name="connsiteX5" fmla="*/ 104299 w 136354"/>
                  <a:gd name="connsiteY5" fmla="*/ 5998 h 204102"/>
                  <a:gd name="connsiteX6" fmla="*/ 95940 w 136354"/>
                  <a:gd name="connsiteY6" fmla="*/ 11 h 204102"/>
                  <a:gd name="connsiteX7" fmla="*/ 83741 w 136354"/>
                  <a:gd name="connsiteY7" fmla="*/ 18531 h 204102"/>
                  <a:gd name="connsiteX8" fmla="*/ 60864 w 136354"/>
                  <a:gd name="connsiteY8" fmla="*/ 49026 h 204102"/>
                  <a:gd name="connsiteX9" fmla="*/ 32454 w 136354"/>
                  <a:gd name="connsiteY9" fmla="*/ 83025 h 204102"/>
                  <a:gd name="connsiteX10" fmla="*/ 6461 w 136354"/>
                  <a:gd name="connsiteY10" fmla="*/ 124959 h 204102"/>
                  <a:gd name="connsiteX11" fmla="*/ 2643 w 136354"/>
                  <a:gd name="connsiteY11" fmla="*/ 165340 h 204102"/>
                  <a:gd name="connsiteX12" fmla="*/ 32764 w 136354"/>
                  <a:gd name="connsiteY12" fmla="*/ 194320 h 204102"/>
                  <a:gd name="connsiteX13" fmla="*/ 71216 w 136354"/>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6962"/>
                  <a:gd name="connsiteY0" fmla="*/ 202944 h 204102"/>
                  <a:gd name="connsiteX1" fmla="*/ 117631 w 136962"/>
                  <a:gd name="connsiteY1" fmla="*/ 171707 h 204102"/>
                  <a:gd name="connsiteX2" fmla="*/ 134599 w 136962"/>
                  <a:gd name="connsiteY2" fmla="*/ 121273 h 204102"/>
                  <a:gd name="connsiteX3" fmla="*/ 135276 w 136962"/>
                  <a:gd name="connsiteY3" fmla="*/ 78952 h 204102"/>
                  <a:gd name="connsiteX4" fmla="*/ 128287 w 136962"/>
                  <a:gd name="connsiteY4" fmla="*/ 51238 h 204102"/>
                  <a:gd name="connsiteX5" fmla="*/ 104299 w 136962"/>
                  <a:gd name="connsiteY5" fmla="*/ 5998 h 204102"/>
                  <a:gd name="connsiteX6" fmla="*/ 95940 w 136962"/>
                  <a:gd name="connsiteY6" fmla="*/ 11 h 204102"/>
                  <a:gd name="connsiteX7" fmla="*/ 83741 w 136962"/>
                  <a:gd name="connsiteY7" fmla="*/ 18531 h 204102"/>
                  <a:gd name="connsiteX8" fmla="*/ 60864 w 136962"/>
                  <a:gd name="connsiteY8" fmla="*/ 49026 h 204102"/>
                  <a:gd name="connsiteX9" fmla="*/ 32454 w 136962"/>
                  <a:gd name="connsiteY9" fmla="*/ 83025 h 204102"/>
                  <a:gd name="connsiteX10" fmla="*/ 6461 w 136962"/>
                  <a:gd name="connsiteY10" fmla="*/ 124959 h 204102"/>
                  <a:gd name="connsiteX11" fmla="*/ 2643 w 136962"/>
                  <a:gd name="connsiteY11" fmla="*/ 165340 h 204102"/>
                  <a:gd name="connsiteX12" fmla="*/ 32764 w 136962"/>
                  <a:gd name="connsiteY12" fmla="*/ 194320 h 204102"/>
                  <a:gd name="connsiteX13" fmla="*/ 71216 w 136962"/>
                  <a:gd name="connsiteY13" fmla="*/ 202944 h 204102"/>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04299 w 136962"/>
                  <a:gd name="connsiteY5" fmla="*/ 8182 h 206286"/>
                  <a:gd name="connsiteX6" fmla="*/ 94960 w 136962"/>
                  <a:gd name="connsiteY6" fmla="*/ 8 h 206286"/>
                  <a:gd name="connsiteX7" fmla="*/ 83741 w 136962"/>
                  <a:gd name="connsiteY7" fmla="*/ 20715 h 206286"/>
                  <a:gd name="connsiteX8" fmla="*/ 60864 w 136962"/>
                  <a:gd name="connsiteY8" fmla="*/ 51210 h 206286"/>
                  <a:gd name="connsiteX9" fmla="*/ 32454 w 136962"/>
                  <a:gd name="connsiteY9" fmla="*/ 85209 h 206286"/>
                  <a:gd name="connsiteX10" fmla="*/ 6461 w 136962"/>
                  <a:gd name="connsiteY10" fmla="*/ 127143 h 206286"/>
                  <a:gd name="connsiteX11" fmla="*/ 2643 w 136962"/>
                  <a:gd name="connsiteY11" fmla="*/ 167524 h 206286"/>
                  <a:gd name="connsiteX12" fmla="*/ 32764 w 136962"/>
                  <a:gd name="connsiteY12" fmla="*/ 196504 h 206286"/>
                  <a:gd name="connsiteX13" fmla="*/ 71216 w 136962"/>
                  <a:gd name="connsiteY13"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2013 w 136962"/>
                  <a:gd name="connsiteY5" fmla="*/ 20328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7385 w 136962"/>
                  <a:gd name="connsiteY5" fmla="*/ 26521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69341 w 135087"/>
                  <a:gd name="connsiteY0" fmla="*/ 205128 h 206286"/>
                  <a:gd name="connsiteX1" fmla="*/ 115756 w 135087"/>
                  <a:gd name="connsiteY1" fmla="*/ 173891 h 206286"/>
                  <a:gd name="connsiteX2" fmla="*/ 132724 w 135087"/>
                  <a:gd name="connsiteY2" fmla="*/ 123457 h 206286"/>
                  <a:gd name="connsiteX3" fmla="*/ 133401 w 135087"/>
                  <a:gd name="connsiteY3" fmla="*/ 81136 h 206286"/>
                  <a:gd name="connsiteX4" fmla="*/ 126412 w 135087"/>
                  <a:gd name="connsiteY4" fmla="*/ 53422 h 206286"/>
                  <a:gd name="connsiteX5" fmla="*/ 115510 w 135087"/>
                  <a:gd name="connsiteY5" fmla="*/ 26521 h 206286"/>
                  <a:gd name="connsiteX6" fmla="*/ 102424 w 135087"/>
                  <a:gd name="connsiteY6" fmla="*/ 8182 h 206286"/>
                  <a:gd name="connsiteX7" fmla="*/ 93085 w 135087"/>
                  <a:gd name="connsiteY7" fmla="*/ 8 h 206286"/>
                  <a:gd name="connsiteX8" fmla="*/ 81866 w 135087"/>
                  <a:gd name="connsiteY8" fmla="*/ 20715 h 206286"/>
                  <a:gd name="connsiteX9" fmla="*/ 58989 w 135087"/>
                  <a:gd name="connsiteY9" fmla="*/ 51210 h 206286"/>
                  <a:gd name="connsiteX10" fmla="*/ 30579 w 135087"/>
                  <a:gd name="connsiteY10" fmla="*/ 85209 h 206286"/>
                  <a:gd name="connsiteX11" fmla="*/ 4586 w 135087"/>
                  <a:gd name="connsiteY11" fmla="*/ 127143 h 206286"/>
                  <a:gd name="connsiteX12" fmla="*/ 768 w 135087"/>
                  <a:gd name="connsiteY12" fmla="*/ 167524 h 206286"/>
                  <a:gd name="connsiteX13" fmla="*/ 13398 w 135087"/>
                  <a:gd name="connsiteY13" fmla="*/ 184698 h 206286"/>
                  <a:gd name="connsiteX14" fmla="*/ 30889 w 135087"/>
                  <a:gd name="connsiteY14" fmla="*/ 196504 h 206286"/>
                  <a:gd name="connsiteX15" fmla="*/ 69341 w 135087"/>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5054 w 136743"/>
                  <a:gd name="connsiteY13" fmla="*/ 184698 h 206286"/>
                  <a:gd name="connsiteX14" fmla="*/ 32545 w 136743"/>
                  <a:gd name="connsiteY14" fmla="*/ 196504 h 206286"/>
                  <a:gd name="connsiteX15" fmla="*/ 70997 w 136743"/>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2135 w 136743"/>
                  <a:gd name="connsiteY13" fmla="*/ 184703 h 206286"/>
                  <a:gd name="connsiteX14" fmla="*/ 32545 w 136743"/>
                  <a:gd name="connsiteY14" fmla="*/ 196504 h 206286"/>
                  <a:gd name="connsiteX15" fmla="*/ 70997 w 136743"/>
                  <a:gd name="connsiteY15" fmla="*/ 205128 h 206286"/>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348"/>
                  <a:gd name="connsiteX1" fmla="*/ 117412 w 136743"/>
                  <a:gd name="connsiteY1" fmla="*/ 173891 h 206348"/>
                  <a:gd name="connsiteX2" fmla="*/ 134380 w 136743"/>
                  <a:gd name="connsiteY2" fmla="*/ 123457 h 206348"/>
                  <a:gd name="connsiteX3" fmla="*/ 135057 w 136743"/>
                  <a:gd name="connsiteY3" fmla="*/ 81136 h 206348"/>
                  <a:gd name="connsiteX4" fmla="*/ 128068 w 136743"/>
                  <a:gd name="connsiteY4" fmla="*/ 53422 h 206348"/>
                  <a:gd name="connsiteX5" fmla="*/ 117166 w 136743"/>
                  <a:gd name="connsiteY5" fmla="*/ 26521 h 206348"/>
                  <a:gd name="connsiteX6" fmla="*/ 104080 w 136743"/>
                  <a:gd name="connsiteY6" fmla="*/ 8182 h 206348"/>
                  <a:gd name="connsiteX7" fmla="*/ 94741 w 136743"/>
                  <a:gd name="connsiteY7" fmla="*/ 8 h 206348"/>
                  <a:gd name="connsiteX8" fmla="*/ 83522 w 136743"/>
                  <a:gd name="connsiteY8" fmla="*/ 20715 h 206348"/>
                  <a:gd name="connsiteX9" fmla="*/ 60645 w 136743"/>
                  <a:gd name="connsiteY9" fmla="*/ 51210 h 206348"/>
                  <a:gd name="connsiteX10" fmla="*/ 32235 w 136743"/>
                  <a:gd name="connsiteY10" fmla="*/ 85209 h 206348"/>
                  <a:gd name="connsiteX11" fmla="*/ 6242 w 136743"/>
                  <a:gd name="connsiteY11" fmla="*/ 127143 h 206348"/>
                  <a:gd name="connsiteX12" fmla="*/ 474 w 136743"/>
                  <a:gd name="connsiteY12" fmla="*/ 166068 h 206348"/>
                  <a:gd name="connsiteX13" fmla="*/ 12135 w 136743"/>
                  <a:gd name="connsiteY13" fmla="*/ 184703 h 206348"/>
                  <a:gd name="connsiteX14" fmla="*/ 31577 w 136743"/>
                  <a:gd name="connsiteY14" fmla="*/ 197965 h 206348"/>
                  <a:gd name="connsiteX15" fmla="*/ 70997 w 136743"/>
                  <a:gd name="connsiteY15" fmla="*/ 205128 h 206348"/>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2135 w 136743"/>
                  <a:gd name="connsiteY13" fmla="*/ 184703 h 212426"/>
                  <a:gd name="connsiteX14" fmla="*/ 36147 w 136743"/>
                  <a:gd name="connsiteY14" fmla="*/ 210514 h 212426"/>
                  <a:gd name="connsiteX15" fmla="*/ 70997 w 136743"/>
                  <a:gd name="connsiteY15" fmla="*/ 205128 h 212426"/>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3665 w 136743"/>
                  <a:gd name="connsiteY13" fmla="*/ 191677 h 212426"/>
                  <a:gd name="connsiteX14" fmla="*/ 36147 w 136743"/>
                  <a:gd name="connsiteY14" fmla="*/ 210514 h 212426"/>
                  <a:gd name="connsiteX15" fmla="*/ 70997 w 136743"/>
                  <a:gd name="connsiteY15" fmla="*/ 205128 h 212426"/>
                  <a:gd name="connsiteX0" fmla="*/ 71012 w 136743"/>
                  <a:gd name="connsiteY0" fmla="*/ 210709 h 213707"/>
                  <a:gd name="connsiteX1" fmla="*/ 117412 w 136743"/>
                  <a:gd name="connsiteY1" fmla="*/ 173891 h 213707"/>
                  <a:gd name="connsiteX2" fmla="*/ 134380 w 136743"/>
                  <a:gd name="connsiteY2" fmla="*/ 123457 h 213707"/>
                  <a:gd name="connsiteX3" fmla="*/ 135057 w 136743"/>
                  <a:gd name="connsiteY3" fmla="*/ 81136 h 213707"/>
                  <a:gd name="connsiteX4" fmla="*/ 128068 w 136743"/>
                  <a:gd name="connsiteY4" fmla="*/ 53422 h 213707"/>
                  <a:gd name="connsiteX5" fmla="*/ 117166 w 136743"/>
                  <a:gd name="connsiteY5" fmla="*/ 26521 h 213707"/>
                  <a:gd name="connsiteX6" fmla="*/ 104080 w 136743"/>
                  <a:gd name="connsiteY6" fmla="*/ 8182 h 213707"/>
                  <a:gd name="connsiteX7" fmla="*/ 94741 w 136743"/>
                  <a:gd name="connsiteY7" fmla="*/ 8 h 213707"/>
                  <a:gd name="connsiteX8" fmla="*/ 83522 w 136743"/>
                  <a:gd name="connsiteY8" fmla="*/ 20715 h 213707"/>
                  <a:gd name="connsiteX9" fmla="*/ 60645 w 136743"/>
                  <a:gd name="connsiteY9" fmla="*/ 51210 h 213707"/>
                  <a:gd name="connsiteX10" fmla="*/ 32235 w 136743"/>
                  <a:gd name="connsiteY10" fmla="*/ 85209 h 213707"/>
                  <a:gd name="connsiteX11" fmla="*/ 6242 w 136743"/>
                  <a:gd name="connsiteY11" fmla="*/ 127143 h 213707"/>
                  <a:gd name="connsiteX12" fmla="*/ 474 w 136743"/>
                  <a:gd name="connsiteY12" fmla="*/ 166068 h 213707"/>
                  <a:gd name="connsiteX13" fmla="*/ 13665 w 136743"/>
                  <a:gd name="connsiteY13" fmla="*/ 191677 h 213707"/>
                  <a:gd name="connsiteX14" fmla="*/ 36147 w 136743"/>
                  <a:gd name="connsiteY14" fmla="*/ 210514 h 213707"/>
                  <a:gd name="connsiteX15" fmla="*/ 71012 w 136743"/>
                  <a:gd name="connsiteY15" fmla="*/ 210709 h 21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743" h="213707">
                    <a:moveTo>
                      <a:pt x="71012" y="210709"/>
                    </a:moveTo>
                    <a:cubicBezTo>
                      <a:pt x="84587" y="208551"/>
                      <a:pt x="108284" y="187385"/>
                      <a:pt x="117412" y="173891"/>
                    </a:cubicBezTo>
                    <a:cubicBezTo>
                      <a:pt x="126540" y="160397"/>
                      <a:pt x="131439" y="138916"/>
                      <a:pt x="134380" y="123457"/>
                    </a:cubicBezTo>
                    <a:cubicBezTo>
                      <a:pt x="137321" y="107998"/>
                      <a:pt x="137482" y="94902"/>
                      <a:pt x="135057" y="81136"/>
                    </a:cubicBezTo>
                    <a:cubicBezTo>
                      <a:pt x="131933" y="67018"/>
                      <a:pt x="132484" y="63937"/>
                      <a:pt x="128068" y="53422"/>
                    </a:cubicBezTo>
                    <a:cubicBezTo>
                      <a:pt x="124191" y="43287"/>
                      <a:pt x="121164" y="34061"/>
                      <a:pt x="117166" y="26521"/>
                    </a:cubicBezTo>
                    <a:cubicBezTo>
                      <a:pt x="113168" y="18981"/>
                      <a:pt x="106922" y="11569"/>
                      <a:pt x="104080" y="8182"/>
                    </a:cubicBezTo>
                    <a:lnTo>
                      <a:pt x="94741" y="8"/>
                    </a:lnTo>
                    <a:cubicBezTo>
                      <a:pt x="90734" y="-382"/>
                      <a:pt x="89205" y="12181"/>
                      <a:pt x="83522" y="20715"/>
                    </a:cubicBezTo>
                    <a:cubicBezTo>
                      <a:pt x="77839" y="29249"/>
                      <a:pt x="67694" y="42389"/>
                      <a:pt x="60645" y="51210"/>
                    </a:cubicBezTo>
                    <a:cubicBezTo>
                      <a:pt x="53596" y="60031"/>
                      <a:pt x="45070" y="69962"/>
                      <a:pt x="32235" y="85209"/>
                    </a:cubicBezTo>
                    <a:cubicBezTo>
                      <a:pt x="22214" y="98648"/>
                      <a:pt x="11536" y="113667"/>
                      <a:pt x="6242" y="127143"/>
                    </a:cubicBezTo>
                    <a:cubicBezTo>
                      <a:pt x="948" y="140620"/>
                      <a:pt x="-995" y="156475"/>
                      <a:pt x="474" y="166068"/>
                    </a:cubicBezTo>
                    <a:cubicBezTo>
                      <a:pt x="1943" y="175661"/>
                      <a:pt x="8645" y="186847"/>
                      <a:pt x="13665" y="191677"/>
                    </a:cubicBezTo>
                    <a:cubicBezTo>
                      <a:pt x="18685" y="196507"/>
                      <a:pt x="26331" y="205286"/>
                      <a:pt x="36147" y="210514"/>
                    </a:cubicBezTo>
                    <a:cubicBezTo>
                      <a:pt x="49166" y="216315"/>
                      <a:pt x="57312" y="212854"/>
                      <a:pt x="71012" y="210709"/>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42" name="Freeform 54"/>
              <p:cNvSpPr>
                <a:spLocks noChangeAspect="1"/>
              </p:cNvSpPr>
              <p:nvPr/>
            </p:nvSpPr>
            <p:spPr>
              <a:xfrm rot="1860957">
                <a:off x="4482767" y="3183514"/>
                <a:ext cx="258632" cy="470984"/>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66106 w 116279"/>
                  <a:gd name="connsiteY0" fmla="*/ 181790 h 181795"/>
                  <a:gd name="connsiteX1" fmla="*/ 103367 w 116279"/>
                  <a:gd name="connsiteY1" fmla="*/ 147631 h 181795"/>
                  <a:gd name="connsiteX2" fmla="*/ 116252 w 116279"/>
                  <a:gd name="connsiteY2" fmla="*/ 102157 h 181795"/>
                  <a:gd name="connsiteX3" fmla="*/ 108250 w 116279"/>
                  <a:gd name="connsiteY3" fmla="*/ 61906 h 181795"/>
                  <a:gd name="connsiteX4" fmla="*/ 89201 w 116279"/>
                  <a:gd name="connsiteY4" fmla="*/ 26228 h 181795"/>
                  <a:gd name="connsiteX5" fmla="*/ 77062 w 116279"/>
                  <a:gd name="connsiteY5" fmla="*/ 9381 h 181795"/>
                  <a:gd name="connsiteX6" fmla="*/ 67053 w 116279"/>
                  <a:gd name="connsiteY6" fmla="*/ 19 h 181795"/>
                  <a:gd name="connsiteX7" fmla="*/ 53853 w 116279"/>
                  <a:gd name="connsiteY7" fmla="*/ 10161 h 181795"/>
                  <a:gd name="connsiteX8" fmla="*/ 38952 w 116279"/>
                  <a:gd name="connsiteY8" fmla="*/ 27788 h 181795"/>
                  <a:gd name="connsiteX9" fmla="*/ 18210 w 116279"/>
                  <a:gd name="connsiteY9" fmla="*/ 64828 h 181795"/>
                  <a:gd name="connsiteX10" fmla="*/ 8 w 116279"/>
                  <a:gd name="connsiteY10" fmla="*/ 93030 h 181795"/>
                  <a:gd name="connsiteX11" fmla="*/ 24786 w 116279"/>
                  <a:gd name="connsiteY11" fmla="*/ 145250 h 181795"/>
                  <a:gd name="connsiteX12" fmla="*/ 66106 w 116279"/>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24798 w 116291"/>
                  <a:gd name="connsiteY11" fmla="*/ 145250 h 181795"/>
                  <a:gd name="connsiteX12" fmla="*/ 66118 w 116291"/>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11729 w 116291"/>
                  <a:gd name="connsiteY11" fmla="*/ 143315 h 181795"/>
                  <a:gd name="connsiteX12" fmla="*/ 66118 w 116291"/>
                  <a:gd name="connsiteY12" fmla="*/ 181790 h 181795"/>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8964 w 116291"/>
                  <a:gd name="connsiteY8" fmla="*/ 48395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103201 w 116291"/>
                  <a:gd name="connsiteY5" fmla="*/ 29939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856"/>
                  <a:gd name="connsiteY0" fmla="*/ 202397 h 202402"/>
                  <a:gd name="connsiteX1" fmla="*/ 103379 w 116856"/>
                  <a:gd name="connsiteY1" fmla="*/ 168238 h 202402"/>
                  <a:gd name="connsiteX2" fmla="*/ 116264 w 116856"/>
                  <a:gd name="connsiteY2" fmla="*/ 122764 h 202402"/>
                  <a:gd name="connsiteX3" fmla="*/ 108262 w 116856"/>
                  <a:gd name="connsiteY3" fmla="*/ 82513 h 202402"/>
                  <a:gd name="connsiteX4" fmla="*/ 115351 w 116856"/>
                  <a:gd name="connsiteY4" fmla="*/ 50706 h 202402"/>
                  <a:gd name="connsiteX5" fmla="*/ 103201 w 116856"/>
                  <a:gd name="connsiteY5" fmla="*/ 29939 h 202402"/>
                  <a:gd name="connsiteX6" fmla="*/ 91816 w 116856"/>
                  <a:gd name="connsiteY6" fmla="*/ 4 h 202402"/>
                  <a:gd name="connsiteX7" fmla="*/ 53865 w 116856"/>
                  <a:gd name="connsiteY7" fmla="*/ 30768 h 202402"/>
                  <a:gd name="connsiteX8" fmla="*/ 35042 w 116856"/>
                  <a:gd name="connsiteY8" fmla="*/ 47423 h 202402"/>
                  <a:gd name="connsiteX9" fmla="*/ 10358 w 116856"/>
                  <a:gd name="connsiteY9" fmla="*/ 77611 h 202402"/>
                  <a:gd name="connsiteX10" fmla="*/ 20 w 116856"/>
                  <a:gd name="connsiteY10" fmla="*/ 113637 h 202402"/>
                  <a:gd name="connsiteX11" fmla="*/ 11729 w 116856"/>
                  <a:gd name="connsiteY11" fmla="*/ 163922 h 202402"/>
                  <a:gd name="connsiteX12" fmla="*/ 66118 w 116856"/>
                  <a:gd name="connsiteY12" fmla="*/ 202397 h 202402"/>
                  <a:gd name="connsiteX0" fmla="*/ 66118 w 134977"/>
                  <a:gd name="connsiteY0" fmla="*/ 202397 h 202402"/>
                  <a:gd name="connsiteX1" fmla="*/ 103379 w 134977"/>
                  <a:gd name="connsiteY1" fmla="*/ 168238 h 202402"/>
                  <a:gd name="connsiteX2" fmla="*/ 116264 w 134977"/>
                  <a:gd name="connsiteY2" fmla="*/ 122764 h 202402"/>
                  <a:gd name="connsiteX3" fmla="*/ 134407 w 134977"/>
                  <a:gd name="connsiteY3" fmla="*/ 88343 h 202402"/>
                  <a:gd name="connsiteX4" fmla="*/ 115351 w 134977"/>
                  <a:gd name="connsiteY4" fmla="*/ 50706 h 202402"/>
                  <a:gd name="connsiteX5" fmla="*/ 103201 w 134977"/>
                  <a:gd name="connsiteY5" fmla="*/ 29939 h 202402"/>
                  <a:gd name="connsiteX6" fmla="*/ 91816 w 134977"/>
                  <a:gd name="connsiteY6" fmla="*/ 4 h 202402"/>
                  <a:gd name="connsiteX7" fmla="*/ 53865 w 134977"/>
                  <a:gd name="connsiteY7" fmla="*/ 30768 h 202402"/>
                  <a:gd name="connsiteX8" fmla="*/ 35042 w 134977"/>
                  <a:gd name="connsiteY8" fmla="*/ 47423 h 202402"/>
                  <a:gd name="connsiteX9" fmla="*/ 10358 w 134977"/>
                  <a:gd name="connsiteY9" fmla="*/ 77611 h 202402"/>
                  <a:gd name="connsiteX10" fmla="*/ 20 w 134977"/>
                  <a:gd name="connsiteY10" fmla="*/ 113637 h 202402"/>
                  <a:gd name="connsiteX11" fmla="*/ 11729 w 134977"/>
                  <a:gd name="connsiteY11" fmla="*/ 163922 h 202402"/>
                  <a:gd name="connsiteX12" fmla="*/ 66118 w 134977"/>
                  <a:gd name="connsiteY12" fmla="*/ 202397 h 202402"/>
                  <a:gd name="connsiteX0" fmla="*/ 66118 w 135595"/>
                  <a:gd name="connsiteY0" fmla="*/ 202397 h 202402"/>
                  <a:gd name="connsiteX1" fmla="*/ 103379 w 135595"/>
                  <a:gd name="connsiteY1" fmla="*/ 168238 h 202402"/>
                  <a:gd name="connsiteX2" fmla="*/ 129340 w 135595"/>
                  <a:gd name="connsiteY2" fmla="*/ 126659 h 202402"/>
                  <a:gd name="connsiteX3" fmla="*/ 134407 w 135595"/>
                  <a:gd name="connsiteY3" fmla="*/ 88343 h 202402"/>
                  <a:gd name="connsiteX4" fmla="*/ 115351 w 135595"/>
                  <a:gd name="connsiteY4" fmla="*/ 50706 h 202402"/>
                  <a:gd name="connsiteX5" fmla="*/ 103201 w 135595"/>
                  <a:gd name="connsiteY5" fmla="*/ 29939 h 202402"/>
                  <a:gd name="connsiteX6" fmla="*/ 91816 w 135595"/>
                  <a:gd name="connsiteY6" fmla="*/ 4 h 202402"/>
                  <a:gd name="connsiteX7" fmla="*/ 53865 w 135595"/>
                  <a:gd name="connsiteY7" fmla="*/ 30768 h 202402"/>
                  <a:gd name="connsiteX8" fmla="*/ 35042 w 135595"/>
                  <a:gd name="connsiteY8" fmla="*/ 47423 h 202402"/>
                  <a:gd name="connsiteX9" fmla="*/ 10358 w 135595"/>
                  <a:gd name="connsiteY9" fmla="*/ 77611 h 202402"/>
                  <a:gd name="connsiteX10" fmla="*/ 20 w 135595"/>
                  <a:gd name="connsiteY10" fmla="*/ 113637 h 202402"/>
                  <a:gd name="connsiteX11" fmla="*/ 11729 w 135595"/>
                  <a:gd name="connsiteY11" fmla="*/ 163922 h 202402"/>
                  <a:gd name="connsiteX12" fmla="*/ 66118 w 135595"/>
                  <a:gd name="connsiteY12" fmla="*/ 202397 h 202402"/>
                  <a:gd name="connsiteX0" fmla="*/ 66106 w 135583"/>
                  <a:gd name="connsiteY0" fmla="*/ 202397 h 202402"/>
                  <a:gd name="connsiteX1" fmla="*/ 103367 w 135583"/>
                  <a:gd name="connsiteY1" fmla="*/ 168238 h 202402"/>
                  <a:gd name="connsiteX2" fmla="*/ 129328 w 135583"/>
                  <a:gd name="connsiteY2" fmla="*/ 126659 h 202402"/>
                  <a:gd name="connsiteX3" fmla="*/ 134395 w 135583"/>
                  <a:gd name="connsiteY3" fmla="*/ 88343 h 202402"/>
                  <a:gd name="connsiteX4" fmla="*/ 115339 w 135583"/>
                  <a:gd name="connsiteY4" fmla="*/ 50706 h 202402"/>
                  <a:gd name="connsiteX5" fmla="*/ 103189 w 135583"/>
                  <a:gd name="connsiteY5" fmla="*/ 29939 h 202402"/>
                  <a:gd name="connsiteX6" fmla="*/ 91804 w 135583"/>
                  <a:gd name="connsiteY6" fmla="*/ 4 h 202402"/>
                  <a:gd name="connsiteX7" fmla="*/ 53853 w 135583"/>
                  <a:gd name="connsiteY7" fmla="*/ 30768 h 202402"/>
                  <a:gd name="connsiteX8" fmla="*/ 35030 w 135583"/>
                  <a:gd name="connsiteY8" fmla="*/ 47423 h 202402"/>
                  <a:gd name="connsiteX9" fmla="*/ 20796 w 135583"/>
                  <a:gd name="connsiteY9" fmla="*/ 77591 h 202402"/>
                  <a:gd name="connsiteX10" fmla="*/ 8 w 135583"/>
                  <a:gd name="connsiteY10" fmla="*/ 113637 h 202402"/>
                  <a:gd name="connsiteX11" fmla="*/ 11717 w 135583"/>
                  <a:gd name="connsiteY11" fmla="*/ 163922 h 202402"/>
                  <a:gd name="connsiteX12" fmla="*/ 66106 w 135583"/>
                  <a:gd name="connsiteY12" fmla="*/ 202397 h 202402"/>
                  <a:gd name="connsiteX0" fmla="*/ 66106 w 135583"/>
                  <a:gd name="connsiteY0" fmla="*/ 216089 h 216094"/>
                  <a:gd name="connsiteX1" fmla="*/ 103367 w 135583"/>
                  <a:gd name="connsiteY1" fmla="*/ 181930 h 216094"/>
                  <a:gd name="connsiteX2" fmla="*/ 129328 w 135583"/>
                  <a:gd name="connsiteY2" fmla="*/ 140351 h 216094"/>
                  <a:gd name="connsiteX3" fmla="*/ 134395 w 135583"/>
                  <a:gd name="connsiteY3" fmla="*/ 102035 h 216094"/>
                  <a:gd name="connsiteX4" fmla="*/ 115339 w 135583"/>
                  <a:gd name="connsiteY4" fmla="*/ 64398 h 216094"/>
                  <a:gd name="connsiteX5" fmla="*/ 103189 w 135583"/>
                  <a:gd name="connsiteY5" fmla="*/ 43631 h 216094"/>
                  <a:gd name="connsiteX6" fmla="*/ 78695 w 135583"/>
                  <a:gd name="connsiteY6" fmla="*/ 3 h 216094"/>
                  <a:gd name="connsiteX7" fmla="*/ 53853 w 135583"/>
                  <a:gd name="connsiteY7" fmla="*/ 44460 h 216094"/>
                  <a:gd name="connsiteX8" fmla="*/ 35030 w 135583"/>
                  <a:gd name="connsiteY8" fmla="*/ 61115 h 216094"/>
                  <a:gd name="connsiteX9" fmla="*/ 20796 w 135583"/>
                  <a:gd name="connsiteY9" fmla="*/ 91283 h 216094"/>
                  <a:gd name="connsiteX10" fmla="*/ 8 w 135583"/>
                  <a:gd name="connsiteY10" fmla="*/ 127329 h 216094"/>
                  <a:gd name="connsiteX11" fmla="*/ 11717 w 135583"/>
                  <a:gd name="connsiteY11" fmla="*/ 177614 h 216094"/>
                  <a:gd name="connsiteX12" fmla="*/ 66106 w 135583"/>
                  <a:gd name="connsiteY12" fmla="*/ 216089 h 216094"/>
                  <a:gd name="connsiteX0" fmla="*/ 66106 w 135583"/>
                  <a:gd name="connsiteY0" fmla="*/ 214150 h 214155"/>
                  <a:gd name="connsiteX1" fmla="*/ 103367 w 135583"/>
                  <a:gd name="connsiteY1" fmla="*/ 179991 h 214155"/>
                  <a:gd name="connsiteX2" fmla="*/ 129328 w 135583"/>
                  <a:gd name="connsiteY2" fmla="*/ 138412 h 214155"/>
                  <a:gd name="connsiteX3" fmla="*/ 134395 w 135583"/>
                  <a:gd name="connsiteY3" fmla="*/ 100096 h 214155"/>
                  <a:gd name="connsiteX4" fmla="*/ 115339 w 135583"/>
                  <a:gd name="connsiteY4" fmla="*/ 62459 h 214155"/>
                  <a:gd name="connsiteX5" fmla="*/ 103189 w 135583"/>
                  <a:gd name="connsiteY5" fmla="*/ 41692 h 214155"/>
                  <a:gd name="connsiteX6" fmla="*/ 89153 w 135583"/>
                  <a:gd name="connsiteY6" fmla="*/ 4 h 214155"/>
                  <a:gd name="connsiteX7" fmla="*/ 53853 w 135583"/>
                  <a:gd name="connsiteY7" fmla="*/ 42521 h 214155"/>
                  <a:gd name="connsiteX8" fmla="*/ 35030 w 135583"/>
                  <a:gd name="connsiteY8" fmla="*/ 59176 h 214155"/>
                  <a:gd name="connsiteX9" fmla="*/ 20796 w 135583"/>
                  <a:gd name="connsiteY9" fmla="*/ 89344 h 214155"/>
                  <a:gd name="connsiteX10" fmla="*/ 8 w 135583"/>
                  <a:gd name="connsiteY10" fmla="*/ 125390 h 214155"/>
                  <a:gd name="connsiteX11" fmla="*/ 11717 w 135583"/>
                  <a:gd name="connsiteY11" fmla="*/ 175675 h 214155"/>
                  <a:gd name="connsiteX12" fmla="*/ 66106 w 135583"/>
                  <a:gd name="connsiteY12" fmla="*/ 214150 h 214155"/>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35030 w 135583"/>
                  <a:gd name="connsiteY8" fmla="*/ 59178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96563 w 135583"/>
                  <a:gd name="connsiteY5" fmla="*/ 13292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7000 w 136477"/>
                  <a:gd name="connsiteY0" fmla="*/ 214152 h 214157"/>
                  <a:gd name="connsiteX1" fmla="*/ 104261 w 136477"/>
                  <a:gd name="connsiteY1" fmla="*/ 179993 h 214157"/>
                  <a:gd name="connsiteX2" fmla="*/ 130222 w 136477"/>
                  <a:gd name="connsiteY2" fmla="*/ 138414 h 214157"/>
                  <a:gd name="connsiteX3" fmla="*/ 135289 w 136477"/>
                  <a:gd name="connsiteY3" fmla="*/ 100098 h 214157"/>
                  <a:gd name="connsiteX4" fmla="*/ 121445 w 136477"/>
                  <a:gd name="connsiteY4" fmla="*/ 58532 h 214157"/>
                  <a:gd name="connsiteX5" fmla="*/ 97457 w 136477"/>
                  <a:gd name="connsiteY5" fmla="*/ 13292 h 214157"/>
                  <a:gd name="connsiteX6" fmla="*/ 90047 w 136477"/>
                  <a:gd name="connsiteY6" fmla="*/ 6 h 214157"/>
                  <a:gd name="connsiteX7" fmla="*/ 76899 w 136477"/>
                  <a:gd name="connsiteY7" fmla="*/ 25825 h 214157"/>
                  <a:gd name="connsiteX8" fmla="*/ 51586 w 136477"/>
                  <a:gd name="connsiteY8" fmla="*/ 55230 h 214157"/>
                  <a:gd name="connsiteX9" fmla="*/ 21690 w 136477"/>
                  <a:gd name="connsiteY9" fmla="*/ 89346 h 214157"/>
                  <a:gd name="connsiteX10" fmla="*/ 902 w 136477"/>
                  <a:gd name="connsiteY10" fmla="*/ 125392 h 214157"/>
                  <a:gd name="connsiteX11" fmla="*/ 4761 w 136477"/>
                  <a:gd name="connsiteY11" fmla="*/ 171773 h 214157"/>
                  <a:gd name="connsiteX12" fmla="*/ 67000 w 136477"/>
                  <a:gd name="connsiteY12" fmla="*/ 214152 h 214157"/>
                  <a:gd name="connsiteX0" fmla="*/ 67759 w 137236"/>
                  <a:gd name="connsiteY0" fmla="*/ 214152 h 214157"/>
                  <a:gd name="connsiteX1" fmla="*/ 105020 w 137236"/>
                  <a:gd name="connsiteY1" fmla="*/ 179993 h 214157"/>
                  <a:gd name="connsiteX2" fmla="*/ 130981 w 137236"/>
                  <a:gd name="connsiteY2" fmla="*/ 138414 h 214157"/>
                  <a:gd name="connsiteX3" fmla="*/ 136048 w 137236"/>
                  <a:gd name="connsiteY3" fmla="*/ 100098 h 214157"/>
                  <a:gd name="connsiteX4" fmla="*/ 122204 w 137236"/>
                  <a:gd name="connsiteY4" fmla="*/ 58532 h 214157"/>
                  <a:gd name="connsiteX5" fmla="*/ 98216 w 137236"/>
                  <a:gd name="connsiteY5" fmla="*/ 13292 h 214157"/>
                  <a:gd name="connsiteX6" fmla="*/ 90806 w 137236"/>
                  <a:gd name="connsiteY6" fmla="*/ 6 h 214157"/>
                  <a:gd name="connsiteX7" fmla="*/ 77658 w 137236"/>
                  <a:gd name="connsiteY7" fmla="*/ 25825 h 214157"/>
                  <a:gd name="connsiteX8" fmla="*/ 52345 w 137236"/>
                  <a:gd name="connsiteY8" fmla="*/ 55230 h 214157"/>
                  <a:gd name="connsiteX9" fmla="*/ 22449 w 137236"/>
                  <a:gd name="connsiteY9" fmla="*/ 89346 h 214157"/>
                  <a:gd name="connsiteX10" fmla="*/ 1661 w 137236"/>
                  <a:gd name="connsiteY10" fmla="*/ 125392 h 214157"/>
                  <a:gd name="connsiteX11" fmla="*/ 4217 w 137236"/>
                  <a:gd name="connsiteY11" fmla="*/ 172755 h 214157"/>
                  <a:gd name="connsiteX12" fmla="*/ 67759 w 137236"/>
                  <a:gd name="connsiteY12" fmla="*/ 214152 h 214157"/>
                  <a:gd name="connsiteX0" fmla="*/ 68294 w 137771"/>
                  <a:gd name="connsiteY0" fmla="*/ 214152 h 214157"/>
                  <a:gd name="connsiteX1" fmla="*/ 105555 w 137771"/>
                  <a:gd name="connsiteY1" fmla="*/ 179993 h 214157"/>
                  <a:gd name="connsiteX2" fmla="*/ 131516 w 137771"/>
                  <a:gd name="connsiteY2" fmla="*/ 138414 h 214157"/>
                  <a:gd name="connsiteX3" fmla="*/ 136583 w 137771"/>
                  <a:gd name="connsiteY3" fmla="*/ 100098 h 214157"/>
                  <a:gd name="connsiteX4" fmla="*/ 122739 w 137771"/>
                  <a:gd name="connsiteY4" fmla="*/ 58532 h 214157"/>
                  <a:gd name="connsiteX5" fmla="*/ 98751 w 137771"/>
                  <a:gd name="connsiteY5" fmla="*/ 13292 h 214157"/>
                  <a:gd name="connsiteX6" fmla="*/ 91341 w 137771"/>
                  <a:gd name="connsiteY6" fmla="*/ 6 h 214157"/>
                  <a:gd name="connsiteX7" fmla="*/ 78193 w 137771"/>
                  <a:gd name="connsiteY7" fmla="*/ 25825 h 214157"/>
                  <a:gd name="connsiteX8" fmla="*/ 52880 w 137771"/>
                  <a:gd name="connsiteY8" fmla="*/ 55230 h 214157"/>
                  <a:gd name="connsiteX9" fmla="*/ 22984 w 137771"/>
                  <a:gd name="connsiteY9" fmla="*/ 89346 h 214157"/>
                  <a:gd name="connsiteX10" fmla="*/ 913 w 137771"/>
                  <a:gd name="connsiteY10" fmla="*/ 132253 h 214157"/>
                  <a:gd name="connsiteX11" fmla="*/ 4752 w 137771"/>
                  <a:gd name="connsiteY11" fmla="*/ 172755 h 214157"/>
                  <a:gd name="connsiteX12" fmla="*/ 68294 w 137771"/>
                  <a:gd name="connsiteY12" fmla="*/ 214152 h 214157"/>
                  <a:gd name="connsiteX0" fmla="*/ 67498 w 136975"/>
                  <a:gd name="connsiteY0" fmla="*/ 214152 h 214956"/>
                  <a:gd name="connsiteX1" fmla="*/ 104759 w 136975"/>
                  <a:gd name="connsiteY1" fmla="*/ 179993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6975"/>
                  <a:gd name="connsiteY0" fmla="*/ 214152 h 214956"/>
                  <a:gd name="connsiteX1" fmla="*/ 111287 w 136975"/>
                  <a:gd name="connsiteY1" fmla="*/ 179001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4872 w 137452"/>
                  <a:gd name="connsiteY0" fmla="*/ 210238 h 211395"/>
                  <a:gd name="connsiteX1" fmla="*/ 111287 w 137452"/>
                  <a:gd name="connsiteY1" fmla="*/ 179001 h 211395"/>
                  <a:gd name="connsiteX2" fmla="*/ 130720 w 137452"/>
                  <a:gd name="connsiteY2" fmla="*/ 138414 h 211395"/>
                  <a:gd name="connsiteX3" fmla="*/ 135787 w 137452"/>
                  <a:gd name="connsiteY3" fmla="*/ 100098 h 211395"/>
                  <a:gd name="connsiteX4" fmla="*/ 121943 w 137452"/>
                  <a:gd name="connsiteY4" fmla="*/ 58532 h 211395"/>
                  <a:gd name="connsiteX5" fmla="*/ 97955 w 137452"/>
                  <a:gd name="connsiteY5" fmla="*/ 13292 h 211395"/>
                  <a:gd name="connsiteX6" fmla="*/ 90545 w 137452"/>
                  <a:gd name="connsiteY6" fmla="*/ 6 h 211395"/>
                  <a:gd name="connsiteX7" fmla="*/ 77397 w 137452"/>
                  <a:gd name="connsiteY7" fmla="*/ 25825 h 211395"/>
                  <a:gd name="connsiteX8" fmla="*/ 52084 w 137452"/>
                  <a:gd name="connsiteY8" fmla="*/ 55230 h 211395"/>
                  <a:gd name="connsiteX9" fmla="*/ 22188 w 137452"/>
                  <a:gd name="connsiteY9" fmla="*/ 89346 h 211395"/>
                  <a:gd name="connsiteX10" fmla="*/ 117 w 137452"/>
                  <a:gd name="connsiteY10" fmla="*/ 132253 h 211395"/>
                  <a:gd name="connsiteX11" fmla="*/ 3956 w 137452"/>
                  <a:gd name="connsiteY11" fmla="*/ 172755 h 211395"/>
                  <a:gd name="connsiteX12" fmla="*/ 34257 w 137452"/>
                  <a:gd name="connsiteY12" fmla="*/ 201599 h 211395"/>
                  <a:gd name="connsiteX13" fmla="*/ 64872 w 137452"/>
                  <a:gd name="connsiteY13" fmla="*/ 210238 h 211395"/>
                  <a:gd name="connsiteX0" fmla="*/ 68291 w 140871"/>
                  <a:gd name="connsiteY0" fmla="*/ 210238 h 211395"/>
                  <a:gd name="connsiteX1" fmla="*/ 114706 w 140871"/>
                  <a:gd name="connsiteY1" fmla="*/ 179001 h 211395"/>
                  <a:gd name="connsiteX2" fmla="*/ 134139 w 140871"/>
                  <a:gd name="connsiteY2" fmla="*/ 138414 h 211395"/>
                  <a:gd name="connsiteX3" fmla="*/ 139206 w 140871"/>
                  <a:gd name="connsiteY3" fmla="*/ 100098 h 211395"/>
                  <a:gd name="connsiteX4" fmla="*/ 125362 w 140871"/>
                  <a:gd name="connsiteY4" fmla="*/ 58532 h 211395"/>
                  <a:gd name="connsiteX5" fmla="*/ 101374 w 140871"/>
                  <a:gd name="connsiteY5" fmla="*/ 13292 h 211395"/>
                  <a:gd name="connsiteX6" fmla="*/ 93964 w 140871"/>
                  <a:gd name="connsiteY6" fmla="*/ 6 h 211395"/>
                  <a:gd name="connsiteX7" fmla="*/ 80816 w 140871"/>
                  <a:gd name="connsiteY7" fmla="*/ 25825 h 211395"/>
                  <a:gd name="connsiteX8" fmla="*/ 55503 w 140871"/>
                  <a:gd name="connsiteY8" fmla="*/ 55230 h 211395"/>
                  <a:gd name="connsiteX9" fmla="*/ 25607 w 140871"/>
                  <a:gd name="connsiteY9" fmla="*/ 89346 h 211395"/>
                  <a:gd name="connsiteX10" fmla="*/ 3536 w 140871"/>
                  <a:gd name="connsiteY10" fmla="*/ 132253 h 211395"/>
                  <a:gd name="connsiteX11" fmla="*/ 2144 w 140871"/>
                  <a:gd name="connsiteY11" fmla="*/ 170805 h 211395"/>
                  <a:gd name="connsiteX12" fmla="*/ 37676 w 140871"/>
                  <a:gd name="connsiteY12" fmla="*/ 201599 h 211395"/>
                  <a:gd name="connsiteX13" fmla="*/ 68291 w 140871"/>
                  <a:gd name="connsiteY13" fmla="*/ 210238 h 211395"/>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5607 w 140871"/>
                  <a:gd name="connsiteY9" fmla="*/ 89346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8648 w 141580"/>
                  <a:gd name="connsiteY8" fmla="*/ 5632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260 w 141840"/>
                  <a:gd name="connsiteY0" fmla="*/ 210238 h 211396"/>
                  <a:gd name="connsiteX1" fmla="*/ 115675 w 141840"/>
                  <a:gd name="connsiteY1" fmla="*/ 179001 h 211396"/>
                  <a:gd name="connsiteX2" fmla="*/ 135108 w 141840"/>
                  <a:gd name="connsiteY2" fmla="*/ 138414 h 211396"/>
                  <a:gd name="connsiteX3" fmla="*/ 140175 w 141840"/>
                  <a:gd name="connsiteY3" fmla="*/ 100098 h 211396"/>
                  <a:gd name="connsiteX4" fmla="*/ 126331 w 141840"/>
                  <a:gd name="connsiteY4" fmla="*/ 58532 h 211396"/>
                  <a:gd name="connsiteX5" fmla="*/ 102343 w 141840"/>
                  <a:gd name="connsiteY5" fmla="*/ 13292 h 211396"/>
                  <a:gd name="connsiteX6" fmla="*/ 94933 w 141840"/>
                  <a:gd name="connsiteY6" fmla="*/ 6 h 211396"/>
                  <a:gd name="connsiteX7" fmla="*/ 81785 w 141840"/>
                  <a:gd name="connsiteY7" fmla="*/ 25825 h 211396"/>
                  <a:gd name="connsiteX8" fmla="*/ 58908 w 141840"/>
                  <a:gd name="connsiteY8" fmla="*/ 56320 h 211396"/>
                  <a:gd name="connsiteX9" fmla="*/ 30498 w 141840"/>
                  <a:gd name="connsiteY9" fmla="*/ 90319 h 211396"/>
                  <a:gd name="connsiteX10" fmla="*/ 4505 w 141840"/>
                  <a:gd name="connsiteY10" fmla="*/ 132253 h 211396"/>
                  <a:gd name="connsiteX11" fmla="*/ 3113 w 141840"/>
                  <a:gd name="connsiteY11" fmla="*/ 170805 h 211396"/>
                  <a:gd name="connsiteX12" fmla="*/ 30808 w 141840"/>
                  <a:gd name="connsiteY12" fmla="*/ 201614 h 211396"/>
                  <a:gd name="connsiteX13" fmla="*/ 69260 w 141840"/>
                  <a:gd name="connsiteY13" fmla="*/ 210238 h 211396"/>
                  <a:gd name="connsiteX0" fmla="*/ 71216 w 143796"/>
                  <a:gd name="connsiteY0" fmla="*/ 210238 h 211396"/>
                  <a:gd name="connsiteX1" fmla="*/ 117631 w 143796"/>
                  <a:gd name="connsiteY1" fmla="*/ 179001 h 211396"/>
                  <a:gd name="connsiteX2" fmla="*/ 137064 w 143796"/>
                  <a:gd name="connsiteY2" fmla="*/ 138414 h 211396"/>
                  <a:gd name="connsiteX3" fmla="*/ 142131 w 143796"/>
                  <a:gd name="connsiteY3" fmla="*/ 100098 h 211396"/>
                  <a:gd name="connsiteX4" fmla="*/ 128287 w 143796"/>
                  <a:gd name="connsiteY4" fmla="*/ 58532 h 211396"/>
                  <a:gd name="connsiteX5" fmla="*/ 104299 w 143796"/>
                  <a:gd name="connsiteY5" fmla="*/ 13292 h 211396"/>
                  <a:gd name="connsiteX6" fmla="*/ 96889 w 143796"/>
                  <a:gd name="connsiteY6" fmla="*/ 6 h 211396"/>
                  <a:gd name="connsiteX7" fmla="*/ 83741 w 143796"/>
                  <a:gd name="connsiteY7" fmla="*/ 25825 h 211396"/>
                  <a:gd name="connsiteX8" fmla="*/ 60864 w 143796"/>
                  <a:gd name="connsiteY8" fmla="*/ 56320 h 211396"/>
                  <a:gd name="connsiteX9" fmla="*/ 32454 w 143796"/>
                  <a:gd name="connsiteY9" fmla="*/ 90319 h 211396"/>
                  <a:gd name="connsiteX10" fmla="*/ 6461 w 143796"/>
                  <a:gd name="connsiteY10" fmla="*/ 132253 h 211396"/>
                  <a:gd name="connsiteX11" fmla="*/ 2643 w 143796"/>
                  <a:gd name="connsiteY11" fmla="*/ 172634 h 211396"/>
                  <a:gd name="connsiteX12" fmla="*/ 32764 w 143796"/>
                  <a:gd name="connsiteY12" fmla="*/ 201614 h 211396"/>
                  <a:gd name="connsiteX13" fmla="*/ 71216 w 143796"/>
                  <a:gd name="connsiteY13" fmla="*/ 210238 h 211396"/>
                  <a:gd name="connsiteX0" fmla="*/ 71216 w 144672"/>
                  <a:gd name="connsiteY0" fmla="*/ 210238 h 211396"/>
                  <a:gd name="connsiteX1" fmla="*/ 117631 w 144672"/>
                  <a:gd name="connsiteY1" fmla="*/ 179001 h 211396"/>
                  <a:gd name="connsiteX2" fmla="*/ 140458 w 144672"/>
                  <a:gd name="connsiteY2" fmla="*/ 135124 h 211396"/>
                  <a:gd name="connsiteX3" fmla="*/ 142131 w 144672"/>
                  <a:gd name="connsiteY3" fmla="*/ 100098 h 211396"/>
                  <a:gd name="connsiteX4" fmla="*/ 128287 w 144672"/>
                  <a:gd name="connsiteY4" fmla="*/ 58532 h 211396"/>
                  <a:gd name="connsiteX5" fmla="*/ 104299 w 144672"/>
                  <a:gd name="connsiteY5" fmla="*/ 13292 h 211396"/>
                  <a:gd name="connsiteX6" fmla="*/ 96889 w 144672"/>
                  <a:gd name="connsiteY6" fmla="*/ 6 h 211396"/>
                  <a:gd name="connsiteX7" fmla="*/ 83741 w 144672"/>
                  <a:gd name="connsiteY7" fmla="*/ 25825 h 211396"/>
                  <a:gd name="connsiteX8" fmla="*/ 60864 w 144672"/>
                  <a:gd name="connsiteY8" fmla="*/ 56320 h 211396"/>
                  <a:gd name="connsiteX9" fmla="*/ 32454 w 144672"/>
                  <a:gd name="connsiteY9" fmla="*/ 90319 h 211396"/>
                  <a:gd name="connsiteX10" fmla="*/ 6461 w 144672"/>
                  <a:gd name="connsiteY10" fmla="*/ 132253 h 211396"/>
                  <a:gd name="connsiteX11" fmla="*/ 2643 w 144672"/>
                  <a:gd name="connsiteY11" fmla="*/ 172634 h 211396"/>
                  <a:gd name="connsiteX12" fmla="*/ 32764 w 144672"/>
                  <a:gd name="connsiteY12" fmla="*/ 201614 h 211396"/>
                  <a:gd name="connsiteX13" fmla="*/ 71216 w 144672"/>
                  <a:gd name="connsiteY13" fmla="*/ 210238 h 211396"/>
                  <a:gd name="connsiteX0" fmla="*/ 71216 w 143792"/>
                  <a:gd name="connsiteY0" fmla="*/ 210238 h 211396"/>
                  <a:gd name="connsiteX1" fmla="*/ 117631 w 143792"/>
                  <a:gd name="connsiteY1" fmla="*/ 179001 h 211396"/>
                  <a:gd name="connsiteX2" fmla="*/ 137040 w 143792"/>
                  <a:gd name="connsiteY2" fmla="*/ 131117 h 211396"/>
                  <a:gd name="connsiteX3" fmla="*/ 142131 w 143792"/>
                  <a:gd name="connsiteY3" fmla="*/ 100098 h 211396"/>
                  <a:gd name="connsiteX4" fmla="*/ 128287 w 143792"/>
                  <a:gd name="connsiteY4" fmla="*/ 58532 h 211396"/>
                  <a:gd name="connsiteX5" fmla="*/ 104299 w 143792"/>
                  <a:gd name="connsiteY5" fmla="*/ 13292 h 211396"/>
                  <a:gd name="connsiteX6" fmla="*/ 96889 w 143792"/>
                  <a:gd name="connsiteY6" fmla="*/ 6 h 211396"/>
                  <a:gd name="connsiteX7" fmla="*/ 83741 w 143792"/>
                  <a:gd name="connsiteY7" fmla="*/ 25825 h 211396"/>
                  <a:gd name="connsiteX8" fmla="*/ 60864 w 143792"/>
                  <a:gd name="connsiteY8" fmla="*/ 56320 h 211396"/>
                  <a:gd name="connsiteX9" fmla="*/ 32454 w 143792"/>
                  <a:gd name="connsiteY9" fmla="*/ 90319 h 211396"/>
                  <a:gd name="connsiteX10" fmla="*/ 6461 w 143792"/>
                  <a:gd name="connsiteY10" fmla="*/ 132253 h 211396"/>
                  <a:gd name="connsiteX11" fmla="*/ 2643 w 143792"/>
                  <a:gd name="connsiteY11" fmla="*/ 172634 h 211396"/>
                  <a:gd name="connsiteX12" fmla="*/ 32764 w 143792"/>
                  <a:gd name="connsiteY12" fmla="*/ 201614 h 211396"/>
                  <a:gd name="connsiteX13" fmla="*/ 71216 w 143792"/>
                  <a:gd name="connsiteY13" fmla="*/ 210238 h 211396"/>
                  <a:gd name="connsiteX0" fmla="*/ 71216 w 141377"/>
                  <a:gd name="connsiteY0" fmla="*/ 210238 h 211396"/>
                  <a:gd name="connsiteX1" fmla="*/ 117631 w 141377"/>
                  <a:gd name="connsiteY1" fmla="*/ 179001 h 211396"/>
                  <a:gd name="connsiteX2" fmla="*/ 137040 w 141377"/>
                  <a:gd name="connsiteY2" fmla="*/ 131117 h 211396"/>
                  <a:gd name="connsiteX3" fmla="*/ 139186 w 141377"/>
                  <a:gd name="connsiteY3" fmla="*/ 92076 h 211396"/>
                  <a:gd name="connsiteX4" fmla="*/ 128287 w 141377"/>
                  <a:gd name="connsiteY4" fmla="*/ 58532 h 211396"/>
                  <a:gd name="connsiteX5" fmla="*/ 104299 w 141377"/>
                  <a:gd name="connsiteY5" fmla="*/ 13292 h 211396"/>
                  <a:gd name="connsiteX6" fmla="*/ 96889 w 141377"/>
                  <a:gd name="connsiteY6" fmla="*/ 6 h 211396"/>
                  <a:gd name="connsiteX7" fmla="*/ 83741 w 141377"/>
                  <a:gd name="connsiteY7" fmla="*/ 25825 h 211396"/>
                  <a:gd name="connsiteX8" fmla="*/ 60864 w 141377"/>
                  <a:gd name="connsiteY8" fmla="*/ 56320 h 211396"/>
                  <a:gd name="connsiteX9" fmla="*/ 32454 w 141377"/>
                  <a:gd name="connsiteY9" fmla="*/ 90319 h 211396"/>
                  <a:gd name="connsiteX10" fmla="*/ 6461 w 141377"/>
                  <a:gd name="connsiteY10" fmla="*/ 132253 h 211396"/>
                  <a:gd name="connsiteX11" fmla="*/ 2643 w 141377"/>
                  <a:gd name="connsiteY11" fmla="*/ 172634 h 211396"/>
                  <a:gd name="connsiteX12" fmla="*/ 32764 w 141377"/>
                  <a:gd name="connsiteY12" fmla="*/ 201614 h 211396"/>
                  <a:gd name="connsiteX13" fmla="*/ 71216 w 141377"/>
                  <a:gd name="connsiteY13" fmla="*/ 210238 h 211396"/>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0821"/>
                  <a:gd name="connsiteY0" fmla="*/ 202944 h 204102"/>
                  <a:gd name="connsiteX1" fmla="*/ 117631 w 140821"/>
                  <a:gd name="connsiteY1" fmla="*/ 171707 h 204102"/>
                  <a:gd name="connsiteX2" fmla="*/ 134599 w 140821"/>
                  <a:gd name="connsiteY2" fmla="*/ 121273 h 204102"/>
                  <a:gd name="connsiteX3" fmla="*/ 139186 w 140821"/>
                  <a:gd name="connsiteY3" fmla="*/ 84782 h 204102"/>
                  <a:gd name="connsiteX4" fmla="*/ 128287 w 140821"/>
                  <a:gd name="connsiteY4" fmla="*/ 51238 h 204102"/>
                  <a:gd name="connsiteX5" fmla="*/ 104299 w 140821"/>
                  <a:gd name="connsiteY5" fmla="*/ 5998 h 204102"/>
                  <a:gd name="connsiteX6" fmla="*/ 95940 w 140821"/>
                  <a:gd name="connsiteY6" fmla="*/ 11 h 204102"/>
                  <a:gd name="connsiteX7" fmla="*/ 83741 w 140821"/>
                  <a:gd name="connsiteY7" fmla="*/ 18531 h 204102"/>
                  <a:gd name="connsiteX8" fmla="*/ 60864 w 140821"/>
                  <a:gd name="connsiteY8" fmla="*/ 49026 h 204102"/>
                  <a:gd name="connsiteX9" fmla="*/ 32454 w 140821"/>
                  <a:gd name="connsiteY9" fmla="*/ 83025 h 204102"/>
                  <a:gd name="connsiteX10" fmla="*/ 6461 w 140821"/>
                  <a:gd name="connsiteY10" fmla="*/ 124959 h 204102"/>
                  <a:gd name="connsiteX11" fmla="*/ 2643 w 140821"/>
                  <a:gd name="connsiteY11" fmla="*/ 165340 h 204102"/>
                  <a:gd name="connsiteX12" fmla="*/ 32764 w 140821"/>
                  <a:gd name="connsiteY12" fmla="*/ 194320 h 204102"/>
                  <a:gd name="connsiteX13" fmla="*/ 71216 w 140821"/>
                  <a:gd name="connsiteY13" fmla="*/ 202944 h 204102"/>
                  <a:gd name="connsiteX0" fmla="*/ 71216 w 136354"/>
                  <a:gd name="connsiteY0" fmla="*/ 202944 h 204102"/>
                  <a:gd name="connsiteX1" fmla="*/ 117631 w 136354"/>
                  <a:gd name="connsiteY1" fmla="*/ 171707 h 204102"/>
                  <a:gd name="connsiteX2" fmla="*/ 134599 w 136354"/>
                  <a:gd name="connsiteY2" fmla="*/ 121273 h 204102"/>
                  <a:gd name="connsiteX3" fmla="*/ 132857 w 136354"/>
                  <a:gd name="connsiteY3" fmla="*/ 82970 h 204102"/>
                  <a:gd name="connsiteX4" fmla="*/ 128287 w 136354"/>
                  <a:gd name="connsiteY4" fmla="*/ 51238 h 204102"/>
                  <a:gd name="connsiteX5" fmla="*/ 104299 w 136354"/>
                  <a:gd name="connsiteY5" fmla="*/ 5998 h 204102"/>
                  <a:gd name="connsiteX6" fmla="*/ 95940 w 136354"/>
                  <a:gd name="connsiteY6" fmla="*/ 11 h 204102"/>
                  <a:gd name="connsiteX7" fmla="*/ 83741 w 136354"/>
                  <a:gd name="connsiteY7" fmla="*/ 18531 h 204102"/>
                  <a:gd name="connsiteX8" fmla="*/ 60864 w 136354"/>
                  <a:gd name="connsiteY8" fmla="*/ 49026 h 204102"/>
                  <a:gd name="connsiteX9" fmla="*/ 32454 w 136354"/>
                  <a:gd name="connsiteY9" fmla="*/ 83025 h 204102"/>
                  <a:gd name="connsiteX10" fmla="*/ 6461 w 136354"/>
                  <a:gd name="connsiteY10" fmla="*/ 124959 h 204102"/>
                  <a:gd name="connsiteX11" fmla="*/ 2643 w 136354"/>
                  <a:gd name="connsiteY11" fmla="*/ 165340 h 204102"/>
                  <a:gd name="connsiteX12" fmla="*/ 32764 w 136354"/>
                  <a:gd name="connsiteY12" fmla="*/ 194320 h 204102"/>
                  <a:gd name="connsiteX13" fmla="*/ 71216 w 136354"/>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6962"/>
                  <a:gd name="connsiteY0" fmla="*/ 202944 h 204102"/>
                  <a:gd name="connsiteX1" fmla="*/ 117631 w 136962"/>
                  <a:gd name="connsiteY1" fmla="*/ 171707 h 204102"/>
                  <a:gd name="connsiteX2" fmla="*/ 134599 w 136962"/>
                  <a:gd name="connsiteY2" fmla="*/ 121273 h 204102"/>
                  <a:gd name="connsiteX3" fmla="*/ 135276 w 136962"/>
                  <a:gd name="connsiteY3" fmla="*/ 78952 h 204102"/>
                  <a:gd name="connsiteX4" fmla="*/ 128287 w 136962"/>
                  <a:gd name="connsiteY4" fmla="*/ 51238 h 204102"/>
                  <a:gd name="connsiteX5" fmla="*/ 104299 w 136962"/>
                  <a:gd name="connsiteY5" fmla="*/ 5998 h 204102"/>
                  <a:gd name="connsiteX6" fmla="*/ 95940 w 136962"/>
                  <a:gd name="connsiteY6" fmla="*/ 11 h 204102"/>
                  <a:gd name="connsiteX7" fmla="*/ 83741 w 136962"/>
                  <a:gd name="connsiteY7" fmla="*/ 18531 h 204102"/>
                  <a:gd name="connsiteX8" fmla="*/ 60864 w 136962"/>
                  <a:gd name="connsiteY8" fmla="*/ 49026 h 204102"/>
                  <a:gd name="connsiteX9" fmla="*/ 32454 w 136962"/>
                  <a:gd name="connsiteY9" fmla="*/ 83025 h 204102"/>
                  <a:gd name="connsiteX10" fmla="*/ 6461 w 136962"/>
                  <a:gd name="connsiteY10" fmla="*/ 124959 h 204102"/>
                  <a:gd name="connsiteX11" fmla="*/ 2643 w 136962"/>
                  <a:gd name="connsiteY11" fmla="*/ 165340 h 204102"/>
                  <a:gd name="connsiteX12" fmla="*/ 32764 w 136962"/>
                  <a:gd name="connsiteY12" fmla="*/ 194320 h 204102"/>
                  <a:gd name="connsiteX13" fmla="*/ 71216 w 136962"/>
                  <a:gd name="connsiteY13" fmla="*/ 202944 h 204102"/>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04299 w 136962"/>
                  <a:gd name="connsiteY5" fmla="*/ 8182 h 206286"/>
                  <a:gd name="connsiteX6" fmla="*/ 94960 w 136962"/>
                  <a:gd name="connsiteY6" fmla="*/ 8 h 206286"/>
                  <a:gd name="connsiteX7" fmla="*/ 83741 w 136962"/>
                  <a:gd name="connsiteY7" fmla="*/ 20715 h 206286"/>
                  <a:gd name="connsiteX8" fmla="*/ 60864 w 136962"/>
                  <a:gd name="connsiteY8" fmla="*/ 51210 h 206286"/>
                  <a:gd name="connsiteX9" fmla="*/ 32454 w 136962"/>
                  <a:gd name="connsiteY9" fmla="*/ 85209 h 206286"/>
                  <a:gd name="connsiteX10" fmla="*/ 6461 w 136962"/>
                  <a:gd name="connsiteY10" fmla="*/ 127143 h 206286"/>
                  <a:gd name="connsiteX11" fmla="*/ 2643 w 136962"/>
                  <a:gd name="connsiteY11" fmla="*/ 167524 h 206286"/>
                  <a:gd name="connsiteX12" fmla="*/ 32764 w 136962"/>
                  <a:gd name="connsiteY12" fmla="*/ 196504 h 206286"/>
                  <a:gd name="connsiteX13" fmla="*/ 71216 w 136962"/>
                  <a:gd name="connsiteY13"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2013 w 136962"/>
                  <a:gd name="connsiteY5" fmla="*/ 20328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7385 w 136962"/>
                  <a:gd name="connsiteY5" fmla="*/ 26521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69341 w 135087"/>
                  <a:gd name="connsiteY0" fmla="*/ 205128 h 206286"/>
                  <a:gd name="connsiteX1" fmla="*/ 115756 w 135087"/>
                  <a:gd name="connsiteY1" fmla="*/ 173891 h 206286"/>
                  <a:gd name="connsiteX2" fmla="*/ 132724 w 135087"/>
                  <a:gd name="connsiteY2" fmla="*/ 123457 h 206286"/>
                  <a:gd name="connsiteX3" fmla="*/ 133401 w 135087"/>
                  <a:gd name="connsiteY3" fmla="*/ 81136 h 206286"/>
                  <a:gd name="connsiteX4" fmla="*/ 126412 w 135087"/>
                  <a:gd name="connsiteY4" fmla="*/ 53422 h 206286"/>
                  <a:gd name="connsiteX5" fmla="*/ 115510 w 135087"/>
                  <a:gd name="connsiteY5" fmla="*/ 26521 h 206286"/>
                  <a:gd name="connsiteX6" fmla="*/ 102424 w 135087"/>
                  <a:gd name="connsiteY6" fmla="*/ 8182 h 206286"/>
                  <a:gd name="connsiteX7" fmla="*/ 93085 w 135087"/>
                  <a:gd name="connsiteY7" fmla="*/ 8 h 206286"/>
                  <a:gd name="connsiteX8" fmla="*/ 81866 w 135087"/>
                  <a:gd name="connsiteY8" fmla="*/ 20715 h 206286"/>
                  <a:gd name="connsiteX9" fmla="*/ 58989 w 135087"/>
                  <a:gd name="connsiteY9" fmla="*/ 51210 h 206286"/>
                  <a:gd name="connsiteX10" fmla="*/ 30579 w 135087"/>
                  <a:gd name="connsiteY10" fmla="*/ 85209 h 206286"/>
                  <a:gd name="connsiteX11" fmla="*/ 4586 w 135087"/>
                  <a:gd name="connsiteY11" fmla="*/ 127143 h 206286"/>
                  <a:gd name="connsiteX12" fmla="*/ 768 w 135087"/>
                  <a:gd name="connsiteY12" fmla="*/ 167524 h 206286"/>
                  <a:gd name="connsiteX13" fmla="*/ 13398 w 135087"/>
                  <a:gd name="connsiteY13" fmla="*/ 184698 h 206286"/>
                  <a:gd name="connsiteX14" fmla="*/ 30889 w 135087"/>
                  <a:gd name="connsiteY14" fmla="*/ 196504 h 206286"/>
                  <a:gd name="connsiteX15" fmla="*/ 69341 w 135087"/>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5054 w 136743"/>
                  <a:gd name="connsiteY13" fmla="*/ 184698 h 206286"/>
                  <a:gd name="connsiteX14" fmla="*/ 32545 w 136743"/>
                  <a:gd name="connsiteY14" fmla="*/ 196504 h 206286"/>
                  <a:gd name="connsiteX15" fmla="*/ 70997 w 136743"/>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2135 w 136743"/>
                  <a:gd name="connsiteY13" fmla="*/ 184703 h 206286"/>
                  <a:gd name="connsiteX14" fmla="*/ 32545 w 136743"/>
                  <a:gd name="connsiteY14" fmla="*/ 196504 h 206286"/>
                  <a:gd name="connsiteX15" fmla="*/ 70997 w 136743"/>
                  <a:gd name="connsiteY15" fmla="*/ 205128 h 206286"/>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348"/>
                  <a:gd name="connsiteX1" fmla="*/ 117412 w 136743"/>
                  <a:gd name="connsiteY1" fmla="*/ 173891 h 206348"/>
                  <a:gd name="connsiteX2" fmla="*/ 134380 w 136743"/>
                  <a:gd name="connsiteY2" fmla="*/ 123457 h 206348"/>
                  <a:gd name="connsiteX3" fmla="*/ 135057 w 136743"/>
                  <a:gd name="connsiteY3" fmla="*/ 81136 h 206348"/>
                  <a:gd name="connsiteX4" fmla="*/ 128068 w 136743"/>
                  <a:gd name="connsiteY4" fmla="*/ 53422 h 206348"/>
                  <a:gd name="connsiteX5" fmla="*/ 117166 w 136743"/>
                  <a:gd name="connsiteY5" fmla="*/ 26521 h 206348"/>
                  <a:gd name="connsiteX6" fmla="*/ 104080 w 136743"/>
                  <a:gd name="connsiteY6" fmla="*/ 8182 h 206348"/>
                  <a:gd name="connsiteX7" fmla="*/ 94741 w 136743"/>
                  <a:gd name="connsiteY7" fmla="*/ 8 h 206348"/>
                  <a:gd name="connsiteX8" fmla="*/ 83522 w 136743"/>
                  <a:gd name="connsiteY8" fmla="*/ 20715 h 206348"/>
                  <a:gd name="connsiteX9" fmla="*/ 60645 w 136743"/>
                  <a:gd name="connsiteY9" fmla="*/ 51210 h 206348"/>
                  <a:gd name="connsiteX10" fmla="*/ 32235 w 136743"/>
                  <a:gd name="connsiteY10" fmla="*/ 85209 h 206348"/>
                  <a:gd name="connsiteX11" fmla="*/ 6242 w 136743"/>
                  <a:gd name="connsiteY11" fmla="*/ 127143 h 206348"/>
                  <a:gd name="connsiteX12" fmla="*/ 474 w 136743"/>
                  <a:gd name="connsiteY12" fmla="*/ 166068 h 206348"/>
                  <a:gd name="connsiteX13" fmla="*/ 12135 w 136743"/>
                  <a:gd name="connsiteY13" fmla="*/ 184703 h 206348"/>
                  <a:gd name="connsiteX14" fmla="*/ 31577 w 136743"/>
                  <a:gd name="connsiteY14" fmla="*/ 197965 h 206348"/>
                  <a:gd name="connsiteX15" fmla="*/ 70997 w 136743"/>
                  <a:gd name="connsiteY15" fmla="*/ 205128 h 206348"/>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2135 w 136743"/>
                  <a:gd name="connsiteY13" fmla="*/ 184703 h 212426"/>
                  <a:gd name="connsiteX14" fmla="*/ 36147 w 136743"/>
                  <a:gd name="connsiteY14" fmla="*/ 210514 h 212426"/>
                  <a:gd name="connsiteX15" fmla="*/ 70997 w 136743"/>
                  <a:gd name="connsiteY15" fmla="*/ 205128 h 212426"/>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3665 w 136743"/>
                  <a:gd name="connsiteY13" fmla="*/ 191677 h 212426"/>
                  <a:gd name="connsiteX14" fmla="*/ 36147 w 136743"/>
                  <a:gd name="connsiteY14" fmla="*/ 210514 h 212426"/>
                  <a:gd name="connsiteX15" fmla="*/ 70997 w 136743"/>
                  <a:gd name="connsiteY15" fmla="*/ 205128 h 212426"/>
                  <a:gd name="connsiteX0" fmla="*/ 71012 w 136743"/>
                  <a:gd name="connsiteY0" fmla="*/ 210709 h 213707"/>
                  <a:gd name="connsiteX1" fmla="*/ 117412 w 136743"/>
                  <a:gd name="connsiteY1" fmla="*/ 173891 h 213707"/>
                  <a:gd name="connsiteX2" fmla="*/ 134380 w 136743"/>
                  <a:gd name="connsiteY2" fmla="*/ 123457 h 213707"/>
                  <a:gd name="connsiteX3" fmla="*/ 135057 w 136743"/>
                  <a:gd name="connsiteY3" fmla="*/ 81136 h 213707"/>
                  <a:gd name="connsiteX4" fmla="*/ 128068 w 136743"/>
                  <a:gd name="connsiteY4" fmla="*/ 53422 h 213707"/>
                  <a:gd name="connsiteX5" fmla="*/ 117166 w 136743"/>
                  <a:gd name="connsiteY5" fmla="*/ 26521 h 213707"/>
                  <a:gd name="connsiteX6" fmla="*/ 104080 w 136743"/>
                  <a:gd name="connsiteY6" fmla="*/ 8182 h 213707"/>
                  <a:gd name="connsiteX7" fmla="*/ 94741 w 136743"/>
                  <a:gd name="connsiteY7" fmla="*/ 8 h 213707"/>
                  <a:gd name="connsiteX8" fmla="*/ 83522 w 136743"/>
                  <a:gd name="connsiteY8" fmla="*/ 20715 h 213707"/>
                  <a:gd name="connsiteX9" fmla="*/ 60645 w 136743"/>
                  <a:gd name="connsiteY9" fmla="*/ 51210 h 213707"/>
                  <a:gd name="connsiteX10" fmla="*/ 32235 w 136743"/>
                  <a:gd name="connsiteY10" fmla="*/ 85209 h 213707"/>
                  <a:gd name="connsiteX11" fmla="*/ 6242 w 136743"/>
                  <a:gd name="connsiteY11" fmla="*/ 127143 h 213707"/>
                  <a:gd name="connsiteX12" fmla="*/ 474 w 136743"/>
                  <a:gd name="connsiteY12" fmla="*/ 166068 h 213707"/>
                  <a:gd name="connsiteX13" fmla="*/ 13665 w 136743"/>
                  <a:gd name="connsiteY13" fmla="*/ 191677 h 213707"/>
                  <a:gd name="connsiteX14" fmla="*/ 36147 w 136743"/>
                  <a:gd name="connsiteY14" fmla="*/ 210514 h 213707"/>
                  <a:gd name="connsiteX15" fmla="*/ 71012 w 136743"/>
                  <a:gd name="connsiteY15" fmla="*/ 210709 h 21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743" h="213707">
                    <a:moveTo>
                      <a:pt x="71012" y="210709"/>
                    </a:moveTo>
                    <a:cubicBezTo>
                      <a:pt x="84587" y="208551"/>
                      <a:pt x="108284" y="187385"/>
                      <a:pt x="117412" y="173891"/>
                    </a:cubicBezTo>
                    <a:cubicBezTo>
                      <a:pt x="126540" y="160397"/>
                      <a:pt x="131439" y="138916"/>
                      <a:pt x="134380" y="123457"/>
                    </a:cubicBezTo>
                    <a:cubicBezTo>
                      <a:pt x="137321" y="107998"/>
                      <a:pt x="137482" y="94902"/>
                      <a:pt x="135057" y="81136"/>
                    </a:cubicBezTo>
                    <a:cubicBezTo>
                      <a:pt x="131933" y="67018"/>
                      <a:pt x="132484" y="63937"/>
                      <a:pt x="128068" y="53422"/>
                    </a:cubicBezTo>
                    <a:cubicBezTo>
                      <a:pt x="124191" y="43287"/>
                      <a:pt x="121164" y="34061"/>
                      <a:pt x="117166" y="26521"/>
                    </a:cubicBezTo>
                    <a:cubicBezTo>
                      <a:pt x="113168" y="18981"/>
                      <a:pt x="106922" y="11569"/>
                      <a:pt x="104080" y="8182"/>
                    </a:cubicBezTo>
                    <a:lnTo>
                      <a:pt x="94741" y="8"/>
                    </a:lnTo>
                    <a:cubicBezTo>
                      <a:pt x="90734" y="-382"/>
                      <a:pt x="89205" y="12181"/>
                      <a:pt x="83522" y="20715"/>
                    </a:cubicBezTo>
                    <a:cubicBezTo>
                      <a:pt x="77839" y="29249"/>
                      <a:pt x="67694" y="42389"/>
                      <a:pt x="60645" y="51210"/>
                    </a:cubicBezTo>
                    <a:cubicBezTo>
                      <a:pt x="53596" y="60031"/>
                      <a:pt x="45070" y="69962"/>
                      <a:pt x="32235" y="85209"/>
                    </a:cubicBezTo>
                    <a:cubicBezTo>
                      <a:pt x="22214" y="98648"/>
                      <a:pt x="11536" y="113667"/>
                      <a:pt x="6242" y="127143"/>
                    </a:cubicBezTo>
                    <a:cubicBezTo>
                      <a:pt x="948" y="140620"/>
                      <a:pt x="-995" y="156475"/>
                      <a:pt x="474" y="166068"/>
                    </a:cubicBezTo>
                    <a:cubicBezTo>
                      <a:pt x="1943" y="175661"/>
                      <a:pt x="8645" y="186847"/>
                      <a:pt x="13665" y="191677"/>
                    </a:cubicBezTo>
                    <a:cubicBezTo>
                      <a:pt x="18685" y="196507"/>
                      <a:pt x="26331" y="205286"/>
                      <a:pt x="36147" y="210514"/>
                    </a:cubicBezTo>
                    <a:cubicBezTo>
                      <a:pt x="49166" y="216315"/>
                      <a:pt x="57312" y="212854"/>
                      <a:pt x="71012" y="210709"/>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43" name="Freeform 57"/>
              <p:cNvSpPr>
                <a:spLocks noChangeAspect="1"/>
              </p:cNvSpPr>
              <p:nvPr/>
            </p:nvSpPr>
            <p:spPr>
              <a:xfrm rot="1860957">
                <a:off x="4482767" y="3451171"/>
                <a:ext cx="258632" cy="470984"/>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66106 w 116279"/>
                  <a:gd name="connsiteY0" fmla="*/ 181790 h 181795"/>
                  <a:gd name="connsiteX1" fmla="*/ 103367 w 116279"/>
                  <a:gd name="connsiteY1" fmla="*/ 147631 h 181795"/>
                  <a:gd name="connsiteX2" fmla="*/ 116252 w 116279"/>
                  <a:gd name="connsiteY2" fmla="*/ 102157 h 181795"/>
                  <a:gd name="connsiteX3" fmla="*/ 108250 w 116279"/>
                  <a:gd name="connsiteY3" fmla="*/ 61906 h 181795"/>
                  <a:gd name="connsiteX4" fmla="*/ 89201 w 116279"/>
                  <a:gd name="connsiteY4" fmla="*/ 26228 h 181795"/>
                  <a:gd name="connsiteX5" fmla="*/ 77062 w 116279"/>
                  <a:gd name="connsiteY5" fmla="*/ 9381 h 181795"/>
                  <a:gd name="connsiteX6" fmla="*/ 67053 w 116279"/>
                  <a:gd name="connsiteY6" fmla="*/ 19 h 181795"/>
                  <a:gd name="connsiteX7" fmla="*/ 53853 w 116279"/>
                  <a:gd name="connsiteY7" fmla="*/ 10161 h 181795"/>
                  <a:gd name="connsiteX8" fmla="*/ 38952 w 116279"/>
                  <a:gd name="connsiteY8" fmla="*/ 27788 h 181795"/>
                  <a:gd name="connsiteX9" fmla="*/ 18210 w 116279"/>
                  <a:gd name="connsiteY9" fmla="*/ 64828 h 181795"/>
                  <a:gd name="connsiteX10" fmla="*/ 8 w 116279"/>
                  <a:gd name="connsiteY10" fmla="*/ 93030 h 181795"/>
                  <a:gd name="connsiteX11" fmla="*/ 24786 w 116279"/>
                  <a:gd name="connsiteY11" fmla="*/ 145250 h 181795"/>
                  <a:gd name="connsiteX12" fmla="*/ 66106 w 116279"/>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24798 w 116291"/>
                  <a:gd name="connsiteY11" fmla="*/ 145250 h 181795"/>
                  <a:gd name="connsiteX12" fmla="*/ 66118 w 116291"/>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11729 w 116291"/>
                  <a:gd name="connsiteY11" fmla="*/ 143315 h 181795"/>
                  <a:gd name="connsiteX12" fmla="*/ 66118 w 116291"/>
                  <a:gd name="connsiteY12" fmla="*/ 181790 h 181795"/>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8964 w 116291"/>
                  <a:gd name="connsiteY8" fmla="*/ 48395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103201 w 116291"/>
                  <a:gd name="connsiteY5" fmla="*/ 29939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856"/>
                  <a:gd name="connsiteY0" fmla="*/ 202397 h 202402"/>
                  <a:gd name="connsiteX1" fmla="*/ 103379 w 116856"/>
                  <a:gd name="connsiteY1" fmla="*/ 168238 h 202402"/>
                  <a:gd name="connsiteX2" fmla="*/ 116264 w 116856"/>
                  <a:gd name="connsiteY2" fmla="*/ 122764 h 202402"/>
                  <a:gd name="connsiteX3" fmla="*/ 108262 w 116856"/>
                  <a:gd name="connsiteY3" fmla="*/ 82513 h 202402"/>
                  <a:gd name="connsiteX4" fmla="*/ 115351 w 116856"/>
                  <a:gd name="connsiteY4" fmla="*/ 50706 h 202402"/>
                  <a:gd name="connsiteX5" fmla="*/ 103201 w 116856"/>
                  <a:gd name="connsiteY5" fmla="*/ 29939 h 202402"/>
                  <a:gd name="connsiteX6" fmla="*/ 91816 w 116856"/>
                  <a:gd name="connsiteY6" fmla="*/ 4 h 202402"/>
                  <a:gd name="connsiteX7" fmla="*/ 53865 w 116856"/>
                  <a:gd name="connsiteY7" fmla="*/ 30768 h 202402"/>
                  <a:gd name="connsiteX8" fmla="*/ 35042 w 116856"/>
                  <a:gd name="connsiteY8" fmla="*/ 47423 h 202402"/>
                  <a:gd name="connsiteX9" fmla="*/ 10358 w 116856"/>
                  <a:gd name="connsiteY9" fmla="*/ 77611 h 202402"/>
                  <a:gd name="connsiteX10" fmla="*/ 20 w 116856"/>
                  <a:gd name="connsiteY10" fmla="*/ 113637 h 202402"/>
                  <a:gd name="connsiteX11" fmla="*/ 11729 w 116856"/>
                  <a:gd name="connsiteY11" fmla="*/ 163922 h 202402"/>
                  <a:gd name="connsiteX12" fmla="*/ 66118 w 116856"/>
                  <a:gd name="connsiteY12" fmla="*/ 202397 h 202402"/>
                  <a:gd name="connsiteX0" fmla="*/ 66118 w 134977"/>
                  <a:gd name="connsiteY0" fmla="*/ 202397 h 202402"/>
                  <a:gd name="connsiteX1" fmla="*/ 103379 w 134977"/>
                  <a:gd name="connsiteY1" fmla="*/ 168238 h 202402"/>
                  <a:gd name="connsiteX2" fmla="*/ 116264 w 134977"/>
                  <a:gd name="connsiteY2" fmla="*/ 122764 h 202402"/>
                  <a:gd name="connsiteX3" fmla="*/ 134407 w 134977"/>
                  <a:gd name="connsiteY3" fmla="*/ 88343 h 202402"/>
                  <a:gd name="connsiteX4" fmla="*/ 115351 w 134977"/>
                  <a:gd name="connsiteY4" fmla="*/ 50706 h 202402"/>
                  <a:gd name="connsiteX5" fmla="*/ 103201 w 134977"/>
                  <a:gd name="connsiteY5" fmla="*/ 29939 h 202402"/>
                  <a:gd name="connsiteX6" fmla="*/ 91816 w 134977"/>
                  <a:gd name="connsiteY6" fmla="*/ 4 h 202402"/>
                  <a:gd name="connsiteX7" fmla="*/ 53865 w 134977"/>
                  <a:gd name="connsiteY7" fmla="*/ 30768 h 202402"/>
                  <a:gd name="connsiteX8" fmla="*/ 35042 w 134977"/>
                  <a:gd name="connsiteY8" fmla="*/ 47423 h 202402"/>
                  <a:gd name="connsiteX9" fmla="*/ 10358 w 134977"/>
                  <a:gd name="connsiteY9" fmla="*/ 77611 h 202402"/>
                  <a:gd name="connsiteX10" fmla="*/ 20 w 134977"/>
                  <a:gd name="connsiteY10" fmla="*/ 113637 h 202402"/>
                  <a:gd name="connsiteX11" fmla="*/ 11729 w 134977"/>
                  <a:gd name="connsiteY11" fmla="*/ 163922 h 202402"/>
                  <a:gd name="connsiteX12" fmla="*/ 66118 w 134977"/>
                  <a:gd name="connsiteY12" fmla="*/ 202397 h 202402"/>
                  <a:gd name="connsiteX0" fmla="*/ 66118 w 135595"/>
                  <a:gd name="connsiteY0" fmla="*/ 202397 h 202402"/>
                  <a:gd name="connsiteX1" fmla="*/ 103379 w 135595"/>
                  <a:gd name="connsiteY1" fmla="*/ 168238 h 202402"/>
                  <a:gd name="connsiteX2" fmla="*/ 129340 w 135595"/>
                  <a:gd name="connsiteY2" fmla="*/ 126659 h 202402"/>
                  <a:gd name="connsiteX3" fmla="*/ 134407 w 135595"/>
                  <a:gd name="connsiteY3" fmla="*/ 88343 h 202402"/>
                  <a:gd name="connsiteX4" fmla="*/ 115351 w 135595"/>
                  <a:gd name="connsiteY4" fmla="*/ 50706 h 202402"/>
                  <a:gd name="connsiteX5" fmla="*/ 103201 w 135595"/>
                  <a:gd name="connsiteY5" fmla="*/ 29939 h 202402"/>
                  <a:gd name="connsiteX6" fmla="*/ 91816 w 135595"/>
                  <a:gd name="connsiteY6" fmla="*/ 4 h 202402"/>
                  <a:gd name="connsiteX7" fmla="*/ 53865 w 135595"/>
                  <a:gd name="connsiteY7" fmla="*/ 30768 h 202402"/>
                  <a:gd name="connsiteX8" fmla="*/ 35042 w 135595"/>
                  <a:gd name="connsiteY8" fmla="*/ 47423 h 202402"/>
                  <a:gd name="connsiteX9" fmla="*/ 10358 w 135595"/>
                  <a:gd name="connsiteY9" fmla="*/ 77611 h 202402"/>
                  <a:gd name="connsiteX10" fmla="*/ 20 w 135595"/>
                  <a:gd name="connsiteY10" fmla="*/ 113637 h 202402"/>
                  <a:gd name="connsiteX11" fmla="*/ 11729 w 135595"/>
                  <a:gd name="connsiteY11" fmla="*/ 163922 h 202402"/>
                  <a:gd name="connsiteX12" fmla="*/ 66118 w 135595"/>
                  <a:gd name="connsiteY12" fmla="*/ 202397 h 202402"/>
                  <a:gd name="connsiteX0" fmla="*/ 66106 w 135583"/>
                  <a:gd name="connsiteY0" fmla="*/ 202397 h 202402"/>
                  <a:gd name="connsiteX1" fmla="*/ 103367 w 135583"/>
                  <a:gd name="connsiteY1" fmla="*/ 168238 h 202402"/>
                  <a:gd name="connsiteX2" fmla="*/ 129328 w 135583"/>
                  <a:gd name="connsiteY2" fmla="*/ 126659 h 202402"/>
                  <a:gd name="connsiteX3" fmla="*/ 134395 w 135583"/>
                  <a:gd name="connsiteY3" fmla="*/ 88343 h 202402"/>
                  <a:gd name="connsiteX4" fmla="*/ 115339 w 135583"/>
                  <a:gd name="connsiteY4" fmla="*/ 50706 h 202402"/>
                  <a:gd name="connsiteX5" fmla="*/ 103189 w 135583"/>
                  <a:gd name="connsiteY5" fmla="*/ 29939 h 202402"/>
                  <a:gd name="connsiteX6" fmla="*/ 91804 w 135583"/>
                  <a:gd name="connsiteY6" fmla="*/ 4 h 202402"/>
                  <a:gd name="connsiteX7" fmla="*/ 53853 w 135583"/>
                  <a:gd name="connsiteY7" fmla="*/ 30768 h 202402"/>
                  <a:gd name="connsiteX8" fmla="*/ 35030 w 135583"/>
                  <a:gd name="connsiteY8" fmla="*/ 47423 h 202402"/>
                  <a:gd name="connsiteX9" fmla="*/ 20796 w 135583"/>
                  <a:gd name="connsiteY9" fmla="*/ 77591 h 202402"/>
                  <a:gd name="connsiteX10" fmla="*/ 8 w 135583"/>
                  <a:gd name="connsiteY10" fmla="*/ 113637 h 202402"/>
                  <a:gd name="connsiteX11" fmla="*/ 11717 w 135583"/>
                  <a:gd name="connsiteY11" fmla="*/ 163922 h 202402"/>
                  <a:gd name="connsiteX12" fmla="*/ 66106 w 135583"/>
                  <a:gd name="connsiteY12" fmla="*/ 202397 h 202402"/>
                  <a:gd name="connsiteX0" fmla="*/ 66106 w 135583"/>
                  <a:gd name="connsiteY0" fmla="*/ 216089 h 216094"/>
                  <a:gd name="connsiteX1" fmla="*/ 103367 w 135583"/>
                  <a:gd name="connsiteY1" fmla="*/ 181930 h 216094"/>
                  <a:gd name="connsiteX2" fmla="*/ 129328 w 135583"/>
                  <a:gd name="connsiteY2" fmla="*/ 140351 h 216094"/>
                  <a:gd name="connsiteX3" fmla="*/ 134395 w 135583"/>
                  <a:gd name="connsiteY3" fmla="*/ 102035 h 216094"/>
                  <a:gd name="connsiteX4" fmla="*/ 115339 w 135583"/>
                  <a:gd name="connsiteY4" fmla="*/ 64398 h 216094"/>
                  <a:gd name="connsiteX5" fmla="*/ 103189 w 135583"/>
                  <a:gd name="connsiteY5" fmla="*/ 43631 h 216094"/>
                  <a:gd name="connsiteX6" fmla="*/ 78695 w 135583"/>
                  <a:gd name="connsiteY6" fmla="*/ 3 h 216094"/>
                  <a:gd name="connsiteX7" fmla="*/ 53853 w 135583"/>
                  <a:gd name="connsiteY7" fmla="*/ 44460 h 216094"/>
                  <a:gd name="connsiteX8" fmla="*/ 35030 w 135583"/>
                  <a:gd name="connsiteY8" fmla="*/ 61115 h 216094"/>
                  <a:gd name="connsiteX9" fmla="*/ 20796 w 135583"/>
                  <a:gd name="connsiteY9" fmla="*/ 91283 h 216094"/>
                  <a:gd name="connsiteX10" fmla="*/ 8 w 135583"/>
                  <a:gd name="connsiteY10" fmla="*/ 127329 h 216094"/>
                  <a:gd name="connsiteX11" fmla="*/ 11717 w 135583"/>
                  <a:gd name="connsiteY11" fmla="*/ 177614 h 216094"/>
                  <a:gd name="connsiteX12" fmla="*/ 66106 w 135583"/>
                  <a:gd name="connsiteY12" fmla="*/ 216089 h 216094"/>
                  <a:gd name="connsiteX0" fmla="*/ 66106 w 135583"/>
                  <a:gd name="connsiteY0" fmla="*/ 214150 h 214155"/>
                  <a:gd name="connsiteX1" fmla="*/ 103367 w 135583"/>
                  <a:gd name="connsiteY1" fmla="*/ 179991 h 214155"/>
                  <a:gd name="connsiteX2" fmla="*/ 129328 w 135583"/>
                  <a:gd name="connsiteY2" fmla="*/ 138412 h 214155"/>
                  <a:gd name="connsiteX3" fmla="*/ 134395 w 135583"/>
                  <a:gd name="connsiteY3" fmla="*/ 100096 h 214155"/>
                  <a:gd name="connsiteX4" fmla="*/ 115339 w 135583"/>
                  <a:gd name="connsiteY4" fmla="*/ 62459 h 214155"/>
                  <a:gd name="connsiteX5" fmla="*/ 103189 w 135583"/>
                  <a:gd name="connsiteY5" fmla="*/ 41692 h 214155"/>
                  <a:gd name="connsiteX6" fmla="*/ 89153 w 135583"/>
                  <a:gd name="connsiteY6" fmla="*/ 4 h 214155"/>
                  <a:gd name="connsiteX7" fmla="*/ 53853 w 135583"/>
                  <a:gd name="connsiteY7" fmla="*/ 42521 h 214155"/>
                  <a:gd name="connsiteX8" fmla="*/ 35030 w 135583"/>
                  <a:gd name="connsiteY8" fmla="*/ 59176 h 214155"/>
                  <a:gd name="connsiteX9" fmla="*/ 20796 w 135583"/>
                  <a:gd name="connsiteY9" fmla="*/ 89344 h 214155"/>
                  <a:gd name="connsiteX10" fmla="*/ 8 w 135583"/>
                  <a:gd name="connsiteY10" fmla="*/ 125390 h 214155"/>
                  <a:gd name="connsiteX11" fmla="*/ 11717 w 135583"/>
                  <a:gd name="connsiteY11" fmla="*/ 175675 h 214155"/>
                  <a:gd name="connsiteX12" fmla="*/ 66106 w 135583"/>
                  <a:gd name="connsiteY12" fmla="*/ 214150 h 214155"/>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35030 w 135583"/>
                  <a:gd name="connsiteY8" fmla="*/ 59178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96563 w 135583"/>
                  <a:gd name="connsiteY5" fmla="*/ 13292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7000 w 136477"/>
                  <a:gd name="connsiteY0" fmla="*/ 214152 h 214157"/>
                  <a:gd name="connsiteX1" fmla="*/ 104261 w 136477"/>
                  <a:gd name="connsiteY1" fmla="*/ 179993 h 214157"/>
                  <a:gd name="connsiteX2" fmla="*/ 130222 w 136477"/>
                  <a:gd name="connsiteY2" fmla="*/ 138414 h 214157"/>
                  <a:gd name="connsiteX3" fmla="*/ 135289 w 136477"/>
                  <a:gd name="connsiteY3" fmla="*/ 100098 h 214157"/>
                  <a:gd name="connsiteX4" fmla="*/ 121445 w 136477"/>
                  <a:gd name="connsiteY4" fmla="*/ 58532 h 214157"/>
                  <a:gd name="connsiteX5" fmla="*/ 97457 w 136477"/>
                  <a:gd name="connsiteY5" fmla="*/ 13292 h 214157"/>
                  <a:gd name="connsiteX6" fmla="*/ 90047 w 136477"/>
                  <a:gd name="connsiteY6" fmla="*/ 6 h 214157"/>
                  <a:gd name="connsiteX7" fmla="*/ 76899 w 136477"/>
                  <a:gd name="connsiteY7" fmla="*/ 25825 h 214157"/>
                  <a:gd name="connsiteX8" fmla="*/ 51586 w 136477"/>
                  <a:gd name="connsiteY8" fmla="*/ 55230 h 214157"/>
                  <a:gd name="connsiteX9" fmla="*/ 21690 w 136477"/>
                  <a:gd name="connsiteY9" fmla="*/ 89346 h 214157"/>
                  <a:gd name="connsiteX10" fmla="*/ 902 w 136477"/>
                  <a:gd name="connsiteY10" fmla="*/ 125392 h 214157"/>
                  <a:gd name="connsiteX11" fmla="*/ 4761 w 136477"/>
                  <a:gd name="connsiteY11" fmla="*/ 171773 h 214157"/>
                  <a:gd name="connsiteX12" fmla="*/ 67000 w 136477"/>
                  <a:gd name="connsiteY12" fmla="*/ 214152 h 214157"/>
                  <a:gd name="connsiteX0" fmla="*/ 67759 w 137236"/>
                  <a:gd name="connsiteY0" fmla="*/ 214152 h 214157"/>
                  <a:gd name="connsiteX1" fmla="*/ 105020 w 137236"/>
                  <a:gd name="connsiteY1" fmla="*/ 179993 h 214157"/>
                  <a:gd name="connsiteX2" fmla="*/ 130981 w 137236"/>
                  <a:gd name="connsiteY2" fmla="*/ 138414 h 214157"/>
                  <a:gd name="connsiteX3" fmla="*/ 136048 w 137236"/>
                  <a:gd name="connsiteY3" fmla="*/ 100098 h 214157"/>
                  <a:gd name="connsiteX4" fmla="*/ 122204 w 137236"/>
                  <a:gd name="connsiteY4" fmla="*/ 58532 h 214157"/>
                  <a:gd name="connsiteX5" fmla="*/ 98216 w 137236"/>
                  <a:gd name="connsiteY5" fmla="*/ 13292 h 214157"/>
                  <a:gd name="connsiteX6" fmla="*/ 90806 w 137236"/>
                  <a:gd name="connsiteY6" fmla="*/ 6 h 214157"/>
                  <a:gd name="connsiteX7" fmla="*/ 77658 w 137236"/>
                  <a:gd name="connsiteY7" fmla="*/ 25825 h 214157"/>
                  <a:gd name="connsiteX8" fmla="*/ 52345 w 137236"/>
                  <a:gd name="connsiteY8" fmla="*/ 55230 h 214157"/>
                  <a:gd name="connsiteX9" fmla="*/ 22449 w 137236"/>
                  <a:gd name="connsiteY9" fmla="*/ 89346 h 214157"/>
                  <a:gd name="connsiteX10" fmla="*/ 1661 w 137236"/>
                  <a:gd name="connsiteY10" fmla="*/ 125392 h 214157"/>
                  <a:gd name="connsiteX11" fmla="*/ 4217 w 137236"/>
                  <a:gd name="connsiteY11" fmla="*/ 172755 h 214157"/>
                  <a:gd name="connsiteX12" fmla="*/ 67759 w 137236"/>
                  <a:gd name="connsiteY12" fmla="*/ 214152 h 214157"/>
                  <a:gd name="connsiteX0" fmla="*/ 68294 w 137771"/>
                  <a:gd name="connsiteY0" fmla="*/ 214152 h 214157"/>
                  <a:gd name="connsiteX1" fmla="*/ 105555 w 137771"/>
                  <a:gd name="connsiteY1" fmla="*/ 179993 h 214157"/>
                  <a:gd name="connsiteX2" fmla="*/ 131516 w 137771"/>
                  <a:gd name="connsiteY2" fmla="*/ 138414 h 214157"/>
                  <a:gd name="connsiteX3" fmla="*/ 136583 w 137771"/>
                  <a:gd name="connsiteY3" fmla="*/ 100098 h 214157"/>
                  <a:gd name="connsiteX4" fmla="*/ 122739 w 137771"/>
                  <a:gd name="connsiteY4" fmla="*/ 58532 h 214157"/>
                  <a:gd name="connsiteX5" fmla="*/ 98751 w 137771"/>
                  <a:gd name="connsiteY5" fmla="*/ 13292 h 214157"/>
                  <a:gd name="connsiteX6" fmla="*/ 91341 w 137771"/>
                  <a:gd name="connsiteY6" fmla="*/ 6 h 214157"/>
                  <a:gd name="connsiteX7" fmla="*/ 78193 w 137771"/>
                  <a:gd name="connsiteY7" fmla="*/ 25825 h 214157"/>
                  <a:gd name="connsiteX8" fmla="*/ 52880 w 137771"/>
                  <a:gd name="connsiteY8" fmla="*/ 55230 h 214157"/>
                  <a:gd name="connsiteX9" fmla="*/ 22984 w 137771"/>
                  <a:gd name="connsiteY9" fmla="*/ 89346 h 214157"/>
                  <a:gd name="connsiteX10" fmla="*/ 913 w 137771"/>
                  <a:gd name="connsiteY10" fmla="*/ 132253 h 214157"/>
                  <a:gd name="connsiteX11" fmla="*/ 4752 w 137771"/>
                  <a:gd name="connsiteY11" fmla="*/ 172755 h 214157"/>
                  <a:gd name="connsiteX12" fmla="*/ 68294 w 137771"/>
                  <a:gd name="connsiteY12" fmla="*/ 214152 h 214157"/>
                  <a:gd name="connsiteX0" fmla="*/ 67498 w 136975"/>
                  <a:gd name="connsiteY0" fmla="*/ 214152 h 214956"/>
                  <a:gd name="connsiteX1" fmla="*/ 104759 w 136975"/>
                  <a:gd name="connsiteY1" fmla="*/ 179993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6975"/>
                  <a:gd name="connsiteY0" fmla="*/ 214152 h 214956"/>
                  <a:gd name="connsiteX1" fmla="*/ 111287 w 136975"/>
                  <a:gd name="connsiteY1" fmla="*/ 179001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4872 w 137452"/>
                  <a:gd name="connsiteY0" fmla="*/ 210238 h 211395"/>
                  <a:gd name="connsiteX1" fmla="*/ 111287 w 137452"/>
                  <a:gd name="connsiteY1" fmla="*/ 179001 h 211395"/>
                  <a:gd name="connsiteX2" fmla="*/ 130720 w 137452"/>
                  <a:gd name="connsiteY2" fmla="*/ 138414 h 211395"/>
                  <a:gd name="connsiteX3" fmla="*/ 135787 w 137452"/>
                  <a:gd name="connsiteY3" fmla="*/ 100098 h 211395"/>
                  <a:gd name="connsiteX4" fmla="*/ 121943 w 137452"/>
                  <a:gd name="connsiteY4" fmla="*/ 58532 h 211395"/>
                  <a:gd name="connsiteX5" fmla="*/ 97955 w 137452"/>
                  <a:gd name="connsiteY5" fmla="*/ 13292 h 211395"/>
                  <a:gd name="connsiteX6" fmla="*/ 90545 w 137452"/>
                  <a:gd name="connsiteY6" fmla="*/ 6 h 211395"/>
                  <a:gd name="connsiteX7" fmla="*/ 77397 w 137452"/>
                  <a:gd name="connsiteY7" fmla="*/ 25825 h 211395"/>
                  <a:gd name="connsiteX8" fmla="*/ 52084 w 137452"/>
                  <a:gd name="connsiteY8" fmla="*/ 55230 h 211395"/>
                  <a:gd name="connsiteX9" fmla="*/ 22188 w 137452"/>
                  <a:gd name="connsiteY9" fmla="*/ 89346 h 211395"/>
                  <a:gd name="connsiteX10" fmla="*/ 117 w 137452"/>
                  <a:gd name="connsiteY10" fmla="*/ 132253 h 211395"/>
                  <a:gd name="connsiteX11" fmla="*/ 3956 w 137452"/>
                  <a:gd name="connsiteY11" fmla="*/ 172755 h 211395"/>
                  <a:gd name="connsiteX12" fmla="*/ 34257 w 137452"/>
                  <a:gd name="connsiteY12" fmla="*/ 201599 h 211395"/>
                  <a:gd name="connsiteX13" fmla="*/ 64872 w 137452"/>
                  <a:gd name="connsiteY13" fmla="*/ 210238 h 211395"/>
                  <a:gd name="connsiteX0" fmla="*/ 68291 w 140871"/>
                  <a:gd name="connsiteY0" fmla="*/ 210238 h 211395"/>
                  <a:gd name="connsiteX1" fmla="*/ 114706 w 140871"/>
                  <a:gd name="connsiteY1" fmla="*/ 179001 h 211395"/>
                  <a:gd name="connsiteX2" fmla="*/ 134139 w 140871"/>
                  <a:gd name="connsiteY2" fmla="*/ 138414 h 211395"/>
                  <a:gd name="connsiteX3" fmla="*/ 139206 w 140871"/>
                  <a:gd name="connsiteY3" fmla="*/ 100098 h 211395"/>
                  <a:gd name="connsiteX4" fmla="*/ 125362 w 140871"/>
                  <a:gd name="connsiteY4" fmla="*/ 58532 h 211395"/>
                  <a:gd name="connsiteX5" fmla="*/ 101374 w 140871"/>
                  <a:gd name="connsiteY5" fmla="*/ 13292 h 211395"/>
                  <a:gd name="connsiteX6" fmla="*/ 93964 w 140871"/>
                  <a:gd name="connsiteY6" fmla="*/ 6 h 211395"/>
                  <a:gd name="connsiteX7" fmla="*/ 80816 w 140871"/>
                  <a:gd name="connsiteY7" fmla="*/ 25825 h 211395"/>
                  <a:gd name="connsiteX8" fmla="*/ 55503 w 140871"/>
                  <a:gd name="connsiteY8" fmla="*/ 55230 h 211395"/>
                  <a:gd name="connsiteX9" fmla="*/ 25607 w 140871"/>
                  <a:gd name="connsiteY9" fmla="*/ 89346 h 211395"/>
                  <a:gd name="connsiteX10" fmla="*/ 3536 w 140871"/>
                  <a:gd name="connsiteY10" fmla="*/ 132253 h 211395"/>
                  <a:gd name="connsiteX11" fmla="*/ 2144 w 140871"/>
                  <a:gd name="connsiteY11" fmla="*/ 170805 h 211395"/>
                  <a:gd name="connsiteX12" fmla="*/ 37676 w 140871"/>
                  <a:gd name="connsiteY12" fmla="*/ 201599 h 211395"/>
                  <a:gd name="connsiteX13" fmla="*/ 68291 w 140871"/>
                  <a:gd name="connsiteY13" fmla="*/ 210238 h 211395"/>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5607 w 140871"/>
                  <a:gd name="connsiteY9" fmla="*/ 89346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8648 w 141580"/>
                  <a:gd name="connsiteY8" fmla="*/ 5632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260 w 141840"/>
                  <a:gd name="connsiteY0" fmla="*/ 210238 h 211396"/>
                  <a:gd name="connsiteX1" fmla="*/ 115675 w 141840"/>
                  <a:gd name="connsiteY1" fmla="*/ 179001 h 211396"/>
                  <a:gd name="connsiteX2" fmla="*/ 135108 w 141840"/>
                  <a:gd name="connsiteY2" fmla="*/ 138414 h 211396"/>
                  <a:gd name="connsiteX3" fmla="*/ 140175 w 141840"/>
                  <a:gd name="connsiteY3" fmla="*/ 100098 h 211396"/>
                  <a:gd name="connsiteX4" fmla="*/ 126331 w 141840"/>
                  <a:gd name="connsiteY4" fmla="*/ 58532 h 211396"/>
                  <a:gd name="connsiteX5" fmla="*/ 102343 w 141840"/>
                  <a:gd name="connsiteY5" fmla="*/ 13292 h 211396"/>
                  <a:gd name="connsiteX6" fmla="*/ 94933 w 141840"/>
                  <a:gd name="connsiteY6" fmla="*/ 6 h 211396"/>
                  <a:gd name="connsiteX7" fmla="*/ 81785 w 141840"/>
                  <a:gd name="connsiteY7" fmla="*/ 25825 h 211396"/>
                  <a:gd name="connsiteX8" fmla="*/ 58908 w 141840"/>
                  <a:gd name="connsiteY8" fmla="*/ 56320 h 211396"/>
                  <a:gd name="connsiteX9" fmla="*/ 30498 w 141840"/>
                  <a:gd name="connsiteY9" fmla="*/ 90319 h 211396"/>
                  <a:gd name="connsiteX10" fmla="*/ 4505 w 141840"/>
                  <a:gd name="connsiteY10" fmla="*/ 132253 h 211396"/>
                  <a:gd name="connsiteX11" fmla="*/ 3113 w 141840"/>
                  <a:gd name="connsiteY11" fmla="*/ 170805 h 211396"/>
                  <a:gd name="connsiteX12" fmla="*/ 30808 w 141840"/>
                  <a:gd name="connsiteY12" fmla="*/ 201614 h 211396"/>
                  <a:gd name="connsiteX13" fmla="*/ 69260 w 141840"/>
                  <a:gd name="connsiteY13" fmla="*/ 210238 h 211396"/>
                  <a:gd name="connsiteX0" fmla="*/ 71216 w 143796"/>
                  <a:gd name="connsiteY0" fmla="*/ 210238 h 211396"/>
                  <a:gd name="connsiteX1" fmla="*/ 117631 w 143796"/>
                  <a:gd name="connsiteY1" fmla="*/ 179001 h 211396"/>
                  <a:gd name="connsiteX2" fmla="*/ 137064 w 143796"/>
                  <a:gd name="connsiteY2" fmla="*/ 138414 h 211396"/>
                  <a:gd name="connsiteX3" fmla="*/ 142131 w 143796"/>
                  <a:gd name="connsiteY3" fmla="*/ 100098 h 211396"/>
                  <a:gd name="connsiteX4" fmla="*/ 128287 w 143796"/>
                  <a:gd name="connsiteY4" fmla="*/ 58532 h 211396"/>
                  <a:gd name="connsiteX5" fmla="*/ 104299 w 143796"/>
                  <a:gd name="connsiteY5" fmla="*/ 13292 h 211396"/>
                  <a:gd name="connsiteX6" fmla="*/ 96889 w 143796"/>
                  <a:gd name="connsiteY6" fmla="*/ 6 h 211396"/>
                  <a:gd name="connsiteX7" fmla="*/ 83741 w 143796"/>
                  <a:gd name="connsiteY7" fmla="*/ 25825 h 211396"/>
                  <a:gd name="connsiteX8" fmla="*/ 60864 w 143796"/>
                  <a:gd name="connsiteY8" fmla="*/ 56320 h 211396"/>
                  <a:gd name="connsiteX9" fmla="*/ 32454 w 143796"/>
                  <a:gd name="connsiteY9" fmla="*/ 90319 h 211396"/>
                  <a:gd name="connsiteX10" fmla="*/ 6461 w 143796"/>
                  <a:gd name="connsiteY10" fmla="*/ 132253 h 211396"/>
                  <a:gd name="connsiteX11" fmla="*/ 2643 w 143796"/>
                  <a:gd name="connsiteY11" fmla="*/ 172634 h 211396"/>
                  <a:gd name="connsiteX12" fmla="*/ 32764 w 143796"/>
                  <a:gd name="connsiteY12" fmla="*/ 201614 h 211396"/>
                  <a:gd name="connsiteX13" fmla="*/ 71216 w 143796"/>
                  <a:gd name="connsiteY13" fmla="*/ 210238 h 211396"/>
                  <a:gd name="connsiteX0" fmla="*/ 71216 w 144672"/>
                  <a:gd name="connsiteY0" fmla="*/ 210238 h 211396"/>
                  <a:gd name="connsiteX1" fmla="*/ 117631 w 144672"/>
                  <a:gd name="connsiteY1" fmla="*/ 179001 h 211396"/>
                  <a:gd name="connsiteX2" fmla="*/ 140458 w 144672"/>
                  <a:gd name="connsiteY2" fmla="*/ 135124 h 211396"/>
                  <a:gd name="connsiteX3" fmla="*/ 142131 w 144672"/>
                  <a:gd name="connsiteY3" fmla="*/ 100098 h 211396"/>
                  <a:gd name="connsiteX4" fmla="*/ 128287 w 144672"/>
                  <a:gd name="connsiteY4" fmla="*/ 58532 h 211396"/>
                  <a:gd name="connsiteX5" fmla="*/ 104299 w 144672"/>
                  <a:gd name="connsiteY5" fmla="*/ 13292 h 211396"/>
                  <a:gd name="connsiteX6" fmla="*/ 96889 w 144672"/>
                  <a:gd name="connsiteY6" fmla="*/ 6 h 211396"/>
                  <a:gd name="connsiteX7" fmla="*/ 83741 w 144672"/>
                  <a:gd name="connsiteY7" fmla="*/ 25825 h 211396"/>
                  <a:gd name="connsiteX8" fmla="*/ 60864 w 144672"/>
                  <a:gd name="connsiteY8" fmla="*/ 56320 h 211396"/>
                  <a:gd name="connsiteX9" fmla="*/ 32454 w 144672"/>
                  <a:gd name="connsiteY9" fmla="*/ 90319 h 211396"/>
                  <a:gd name="connsiteX10" fmla="*/ 6461 w 144672"/>
                  <a:gd name="connsiteY10" fmla="*/ 132253 h 211396"/>
                  <a:gd name="connsiteX11" fmla="*/ 2643 w 144672"/>
                  <a:gd name="connsiteY11" fmla="*/ 172634 h 211396"/>
                  <a:gd name="connsiteX12" fmla="*/ 32764 w 144672"/>
                  <a:gd name="connsiteY12" fmla="*/ 201614 h 211396"/>
                  <a:gd name="connsiteX13" fmla="*/ 71216 w 144672"/>
                  <a:gd name="connsiteY13" fmla="*/ 210238 h 211396"/>
                  <a:gd name="connsiteX0" fmla="*/ 71216 w 143792"/>
                  <a:gd name="connsiteY0" fmla="*/ 210238 h 211396"/>
                  <a:gd name="connsiteX1" fmla="*/ 117631 w 143792"/>
                  <a:gd name="connsiteY1" fmla="*/ 179001 h 211396"/>
                  <a:gd name="connsiteX2" fmla="*/ 137040 w 143792"/>
                  <a:gd name="connsiteY2" fmla="*/ 131117 h 211396"/>
                  <a:gd name="connsiteX3" fmla="*/ 142131 w 143792"/>
                  <a:gd name="connsiteY3" fmla="*/ 100098 h 211396"/>
                  <a:gd name="connsiteX4" fmla="*/ 128287 w 143792"/>
                  <a:gd name="connsiteY4" fmla="*/ 58532 h 211396"/>
                  <a:gd name="connsiteX5" fmla="*/ 104299 w 143792"/>
                  <a:gd name="connsiteY5" fmla="*/ 13292 h 211396"/>
                  <a:gd name="connsiteX6" fmla="*/ 96889 w 143792"/>
                  <a:gd name="connsiteY6" fmla="*/ 6 h 211396"/>
                  <a:gd name="connsiteX7" fmla="*/ 83741 w 143792"/>
                  <a:gd name="connsiteY7" fmla="*/ 25825 h 211396"/>
                  <a:gd name="connsiteX8" fmla="*/ 60864 w 143792"/>
                  <a:gd name="connsiteY8" fmla="*/ 56320 h 211396"/>
                  <a:gd name="connsiteX9" fmla="*/ 32454 w 143792"/>
                  <a:gd name="connsiteY9" fmla="*/ 90319 h 211396"/>
                  <a:gd name="connsiteX10" fmla="*/ 6461 w 143792"/>
                  <a:gd name="connsiteY10" fmla="*/ 132253 h 211396"/>
                  <a:gd name="connsiteX11" fmla="*/ 2643 w 143792"/>
                  <a:gd name="connsiteY11" fmla="*/ 172634 h 211396"/>
                  <a:gd name="connsiteX12" fmla="*/ 32764 w 143792"/>
                  <a:gd name="connsiteY12" fmla="*/ 201614 h 211396"/>
                  <a:gd name="connsiteX13" fmla="*/ 71216 w 143792"/>
                  <a:gd name="connsiteY13" fmla="*/ 210238 h 211396"/>
                  <a:gd name="connsiteX0" fmla="*/ 71216 w 141377"/>
                  <a:gd name="connsiteY0" fmla="*/ 210238 h 211396"/>
                  <a:gd name="connsiteX1" fmla="*/ 117631 w 141377"/>
                  <a:gd name="connsiteY1" fmla="*/ 179001 h 211396"/>
                  <a:gd name="connsiteX2" fmla="*/ 137040 w 141377"/>
                  <a:gd name="connsiteY2" fmla="*/ 131117 h 211396"/>
                  <a:gd name="connsiteX3" fmla="*/ 139186 w 141377"/>
                  <a:gd name="connsiteY3" fmla="*/ 92076 h 211396"/>
                  <a:gd name="connsiteX4" fmla="*/ 128287 w 141377"/>
                  <a:gd name="connsiteY4" fmla="*/ 58532 h 211396"/>
                  <a:gd name="connsiteX5" fmla="*/ 104299 w 141377"/>
                  <a:gd name="connsiteY5" fmla="*/ 13292 h 211396"/>
                  <a:gd name="connsiteX6" fmla="*/ 96889 w 141377"/>
                  <a:gd name="connsiteY6" fmla="*/ 6 h 211396"/>
                  <a:gd name="connsiteX7" fmla="*/ 83741 w 141377"/>
                  <a:gd name="connsiteY7" fmla="*/ 25825 h 211396"/>
                  <a:gd name="connsiteX8" fmla="*/ 60864 w 141377"/>
                  <a:gd name="connsiteY8" fmla="*/ 56320 h 211396"/>
                  <a:gd name="connsiteX9" fmla="*/ 32454 w 141377"/>
                  <a:gd name="connsiteY9" fmla="*/ 90319 h 211396"/>
                  <a:gd name="connsiteX10" fmla="*/ 6461 w 141377"/>
                  <a:gd name="connsiteY10" fmla="*/ 132253 h 211396"/>
                  <a:gd name="connsiteX11" fmla="*/ 2643 w 141377"/>
                  <a:gd name="connsiteY11" fmla="*/ 172634 h 211396"/>
                  <a:gd name="connsiteX12" fmla="*/ 32764 w 141377"/>
                  <a:gd name="connsiteY12" fmla="*/ 201614 h 211396"/>
                  <a:gd name="connsiteX13" fmla="*/ 71216 w 141377"/>
                  <a:gd name="connsiteY13" fmla="*/ 210238 h 211396"/>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0821"/>
                  <a:gd name="connsiteY0" fmla="*/ 202944 h 204102"/>
                  <a:gd name="connsiteX1" fmla="*/ 117631 w 140821"/>
                  <a:gd name="connsiteY1" fmla="*/ 171707 h 204102"/>
                  <a:gd name="connsiteX2" fmla="*/ 134599 w 140821"/>
                  <a:gd name="connsiteY2" fmla="*/ 121273 h 204102"/>
                  <a:gd name="connsiteX3" fmla="*/ 139186 w 140821"/>
                  <a:gd name="connsiteY3" fmla="*/ 84782 h 204102"/>
                  <a:gd name="connsiteX4" fmla="*/ 128287 w 140821"/>
                  <a:gd name="connsiteY4" fmla="*/ 51238 h 204102"/>
                  <a:gd name="connsiteX5" fmla="*/ 104299 w 140821"/>
                  <a:gd name="connsiteY5" fmla="*/ 5998 h 204102"/>
                  <a:gd name="connsiteX6" fmla="*/ 95940 w 140821"/>
                  <a:gd name="connsiteY6" fmla="*/ 11 h 204102"/>
                  <a:gd name="connsiteX7" fmla="*/ 83741 w 140821"/>
                  <a:gd name="connsiteY7" fmla="*/ 18531 h 204102"/>
                  <a:gd name="connsiteX8" fmla="*/ 60864 w 140821"/>
                  <a:gd name="connsiteY8" fmla="*/ 49026 h 204102"/>
                  <a:gd name="connsiteX9" fmla="*/ 32454 w 140821"/>
                  <a:gd name="connsiteY9" fmla="*/ 83025 h 204102"/>
                  <a:gd name="connsiteX10" fmla="*/ 6461 w 140821"/>
                  <a:gd name="connsiteY10" fmla="*/ 124959 h 204102"/>
                  <a:gd name="connsiteX11" fmla="*/ 2643 w 140821"/>
                  <a:gd name="connsiteY11" fmla="*/ 165340 h 204102"/>
                  <a:gd name="connsiteX12" fmla="*/ 32764 w 140821"/>
                  <a:gd name="connsiteY12" fmla="*/ 194320 h 204102"/>
                  <a:gd name="connsiteX13" fmla="*/ 71216 w 140821"/>
                  <a:gd name="connsiteY13" fmla="*/ 202944 h 204102"/>
                  <a:gd name="connsiteX0" fmla="*/ 71216 w 136354"/>
                  <a:gd name="connsiteY0" fmla="*/ 202944 h 204102"/>
                  <a:gd name="connsiteX1" fmla="*/ 117631 w 136354"/>
                  <a:gd name="connsiteY1" fmla="*/ 171707 h 204102"/>
                  <a:gd name="connsiteX2" fmla="*/ 134599 w 136354"/>
                  <a:gd name="connsiteY2" fmla="*/ 121273 h 204102"/>
                  <a:gd name="connsiteX3" fmla="*/ 132857 w 136354"/>
                  <a:gd name="connsiteY3" fmla="*/ 82970 h 204102"/>
                  <a:gd name="connsiteX4" fmla="*/ 128287 w 136354"/>
                  <a:gd name="connsiteY4" fmla="*/ 51238 h 204102"/>
                  <a:gd name="connsiteX5" fmla="*/ 104299 w 136354"/>
                  <a:gd name="connsiteY5" fmla="*/ 5998 h 204102"/>
                  <a:gd name="connsiteX6" fmla="*/ 95940 w 136354"/>
                  <a:gd name="connsiteY6" fmla="*/ 11 h 204102"/>
                  <a:gd name="connsiteX7" fmla="*/ 83741 w 136354"/>
                  <a:gd name="connsiteY7" fmla="*/ 18531 h 204102"/>
                  <a:gd name="connsiteX8" fmla="*/ 60864 w 136354"/>
                  <a:gd name="connsiteY8" fmla="*/ 49026 h 204102"/>
                  <a:gd name="connsiteX9" fmla="*/ 32454 w 136354"/>
                  <a:gd name="connsiteY9" fmla="*/ 83025 h 204102"/>
                  <a:gd name="connsiteX10" fmla="*/ 6461 w 136354"/>
                  <a:gd name="connsiteY10" fmla="*/ 124959 h 204102"/>
                  <a:gd name="connsiteX11" fmla="*/ 2643 w 136354"/>
                  <a:gd name="connsiteY11" fmla="*/ 165340 h 204102"/>
                  <a:gd name="connsiteX12" fmla="*/ 32764 w 136354"/>
                  <a:gd name="connsiteY12" fmla="*/ 194320 h 204102"/>
                  <a:gd name="connsiteX13" fmla="*/ 71216 w 136354"/>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6962"/>
                  <a:gd name="connsiteY0" fmla="*/ 202944 h 204102"/>
                  <a:gd name="connsiteX1" fmla="*/ 117631 w 136962"/>
                  <a:gd name="connsiteY1" fmla="*/ 171707 h 204102"/>
                  <a:gd name="connsiteX2" fmla="*/ 134599 w 136962"/>
                  <a:gd name="connsiteY2" fmla="*/ 121273 h 204102"/>
                  <a:gd name="connsiteX3" fmla="*/ 135276 w 136962"/>
                  <a:gd name="connsiteY3" fmla="*/ 78952 h 204102"/>
                  <a:gd name="connsiteX4" fmla="*/ 128287 w 136962"/>
                  <a:gd name="connsiteY4" fmla="*/ 51238 h 204102"/>
                  <a:gd name="connsiteX5" fmla="*/ 104299 w 136962"/>
                  <a:gd name="connsiteY5" fmla="*/ 5998 h 204102"/>
                  <a:gd name="connsiteX6" fmla="*/ 95940 w 136962"/>
                  <a:gd name="connsiteY6" fmla="*/ 11 h 204102"/>
                  <a:gd name="connsiteX7" fmla="*/ 83741 w 136962"/>
                  <a:gd name="connsiteY7" fmla="*/ 18531 h 204102"/>
                  <a:gd name="connsiteX8" fmla="*/ 60864 w 136962"/>
                  <a:gd name="connsiteY8" fmla="*/ 49026 h 204102"/>
                  <a:gd name="connsiteX9" fmla="*/ 32454 w 136962"/>
                  <a:gd name="connsiteY9" fmla="*/ 83025 h 204102"/>
                  <a:gd name="connsiteX10" fmla="*/ 6461 w 136962"/>
                  <a:gd name="connsiteY10" fmla="*/ 124959 h 204102"/>
                  <a:gd name="connsiteX11" fmla="*/ 2643 w 136962"/>
                  <a:gd name="connsiteY11" fmla="*/ 165340 h 204102"/>
                  <a:gd name="connsiteX12" fmla="*/ 32764 w 136962"/>
                  <a:gd name="connsiteY12" fmla="*/ 194320 h 204102"/>
                  <a:gd name="connsiteX13" fmla="*/ 71216 w 136962"/>
                  <a:gd name="connsiteY13" fmla="*/ 202944 h 204102"/>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04299 w 136962"/>
                  <a:gd name="connsiteY5" fmla="*/ 8182 h 206286"/>
                  <a:gd name="connsiteX6" fmla="*/ 94960 w 136962"/>
                  <a:gd name="connsiteY6" fmla="*/ 8 h 206286"/>
                  <a:gd name="connsiteX7" fmla="*/ 83741 w 136962"/>
                  <a:gd name="connsiteY7" fmla="*/ 20715 h 206286"/>
                  <a:gd name="connsiteX8" fmla="*/ 60864 w 136962"/>
                  <a:gd name="connsiteY8" fmla="*/ 51210 h 206286"/>
                  <a:gd name="connsiteX9" fmla="*/ 32454 w 136962"/>
                  <a:gd name="connsiteY9" fmla="*/ 85209 h 206286"/>
                  <a:gd name="connsiteX10" fmla="*/ 6461 w 136962"/>
                  <a:gd name="connsiteY10" fmla="*/ 127143 h 206286"/>
                  <a:gd name="connsiteX11" fmla="*/ 2643 w 136962"/>
                  <a:gd name="connsiteY11" fmla="*/ 167524 h 206286"/>
                  <a:gd name="connsiteX12" fmla="*/ 32764 w 136962"/>
                  <a:gd name="connsiteY12" fmla="*/ 196504 h 206286"/>
                  <a:gd name="connsiteX13" fmla="*/ 71216 w 136962"/>
                  <a:gd name="connsiteY13"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2013 w 136962"/>
                  <a:gd name="connsiteY5" fmla="*/ 20328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7385 w 136962"/>
                  <a:gd name="connsiteY5" fmla="*/ 26521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69341 w 135087"/>
                  <a:gd name="connsiteY0" fmla="*/ 205128 h 206286"/>
                  <a:gd name="connsiteX1" fmla="*/ 115756 w 135087"/>
                  <a:gd name="connsiteY1" fmla="*/ 173891 h 206286"/>
                  <a:gd name="connsiteX2" fmla="*/ 132724 w 135087"/>
                  <a:gd name="connsiteY2" fmla="*/ 123457 h 206286"/>
                  <a:gd name="connsiteX3" fmla="*/ 133401 w 135087"/>
                  <a:gd name="connsiteY3" fmla="*/ 81136 h 206286"/>
                  <a:gd name="connsiteX4" fmla="*/ 126412 w 135087"/>
                  <a:gd name="connsiteY4" fmla="*/ 53422 h 206286"/>
                  <a:gd name="connsiteX5" fmla="*/ 115510 w 135087"/>
                  <a:gd name="connsiteY5" fmla="*/ 26521 h 206286"/>
                  <a:gd name="connsiteX6" fmla="*/ 102424 w 135087"/>
                  <a:gd name="connsiteY6" fmla="*/ 8182 h 206286"/>
                  <a:gd name="connsiteX7" fmla="*/ 93085 w 135087"/>
                  <a:gd name="connsiteY7" fmla="*/ 8 h 206286"/>
                  <a:gd name="connsiteX8" fmla="*/ 81866 w 135087"/>
                  <a:gd name="connsiteY8" fmla="*/ 20715 h 206286"/>
                  <a:gd name="connsiteX9" fmla="*/ 58989 w 135087"/>
                  <a:gd name="connsiteY9" fmla="*/ 51210 h 206286"/>
                  <a:gd name="connsiteX10" fmla="*/ 30579 w 135087"/>
                  <a:gd name="connsiteY10" fmla="*/ 85209 h 206286"/>
                  <a:gd name="connsiteX11" fmla="*/ 4586 w 135087"/>
                  <a:gd name="connsiteY11" fmla="*/ 127143 h 206286"/>
                  <a:gd name="connsiteX12" fmla="*/ 768 w 135087"/>
                  <a:gd name="connsiteY12" fmla="*/ 167524 h 206286"/>
                  <a:gd name="connsiteX13" fmla="*/ 13398 w 135087"/>
                  <a:gd name="connsiteY13" fmla="*/ 184698 h 206286"/>
                  <a:gd name="connsiteX14" fmla="*/ 30889 w 135087"/>
                  <a:gd name="connsiteY14" fmla="*/ 196504 h 206286"/>
                  <a:gd name="connsiteX15" fmla="*/ 69341 w 135087"/>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5054 w 136743"/>
                  <a:gd name="connsiteY13" fmla="*/ 184698 h 206286"/>
                  <a:gd name="connsiteX14" fmla="*/ 32545 w 136743"/>
                  <a:gd name="connsiteY14" fmla="*/ 196504 h 206286"/>
                  <a:gd name="connsiteX15" fmla="*/ 70997 w 136743"/>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2135 w 136743"/>
                  <a:gd name="connsiteY13" fmla="*/ 184703 h 206286"/>
                  <a:gd name="connsiteX14" fmla="*/ 32545 w 136743"/>
                  <a:gd name="connsiteY14" fmla="*/ 196504 h 206286"/>
                  <a:gd name="connsiteX15" fmla="*/ 70997 w 136743"/>
                  <a:gd name="connsiteY15" fmla="*/ 205128 h 206286"/>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348"/>
                  <a:gd name="connsiteX1" fmla="*/ 117412 w 136743"/>
                  <a:gd name="connsiteY1" fmla="*/ 173891 h 206348"/>
                  <a:gd name="connsiteX2" fmla="*/ 134380 w 136743"/>
                  <a:gd name="connsiteY2" fmla="*/ 123457 h 206348"/>
                  <a:gd name="connsiteX3" fmla="*/ 135057 w 136743"/>
                  <a:gd name="connsiteY3" fmla="*/ 81136 h 206348"/>
                  <a:gd name="connsiteX4" fmla="*/ 128068 w 136743"/>
                  <a:gd name="connsiteY4" fmla="*/ 53422 h 206348"/>
                  <a:gd name="connsiteX5" fmla="*/ 117166 w 136743"/>
                  <a:gd name="connsiteY5" fmla="*/ 26521 h 206348"/>
                  <a:gd name="connsiteX6" fmla="*/ 104080 w 136743"/>
                  <a:gd name="connsiteY6" fmla="*/ 8182 h 206348"/>
                  <a:gd name="connsiteX7" fmla="*/ 94741 w 136743"/>
                  <a:gd name="connsiteY7" fmla="*/ 8 h 206348"/>
                  <a:gd name="connsiteX8" fmla="*/ 83522 w 136743"/>
                  <a:gd name="connsiteY8" fmla="*/ 20715 h 206348"/>
                  <a:gd name="connsiteX9" fmla="*/ 60645 w 136743"/>
                  <a:gd name="connsiteY9" fmla="*/ 51210 h 206348"/>
                  <a:gd name="connsiteX10" fmla="*/ 32235 w 136743"/>
                  <a:gd name="connsiteY10" fmla="*/ 85209 h 206348"/>
                  <a:gd name="connsiteX11" fmla="*/ 6242 w 136743"/>
                  <a:gd name="connsiteY11" fmla="*/ 127143 h 206348"/>
                  <a:gd name="connsiteX12" fmla="*/ 474 w 136743"/>
                  <a:gd name="connsiteY12" fmla="*/ 166068 h 206348"/>
                  <a:gd name="connsiteX13" fmla="*/ 12135 w 136743"/>
                  <a:gd name="connsiteY13" fmla="*/ 184703 h 206348"/>
                  <a:gd name="connsiteX14" fmla="*/ 31577 w 136743"/>
                  <a:gd name="connsiteY14" fmla="*/ 197965 h 206348"/>
                  <a:gd name="connsiteX15" fmla="*/ 70997 w 136743"/>
                  <a:gd name="connsiteY15" fmla="*/ 205128 h 206348"/>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2135 w 136743"/>
                  <a:gd name="connsiteY13" fmla="*/ 184703 h 212426"/>
                  <a:gd name="connsiteX14" fmla="*/ 36147 w 136743"/>
                  <a:gd name="connsiteY14" fmla="*/ 210514 h 212426"/>
                  <a:gd name="connsiteX15" fmla="*/ 70997 w 136743"/>
                  <a:gd name="connsiteY15" fmla="*/ 205128 h 212426"/>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3665 w 136743"/>
                  <a:gd name="connsiteY13" fmla="*/ 191677 h 212426"/>
                  <a:gd name="connsiteX14" fmla="*/ 36147 w 136743"/>
                  <a:gd name="connsiteY14" fmla="*/ 210514 h 212426"/>
                  <a:gd name="connsiteX15" fmla="*/ 70997 w 136743"/>
                  <a:gd name="connsiteY15" fmla="*/ 205128 h 212426"/>
                  <a:gd name="connsiteX0" fmla="*/ 71012 w 136743"/>
                  <a:gd name="connsiteY0" fmla="*/ 210709 h 213707"/>
                  <a:gd name="connsiteX1" fmla="*/ 117412 w 136743"/>
                  <a:gd name="connsiteY1" fmla="*/ 173891 h 213707"/>
                  <a:gd name="connsiteX2" fmla="*/ 134380 w 136743"/>
                  <a:gd name="connsiteY2" fmla="*/ 123457 h 213707"/>
                  <a:gd name="connsiteX3" fmla="*/ 135057 w 136743"/>
                  <a:gd name="connsiteY3" fmla="*/ 81136 h 213707"/>
                  <a:gd name="connsiteX4" fmla="*/ 128068 w 136743"/>
                  <a:gd name="connsiteY4" fmla="*/ 53422 h 213707"/>
                  <a:gd name="connsiteX5" fmla="*/ 117166 w 136743"/>
                  <a:gd name="connsiteY5" fmla="*/ 26521 h 213707"/>
                  <a:gd name="connsiteX6" fmla="*/ 104080 w 136743"/>
                  <a:gd name="connsiteY6" fmla="*/ 8182 h 213707"/>
                  <a:gd name="connsiteX7" fmla="*/ 94741 w 136743"/>
                  <a:gd name="connsiteY7" fmla="*/ 8 h 213707"/>
                  <a:gd name="connsiteX8" fmla="*/ 83522 w 136743"/>
                  <a:gd name="connsiteY8" fmla="*/ 20715 h 213707"/>
                  <a:gd name="connsiteX9" fmla="*/ 60645 w 136743"/>
                  <a:gd name="connsiteY9" fmla="*/ 51210 h 213707"/>
                  <a:gd name="connsiteX10" fmla="*/ 32235 w 136743"/>
                  <a:gd name="connsiteY10" fmla="*/ 85209 h 213707"/>
                  <a:gd name="connsiteX11" fmla="*/ 6242 w 136743"/>
                  <a:gd name="connsiteY11" fmla="*/ 127143 h 213707"/>
                  <a:gd name="connsiteX12" fmla="*/ 474 w 136743"/>
                  <a:gd name="connsiteY12" fmla="*/ 166068 h 213707"/>
                  <a:gd name="connsiteX13" fmla="*/ 13665 w 136743"/>
                  <a:gd name="connsiteY13" fmla="*/ 191677 h 213707"/>
                  <a:gd name="connsiteX14" fmla="*/ 36147 w 136743"/>
                  <a:gd name="connsiteY14" fmla="*/ 210514 h 213707"/>
                  <a:gd name="connsiteX15" fmla="*/ 71012 w 136743"/>
                  <a:gd name="connsiteY15" fmla="*/ 210709 h 21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743" h="213707">
                    <a:moveTo>
                      <a:pt x="71012" y="210709"/>
                    </a:moveTo>
                    <a:cubicBezTo>
                      <a:pt x="84587" y="208551"/>
                      <a:pt x="108284" y="187385"/>
                      <a:pt x="117412" y="173891"/>
                    </a:cubicBezTo>
                    <a:cubicBezTo>
                      <a:pt x="126540" y="160397"/>
                      <a:pt x="131439" y="138916"/>
                      <a:pt x="134380" y="123457"/>
                    </a:cubicBezTo>
                    <a:cubicBezTo>
                      <a:pt x="137321" y="107998"/>
                      <a:pt x="137482" y="94902"/>
                      <a:pt x="135057" y="81136"/>
                    </a:cubicBezTo>
                    <a:cubicBezTo>
                      <a:pt x="131933" y="67018"/>
                      <a:pt x="132484" y="63937"/>
                      <a:pt x="128068" y="53422"/>
                    </a:cubicBezTo>
                    <a:cubicBezTo>
                      <a:pt x="124191" y="43287"/>
                      <a:pt x="121164" y="34061"/>
                      <a:pt x="117166" y="26521"/>
                    </a:cubicBezTo>
                    <a:cubicBezTo>
                      <a:pt x="113168" y="18981"/>
                      <a:pt x="106922" y="11569"/>
                      <a:pt x="104080" y="8182"/>
                    </a:cubicBezTo>
                    <a:lnTo>
                      <a:pt x="94741" y="8"/>
                    </a:lnTo>
                    <a:cubicBezTo>
                      <a:pt x="90734" y="-382"/>
                      <a:pt x="89205" y="12181"/>
                      <a:pt x="83522" y="20715"/>
                    </a:cubicBezTo>
                    <a:cubicBezTo>
                      <a:pt x="77839" y="29249"/>
                      <a:pt x="67694" y="42389"/>
                      <a:pt x="60645" y="51210"/>
                    </a:cubicBezTo>
                    <a:cubicBezTo>
                      <a:pt x="53596" y="60031"/>
                      <a:pt x="45070" y="69962"/>
                      <a:pt x="32235" y="85209"/>
                    </a:cubicBezTo>
                    <a:cubicBezTo>
                      <a:pt x="22214" y="98648"/>
                      <a:pt x="11536" y="113667"/>
                      <a:pt x="6242" y="127143"/>
                    </a:cubicBezTo>
                    <a:cubicBezTo>
                      <a:pt x="948" y="140620"/>
                      <a:pt x="-995" y="156475"/>
                      <a:pt x="474" y="166068"/>
                    </a:cubicBezTo>
                    <a:cubicBezTo>
                      <a:pt x="1943" y="175661"/>
                      <a:pt x="8645" y="186847"/>
                      <a:pt x="13665" y="191677"/>
                    </a:cubicBezTo>
                    <a:cubicBezTo>
                      <a:pt x="18685" y="196507"/>
                      <a:pt x="26331" y="205286"/>
                      <a:pt x="36147" y="210514"/>
                    </a:cubicBezTo>
                    <a:cubicBezTo>
                      <a:pt x="49166" y="216315"/>
                      <a:pt x="57312" y="212854"/>
                      <a:pt x="71012" y="210709"/>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44" name="Freeform 61"/>
              <p:cNvSpPr>
                <a:spLocks noChangeAspect="1"/>
              </p:cNvSpPr>
              <p:nvPr/>
            </p:nvSpPr>
            <p:spPr>
              <a:xfrm rot="1860957">
                <a:off x="4482767" y="3718828"/>
                <a:ext cx="258632" cy="470984"/>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66106 w 116279"/>
                  <a:gd name="connsiteY0" fmla="*/ 181790 h 181795"/>
                  <a:gd name="connsiteX1" fmla="*/ 103367 w 116279"/>
                  <a:gd name="connsiteY1" fmla="*/ 147631 h 181795"/>
                  <a:gd name="connsiteX2" fmla="*/ 116252 w 116279"/>
                  <a:gd name="connsiteY2" fmla="*/ 102157 h 181795"/>
                  <a:gd name="connsiteX3" fmla="*/ 108250 w 116279"/>
                  <a:gd name="connsiteY3" fmla="*/ 61906 h 181795"/>
                  <a:gd name="connsiteX4" fmla="*/ 89201 w 116279"/>
                  <a:gd name="connsiteY4" fmla="*/ 26228 h 181795"/>
                  <a:gd name="connsiteX5" fmla="*/ 77062 w 116279"/>
                  <a:gd name="connsiteY5" fmla="*/ 9381 h 181795"/>
                  <a:gd name="connsiteX6" fmla="*/ 67053 w 116279"/>
                  <a:gd name="connsiteY6" fmla="*/ 19 h 181795"/>
                  <a:gd name="connsiteX7" fmla="*/ 53853 w 116279"/>
                  <a:gd name="connsiteY7" fmla="*/ 10161 h 181795"/>
                  <a:gd name="connsiteX8" fmla="*/ 38952 w 116279"/>
                  <a:gd name="connsiteY8" fmla="*/ 27788 h 181795"/>
                  <a:gd name="connsiteX9" fmla="*/ 18210 w 116279"/>
                  <a:gd name="connsiteY9" fmla="*/ 64828 h 181795"/>
                  <a:gd name="connsiteX10" fmla="*/ 8 w 116279"/>
                  <a:gd name="connsiteY10" fmla="*/ 93030 h 181795"/>
                  <a:gd name="connsiteX11" fmla="*/ 24786 w 116279"/>
                  <a:gd name="connsiteY11" fmla="*/ 145250 h 181795"/>
                  <a:gd name="connsiteX12" fmla="*/ 66106 w 116279"/>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24798 w 116291"/>
                  <a:gd name="connsiteY11" fmla="*/ 145250 h 181795"/>
                  <a:gd name="connsiteX12" fmla="*/ 66118 w 116291"/>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11729 w 116291"/>
                  <a:gd name="connsiteY11" fmla="*/ 143315 h 181795"/>
                  <a:gd name="connsiteX12" fmla="*/ 66118 w 116291"/>
                  <a:gd name="connsiteY12" fmla="*/ 181790 h 181795"/>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8964 w 116291"/>
                  <a:gd name="connsiteY8" fmla="*/ 48395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103201 w 116291"/>
                  <a:gd name="connsiteY5" fmla="*/ 29939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856"/>
                  <a:gd name="connsiteY0" fmla="*/ 202397 h 202402"/>
                  <a:gd name="connsiteX1" fmla="*/ 103379 w 116856"/>
                  <a:gd name="connsiteY1" fmla="*/ 168238 h 202402"/>
                  <a:gd name="connsiteX2" fmla="*/ 116264 w 116856"/>
                  <a:gd name="connsiteY2" fmla="*/ 122764 h 202402"/>
                  <a:gd name="connsiteX3" fmla="*/ 108262 w 116856"/>
                  <a:gd name="connsiteY3" fmla="*/ 82513 h 202402"/>
                  <a:gd name="connsiteX4" fmla="*/ 115351 w 116856"/>
                  <a:gd name="connsiteY4" fmla="*/ 50706 h 202402"/>
                  <a:gd name="connsiteX5" fmla="*/ 103201 w 116856"/>
                  <a:gd name="connsiteY5" fmla="*/ 29939 h 202402"/>
                  <a:gd name="connsiteX6" fmla="*/ 91816 w 116856"/>
                  <a:gd name="connsiteY6" fmla="*/ 4 h 202402"/>
                  <a:gd name="connsiteX7" fmla="*/ 53865 w 116856"/>
                  <a:gd name="connsiteY7" fmla="*/ 30768 h 202402"/>
                  <a:gd name="connsiteX8" fmla="*/ 35042 w 116856"/>
                  <a:gd name="connsiteY8" fmla="*/ 47423 h 202402"/>
                  <a:gd name="connsiteX9" fmla="*/ 10358 w 116856"/>
                  <a:gd name="connsiteY9" fmla="*/ 77611 h 202402"/>
                  <a:gd name="connsiteX10" fmla="*/ 20 w 116856"/>
                  <a:gd name="connsiteY10" fmla="*/ 113637 h 202402"/>
                  <a:gd name="connsiteX11" fmla="*/ 11729 w 116856"/>
                  <a:gd name="connsiteY11" fmla="*/ 163922 h 202402"/>
                  <a:gd name="connsiteX12" fmla="*/ 66118 w 116856"/>
                  <a:gd name="connsiteY12" fmla="*/ 202397 h 202402"/>
                  <a:gd name="connsiteX0" fmla="*/ 66118 w 134977"/>
                  <a:gd name="connsiteY0" fmla="*/ 202397 h 202402"/>
                  <a:gd name="connsiteX1" fmla="*/ 103379 w 134977"/>
                  <a:gd name="connsiteY1" fmla="*/ 168238 h 202402"/>
                  <a:gd name="connsiteX2" fmla="*/ 116264 w 134977"/>
                  <a:gd name="connsiteY2" fmla="*/ 122764 h 202402"/>
                  <a:gd name="connsiteX3" fmla="*/ 134407 w 134977"/>
                  <a:gd name="connsiteY3" fmla="*/ 88343 h 202402"/>
                  <a:gd name="connsiteX4" fmla="*/ 115351 w 134977"/>
                  <a:gd name="connsiteY4" fmla="*/ 50706 h 202402"/>
                  <a:gd name="connsiteX5" fmla="*/ 103201 w 134977"/>
                  <a:gd name="connsiteY5" fmla="*/ 29939 h 202402"/>
                  <a:gd name="connsiteX6" fmla="*/ 91816 w 134977"/>
                  <a:gd name="connsiteY6" fmla="*/ 4 h 202402"/>
                  <a:gd name="connsiteX7" fmla="*/ 53865 w 134977"/>
                  <a:gd name="connsiteY7" fmla="*/ 30768 h 202402"/>
                  <a:gd name="connsiteX8" fmla="*/ 35042 w 134977"/>
                  <a:gd name="connsiteY8" fmla="*/ 47423 h 202402"/>
                  <a:gd name="connsiteX9" fmla="*/ 10358 w 134977"/>
                  <a:gd name="connsiteY9" fmla="*/ 77611 h 202402"/>
                  <a:gd name="connsiteX10" fmla="*/ 20 w 134977"/>
                  <a:gd name="connsiteY10" fmla="*/ 113637 h 202402"/>
                  <a:gd name="connsiteX11" fmla="*/ 11729 w 134977"/>
                  <a:gd name="connsiteY11" fmla="*/ 163922 h 202402"/>
                  <a:gd name="connsiteX12" fmla="*/ 66118 w 134977"/>
                  <a:gd name="connsiteY12" fmla="*/ 202397 h 202402"/>
                  <a:gd name="connsiteX0" fmla="*/ 66118 w 135595"/>
                  <a:gd name="connsiteY0" fmla="*/ 202397 h 202402"/>
                  <a:gd name="connsiteX1" fmla="*/ 103379 w 135595"/>
                  <a:gd name="connsiteY1" fmla="*/ 168238 h 202402"/>
                  <a:gd name="connsiteX2" fmla="*/ 129340 w 135595"/>
                  <a:gd name="connsiteY2" fmla="*/ 126659 h 202402"/>
                  <a:gd name="connsiteX3" fmla="*/ 134407 w 135595"/>
                  <a:gd name="connsiteY3" fmla="*/ 88343 h 202402"/>
                  <a:gd name="connsiteX4" fmla="*/ 115351 w 135595"/>
                  <a:gd name="connsiteY4" fmla="*/ 50706 h 202402"/>
                  <a:gd name="connsiteX5" fmla="*/ 103201 w 135595"/>
                  <a:gd name="connsiteY5" fmla="*/ 29939 h 202402"/>
                  <a:gd name="connsiteX6" fmla="*/ 91816 w 135595"/>
                  <a:gd name="connsiteY6" fmla="*/ 4 h 202402"/>
                  <a:gd name="connsiteX7" fmla="*/ 53865 w 135595"/>
                  <a:gd name="connsiteY7" fmla="*/ 30768 h 202402"/>
                  <a:gd name="connsiteX8" fmla="*/ 35042 w 135595"/>
                  <a:gd name="connsiteY8" fmla="*/ 47423 h 202402"/>
                  <a:gd name="connsiteX9" fmla="*/ 10358 w 135595"/>
                  <a:gd name="connsiteY9" fmla="*/ 77611 h 202402"/>
                  <a:gd name="connsiteX10" fmla="*/ 20 w 135595"/>
                  <a:gd name="connsiteY10" fmla="*/ 113637 h 202402"/>
                  <a:gd name="connsiteX11" fmla="*/ 11729 w 135595"/>
                  <a:gd name="connsiteY11" fmla="*/ 163922 h 202402"/>
                  <a:gd name="connsiteX12" fmla="*/ 66118 w 135595"/>
                  <a:gd name="connsiteY12" fmla="*/ 202397 h 202402"/>
                  <a:gd name="connsiteX0" fmla="*/ 66106 w 135583"/>
                  <a:gd name="connsiteY0" fmla="*/ 202397 h 202402"/>
                  <a:gd name="connsiteX1" fmla="*/ 103367 w 135583"/>
                  <a:gd name="connsiteY1" fmla="*/ 168238 h 202402"/>
                  <a:gd name="connsiteX2" fmla="*/ 129328 w 135583"/>
                  <a:gd name="connsiteY2" fmla="*/ 126659 h 202402"/>
                  <a:gd name="connsiteX3" fmla="*/ 134395 w 135583"/>
                  <a:gd name="connsiteY3" fmla="*/ 88343 h 202402"/>
                  <a:gd name="connsiteX4" fmla="*/ 115339 w 135583"/>
                  <a:gd name="connsiteY4" fmla="*/ 50706 h 202402"/>
                  <a:gd name="connsiteX5" fmla="*/ 103189 w 135583"/>
                  <a:gd name="connsiteY5" fmla="*/ 29939 h 202402"/>
                  <a:gd name="connsiteX6" fmla="*/ 91804 w 135583"/>
                  <a:gd name="connsiteY6" fmla="*/ 4 h 202402"/>
                  <a:gd name="connsiteX7" fmla="*/ 53853 w 135583"/>
                  <a:gd name="connsiteY7" fmla="*/ 30768 h 202402"/>
                  <a:gd name="connsiteX8" fmla="*/ 35030 w 135583"/>
                  <a:gd name="connsiteY8" fmla="*/ 47423 h 202402"/>
                  <a:gd name="connsiteX9" fmla="*/ 20796 w 135583"/>
                  <a:gd name="connsiteY9" fmla="*/ 77591 h 202402"/>
                  <a:gd name="connsiteX10" fmla="*/ 8 w 135583"/>
                  <a:gd name="connsiteY10" fmla="*/ 113637 h 202402"/>
                  <a:gd name="connsiteX11" fmla="*/ 11717 w 135583"/>
                  <a:gd name="connsiteY11" fmla="*/ 163922 h 202402"/>
                  <a:gd name="connsiteX12" fmla="*/ 66106 w 135583"/>
                  <a:gd name="connsiteY12" fmla="*/ 202397 h 202402"/>
                  <a:gd name="connsiteX0" fmla="*/ 66106 w 135583"/>
                  <a:gd name="connsiteY0" fmla="*/ 216089 h 216094"/>
                  <a:gd name="connsiteX1" fmla="*/ 103367 w 135583"/>
                  <a:gd name="connsiteY1" fmla="*/ 181930 h 216094"/>
                  <a:gd name="connsiteX2" fmla="*/ 129328 w 135583"/>
                  <a:gd name="connsiteY2" fmla="*/ 140351 h 216094"/>
                  <a:gd name="connsiteX3" fmla="*/ 134395 w 135583"/>
                  <a:gd name="connsiteY3" fmla="*/ 102035 h 216094"/>
                  <a:gd name="connsiteX4" fmla="*/ 115339 w 135583"/>
                  <a:gd name="connsiteY4" fmla="*/ 64398 h 216094"/>
                  <a:gd name="connsiteX5" fmla="*/ 103189 w 135583"/>
                  <a:gd name="connsiteY5" fmla="*/ 43631 h 216094"/>
                  <a:gd name="connsiteX6" fmla="*/ 78695 w 135583"/>
                  <a:gd name="connsiteY6" fmla="*/ 3 h 216094"/>
                  <a:gd name="connsiteX7" fmla="*/ 53853 w 135583"/>
                  <a:gd name="connsiteY7" fmla="*/ 44460 h 216094"/>
                  <a:gd name="connsiteX8" fmla="*/ 35030 w 135583"/>
                  <a:gd name="connsiteY8" fmla="*/ 61115 h 216094"/>
                  <a:gd name="connsiteX9" fmla="*/ 20796 w 135583"/>
                  <a:gd name="connsiteY9" fmla="*/ 91283 h 216094"/>
                  <a:gd name="connsiteX10" fmla="*/ 8 w 135583"/>
                  <a:gd name="connsiteY10" fmla="*/ 127329 h 216094"/>
                  <a:gd name="connsiteX11" fmla="*/ 11717 w 135583"/>
                  <a:gd name="connsiteY11" fmla="*/ 177614 h 216094"/>
                  <a:gd name="connsiteX12" fmla="*/ 66106 w 135583"/>
                  <a:gd name="connsiteY12" fmla="*/ 216089 h 216094"/>
                  <a:gd name="connsiteX0" fmla="*/ 66106 w 135583"/>
                  <a:gd name="connsiteY0" fmla="*/ 214150 h 214155"/>
                  <a:gd name="connsiteX1" fmla="*/ 103367 w 135583"/>
                  <a:gd name="connsiteY1" fmla="*/ 179991 h 214155"/>
                  <a:gd name="connsiteX2" fmla="*/ 129328 w 135583"/>
                  <a:gd name="connsiteY2" fmla="*/ 138412 h 214155"/>
                  <a:gd name="connsiteX3" fmla="*/ 134395 w 135583"/>
                  <a:gd name="connsiteY3" fmla="*/ 100096 h 214155"/>
                  <a:gd name="connsiteX4" fmla="*/ 115339 w 135583"/>
                  <a:gd name="connsiteY4" fmla="*/ 62459 h 214155"/>
                  <a:gd name="connsiteX5" fmla="*/ 103189 w 135583"/>
                  <a:gd name="connsiteY5" fmla="*/ 41692 h 214155"/>
                  <a:gd name="connsiteX6" fmla="*/ 89153 w 135583"/>
                  <a:gd name="connsiteY6" fmla="*/ 4 h 214155"/>
                  <a:gd name="connsiteX7" fmla="*/ 53853 w 135583"/>
                  <a:gd name="connsiteY7" fmla="*/ 42521 h 214155"/>
                  <a:gd name="connsiteX8" fmla="*/ 35030 w 135583"/>
                  <a:gd name="connsiteY8" fmla="*/ 59176 h 214155"/>
                  <a:gd name="connsiteX9" fmla="*/ 20796 w 135583"/>
                  <a:gd name="connsiteY9" fmla="*/ 89344 h 214155"/>
                  <a:gd name="connsiteX10" fmla="*/ 8 w 135583"/>
                  <a:gd name="connsiteY10" fmla="*/ 125390 h 214155"/>
                  <a:gd name="connsiteX11" fmla="*/ 11717 w 135583"/>
                  <a:gd name="connsiteY11" fmla="*/ 175675 h 214155"/>
                  <a:gd name="connsiteX12" fmla="*/ 66106 w 135583"/>
                  <a:gd name="connsiteY12" fmla="*/ 214150 h 214155"/>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35030 w 135583"/>
                  <a:gd name="connsiteY8" fmla="*/ 59178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96563 w 135583"/>
                  <a:gd name="connsiteY5" fmla="*/ 13292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7000 w 136477"/>
                  <a:gd name="connsiteY0" fmla="*/ 214152 h 214157"/>
                  <a:gd name="connsiteX1" fmla="*/ 104261 w 136477"/>
                  <a:gd name="connsiteY1" fmla="*/ 179993 h 214157"/>
                  <a:gd name="connsiteX2" fmla="*/ 130222 w 136477"/>
                  <a:gd name="connsiteY2" fmla="*/ 138414 h 214157"/>
                  <a:gd name="connsiteX3" fmla="*/ 135289 w 136477"/>
                  <a:gd name="connsiteY3" fmla="*/ 100098 h 214157"/>
                  <a:gd name="connsiteX4" fmla="*/ 121445 w 136477"/>
                  <a:gd name="connsiteY4" fmla="*/ 58532 h 214157"/>
                  <a:gd name="connsiteX5" fmla="*/ 97457 w 136477"/>
                  <a:gd name="connsiteY5" fmla="*/ 13292 h 214157"/>
                  <a:gd name="connsiteX6" fmla="*/ 90047 w 136477"/>
                  <a:gd name="connsiteY6" fmla="*/ 6 h 214157"/>
                  <a:gd name="connsiteX7" fmla="*/ 76899 w 136477"/>
                  <a:gd name="connsiteY7" fmla="*/ 25825 h 214157"/>
                  <a:gd name="connsiteX8" fmla="*/ 51586 w 136477"/>
                  <a:gd name="connsiteY8" fmla="*/ 55230 h 214157"/>
                  <a:gd name="connsiteX9" fmla="*/ 21690 w 136477"/>
                  <a:gd name="connsiteY9" fmla="*/ 89346 h 214157"/>
                  <a:gd name="connsiteX10" fmla="*/ 902 w 136477"/>
                  <a:gd name="connsiteY10" fmla="*/ 125392 h 214157"/>
                  <a:gd name="connsiteX11" fmla="*/ 4761 w 136477"/>
                  <a:gd name="connsiteY11" fmla="*/ 171773 h 214157"/>
                  <a:gd name="connsiteX12" fmla="*/ 67000 w 136477"/>
                  <a:gd name="connsiteY12" fmla="*/ 214152 h 214157"/>
                  <a:gd name="connsiteX0" fmla="*/ 67759 w 137236"/>
                  <a:gd name="connsiteY0" fmla="*/ 214152 h 214157"/>
                  <a:gd name="connsiteX1" fmla="*/ 105020 w 137236"/>
                  <a:gd name="connsiteY1" fmla="*/ 179993 h 214157"/>
                  <a:gd name="connsiteX2" fmla="*/ 130981 w 137236"/>
                  <a:gd name="connsiteY2" fmla="*/ 138414 h 214157"/>
                  <a:gd name="connsiteX3" fmla="*/ 136048 w 137236"/>
                  <a:gd name="connsiteY3" fmla="*/ 100098 h 214157"/>
                  <a:gd name="connsiteX4" fmla="*/ 122204 w 137236"/>
                  <a:gd name="connsiteY4" fmla="*/ 58532 h 214157"/>
                  <a:gd name="connsiteX5" fmla="*/ 98216 w 137236"/>
                  <a:gd name="connsiteY5" fmla="*/ 13292 h 214157"/>
                  <a:gd name="connsiteX6" fmla="*/ 90806 w 137236"/>
                  <a:gd name="connsiteY6" fmla="*/ 6 h 214157"/>
                  <a:gd name="connsiteX7" fmla="*/ 77658 w 137236"/>
                  <a:gd name="connsiteY7" fmla="*/ 25825 h 214157"/>
                  <a:gd name="connsiteX8" fmla="*/ 52345 w 137236"/>
                  <a:gd name="connsiteY8" fmla="*/ 55230 h 214157"/>
                  <a:gd name="connsiteX9" fmla="*/ 22449 w 137236"/>
                  <a:gd name="connsiteY9" fmla="*/ 89346 h 214157"/>
                  <a:gd name="connsiteX10" fmla="*/ 1661 w 137236"/>
                  <a:gd name="connsiteY10" fmla="*/ 125392 h 214157"/>
                  <a:gd name="connsiteX11" fmla="*/ 4217 w 137236"/>
                  <a:gd name="connsiteY11" fmla="*/ 172755 h 214157"/>
                  <a:gd name="connsiteX12" fmla="*/ 67759 w 137236"/>
                  <a:gd name="connsiteY12" fmla="*/ 214152 h 214157"/>
                  <a:gd name="connsiteX0" fmla="*/ 68294 w 137771"/>
                  <a:gd name="connsiteY0" fmla="*/ 214152 h 214157"/>
                  <a:gd name="connsiteX1" fmla="*/ 105555 w 137771"/>
                  <a:gd name="connsiteY1" fmla="*/ 179993 h 214157"/>
                  <a:gd name="connsiteX2" fmla="*/ 131516 w 137771"/>
                  <a:gd name="connsiteY2" fmla="*/ 138414 h 214157"/>
                  <a:gd name="connsiteX3" fmla="*/ 136583 w 137771"/>
                  <a:gd name="connsiteY3" fmla="*/ 100098 h 214157"/>
                  <a:gd name="connsiteX4" fmla="*/ 122739 w 137771"/>
                  <a:gd name="connsiteY4" fmla="*/ 58532 h 214157"/>
                  <a:gd name="connsiteX5" fmla="*/ 98751 w 137771"/>
                  <a:gd name="connsiteY5" fmla="*/ 13292 h 214157"/>
                  <a:gd name="connsiteX6" fmla="*/ 91341 w 137771"/>
                  <a:gd name="connsiteY6" fmla="*/ 6 h 214157"/>
                  <a:gd name="connsiteX7" fmla="*/ 78193 w 137771"/>
                  <a:gd name="connsiteY7" fmla="*/ 25825 h 214157"/>
                  <a:gd name="connsiteX8" fmla="*/ 52880 w 137771"/>
                  <a:gd name="connsiteY8" fmla="*/ 55230 h 214157"/>
                  <a:gd name="connsiteX9" fmla="*/ 22984 w 137771"/>
                  <a:gd name="connsiteY9" fmla="*/ 89346 h 214157"/>
                  <a:gd name="connsiteX10" fmla="*/ 913 w 137771"/>
                  <a:gd name="connsiteY10" fmla="*/ 132253 h 214157"/>
                  <a:gd name="connsiteX11" fmla="*/ 4752 w 137771"/>
                  <a:gd name="connsiteY11" fmla="*/ 172755 h 214157"/>
                  <a:gd name="connsiteX12" fmla="*/ 68294 w 137771"/>
                  <a:gd name="connsiteY12" fmla="*/ 214152 h 214157"/>
                  <a:gd name="connsiteX0" fmla="*/ 67498 w 136975"/>
                  <a:gd name="connsiteY0" fmla="*/ 214152 h 214956"/>
                  <a:gd name="connsiteX1" fmla="*/ 104759 w 136975"/>
                  <a:gd name="connsiteY1" fmla="*/ 179993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6975"/>
                  <a:gd name="connsiteY0" fmla="*/ 214152 h 214956"/>
                  <a:gd name="connsiteX1" fmla="*/ 111287 w 136975"/>
                  <a:gd name="connsiteY1" fmla="*/ 179001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4872 w 137452"/>
                  <a:gd name="connsiteY0" fmla="*/ 210238 h 211395"/>
                  <a:gd name="connsiteX1" fmla="*/ 111287 w 137452"/>
                  <a:gd name="connsiteY1" fmla="*/ 179001 h 211395"/>
                  <a:gd name="connsiteX2" fmla="*/ 130720 w 137452"/>
                  <a:gd name="connsiteY2" fmla="*/ 138414 h 211395"/>
                  <a:gd name="connsiteX3" fmla="*/ 135787 w 137452"/>
                  <a:gd name="connsiteY3" fmla="*/ 100098 h 211395"/>
                  <a:gd name="connsiteX4" fmla="*/ 121943 w 137452"/>
                  <a:gd name="connsiteY4" fmla="*/ 58532 h 211395"/>
                  <a:gd name="connsiteX5" fmla="*/ 97955 w 137452"/>
                  <a:gd name="connsiteY5" fmla="*/ 13292 h 211395"/>
                  <a:gd name="connsiteX6" fmla="*/ 90545 w 137452"/>
                  <a:gd name="connsiteY6" fmla="*/ 6 h 211395"/>
                  <a:gd name="connsiteX7" fmla="*/ 77397 w 137452"/>
                  <a:gd name="connsiteY7" fmla="*/ 25825 h 211395"/>
                  <a:gd name="connsiteX8" fmla="*/ 52084 w 137452"/>
                  <a:gd name="connsiteY8" fmla="*/ 55230 h 211395"/>
                  <a:gd name="connsiteX9" fmla="*/ 22188 w 137452"/>
                  <a:gd name="connsiteY9" fmla="*/ 89346 h 211395"/>
                  <a:gd name="connsiteX10" fmla="*/ 117 w 137452"/>
                  <a:gd name="connsiteY10" fmla="*/ 132253 h 211395"/>
                  <a:gd name="connsiteX11" fmla="*/ 3956 w 137452"/>
                  <a:gd name="connsiteY11" fmla="*/ 172755 h 211395"/>
                  <a:gd name="connsiteX12" fmla="*/ 34257 w 137452"/>
                  <a:gd name="connsiteY12" fmla="*/ 201599 h 211395"/>
                  <a:gd name="connsiteX13" fmla="*/ 64872 w 137452"/>
                  <a:gd name="connsiteY13" fmla="*/ 210238 h 211395"/>
                  <a:gd name="connsiteX0" fmla="*/ 68291 w 140871"/>
                  <a:gd name="connsiteY0" fmla="*/ 210238 h 211395"/>
                  <a:gd name="connsiteX1" fmla="*/ 114706 w 140871"/>
                  <a:gd name="connsiteY1" fmla="*/ 179001 h 211395"/>
                  <a:gd name="connsiteX2" fmla="*/ 134139 w 140871"/>
                  <a:gd name="connsiteY2" fmla="*/ 138414 h 211395"/>
                  <a:gd name="connsiteX3" fmla="*/ 139206 w 140871"/>
                  <a:gd name="connsiteY3" fmla="*/ 100098 h 211395"/>
                  <a:gd name="connsiteX4" fmla="*/ 125362 w 140871"/>
                  <a:gd name="connsiteY4" fmla="*/ 58532 h 211395"/>
                  <a:gd name="connsiteX5" fmla="*/ 101374 w 140871"/>
                  <a:gd name="connsiteY5" fmla="*/ 13292 h 211395"/>
                  <a:gd name="connsiteX6" fmla="*/ 93964 w 140871"/>
                  <a:gd name="connsiteY6" fmla="*/ 6 h 211395"/>
                  <a:gd name="connsiteX7" fmla="*/ 80816 w 140871"/>
                  <a:gd name="connsiteY7" fmla="*/ 25825 h 211395"/>
                  <a:gd name="connsiteX8" fmla="*/ 55503 w 140871"/>
                  <a:gd name="connsiteY8" fmla="*/ 55230 h 211395"/>
                  <a:gd name="connsiteX9" fmla="*/ 25607 w 140871"/>
                  <a:gd name="connsiteY9" fmla="*/ 89346 h 211395"/>
                  <a:gd name="connsiteX10" fmla="*/ 3536 w 140871"/>
                  <a:gd name="connsiteY10" fmla="*/ 132253 h 211395"/>
                  <a:gd name="connsiteX11" fmla="*/ 2144 w 140871"/>
                  <a:gd name="connsiteY11" fmla="*/ 170805 h 211395"/>
                  <a:gd name="connsiteX12" fmla="*/ 37676 w 140871"/>
                  <a:gd name="connsiteY12" fmla="*/ 201599 h 211395"/>
                  <a:gd name="connsiteX13" fmla="*/ 68291 w 140871"/>
                  <a:gd name="connsiteY13" fmla="*/ 210238 h 211395"/>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5607 w 140871"/>
                  <a:gd name="connsiteY9" fmla="*/ 89346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8648 w 141580"/>
                  <a:gd name="connsiteY8" fmla="*/ 5632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260 w 141840"/>
                  <a:gd name="connsiteY0" fmla="*/ 210238 h 211396"/>
                  <a:gd name="connsiteX1" fmla="*/ 115675 w 141840"/>
                  <a:gd name="connsiteY1" fmla="*/ 179001 h 211396"/>
                  <a:gd name="connsiteX2" fmla="*/ 135108 w 141840"/>
                  <a:gd name="connsiteY2" fmla="*/ 138414 h 211396"/>
                  <a:gd name="connsiteX3" fmla="*/ 140175 w 141840"/>
                  <a:gd name="connsiteY3" fmla="*/ 100098 h 211396"/>
                  <a:gd name="connsiteX4" fmla="*/ 126331 w 141840"/>
                  <a:gd name="connsiteY4" fmla="*/ 58532 h 211396"/>
                  <a:gd name="connsiteX5" fmla="*/ 102343 w 141840"/>
                  <a:gd name="connsiteY5" fmla="*/ 13292 h 211396"/>
                  <a:gd name="connsiteX6" fmla="*/ 94933 w 141840"/>
                  <a:gd name="connsiteY6" fmla="*/ 6 h 211396"/>
                  <a:gd name="connsiteX7" fmla="*/ 81785 w 141840"/>
                  <a:gd name="connsiteY7" fmla="*/ 25825 h 211396"/>
                  <a:gd name="connsiteX8" fmla="*/ 58908 w 141840"/>
                  <a:gd name="connsiteY8" fmla="*/ 56320 h 211396"/>
                  <a:gd name="connsiteX9" fmla="*/ 30498 w 141840"/>
                  <a:gd name="connsiteY9" fmla="*/ 90319 h 211396"/>
                  <a:gd name="connsiteX10" fmla="*/ 4505 w 141840"/>
                  <a:gd name="connsiteY10" fmla="*/ 132253 h 211396"/>
                  <a:gd name="connsiteX11" fmla="*/ 3113 w 141840"/>
                  <a:gd name="connsiteY11" fmla="*/ 170805 h 211396"/>
                  <a:gd name="connsiteX12" fmla="*/ 30808 w 141840"/>
                  <a:gd name="connsiteY12" fmla="*/ 201614 h 211396"/>
                  <a:gd name="connsiteX13" fmla="*/ 69260 w 141840"/>
                  <a:gd name="connsiteY13" fmla="*/ 210238 h 211396"/>
                  <a:gd name="connsiteX0" fmla="*/ 71216 w 143796"/>
                  <a:gd name="connsiteY0" fmla="*/ 210238 h 211396"/>
                  <a:gd name="connsiteX1" fmla="*/ 117631 w 143796"/>
                  <a:gd name="connsiteY1" fmla="*/ 179001 h 211396"/>
                  <a:gd name="connsiteX2" fmla="*/ 137064 w 143796"/>
                  <a:gd name="connsiteY2" fmla="*/ 138414 h 211396"/>
                  <a:gd name="connsiteX3" fmla="*/ 142131 w 143796"/>
                  <a:gd name="connsiteY3" fmla="*/ 100098 h 211396"/>
                  <a:gd name="connsiteX4" fmla="*/ 128287 w 143796"/>
                  <a:gd name="connsiteY4" fmla="*/ 58532 h 211396"/>
                  <a:gd name="connsiteX5" fmla="*/ 104299 w 143796"/>
                  <a:gd name="connsiteY5" fmla="*/ 13292 h 211396"/>
                  <a:gd name="connsiteX6" fmla="*/ 96889 w 143796"/>
                  <a:gd name="connsiteY6" fmla="*/ 6 h 211396"/>
                  <a:gd name="connsiteX7" fmla="*/ 83741 w 143796"/>
                  <a:gd name="connsiteY7" fmla="*/ 25825 h 211396"/>
                  <a:gd name="connsiteX8" fmla="*/ 60864 w 143796"/>
                  <a:gd name="connsiteY8" fmla="*/ 56320 h 211396"/>
                  <a:gd name="connsiteX9" fmla="*/ 32454 w 143796"/>
                  <a:gd name="connsiteY9" fmla="*/ 90319 h 211396"/>
                  <a:gd name="connsiteX10" fmla="*/ 6461 w 143796"/>
                  <a:gd name="connsiteY10" fmla="*/ 132253 h 211396"/>
                  <a:gd name="connsiteX11" fmla="*/ 2643 w 143796"/>
                  <a:gd name="connsiteY11" fmla="*/ 172634 h 211396"/>
                  <a:gd name="connsiteX12" fmla="*/ 32764 w 143796"/>
                  <a:gd name="connsiteY12" fmla="*/ 201614 h 211396"/>
                  <a:gd name="connsiteX13" fmla="*/ 71216 w 143796"/>
                  <a:gd name="connsiteY13" fmla="*/ 210238 h 211396"/>
                  <a:gd name="connsiteX0" fmla="*/ 71216 w 144672"/>
                  <a:gd name="connsiteY0" fmla="*/ 210238 h 211396"/>
                  <a:gd name="connsiteX1" fmla="*/ 117631 w 144672"/>
                  <a:gd name="connsiteY1" fmla="*/ 179001 h 211396"/>
                  <a:gd name="connsiteX2" fmla="*/ 140458 w 144672"/>
                  <a:gd name="connsiteY2" fmla="*/ 135124 h 211396"/>
                  <a:gd name="connsiteX3" fmla="*/ 142131 w 144672"/>
                  <a:gd name="connsiteY3" fmla="*/ 100098 h 211396"/>
                  <a:gd name="connsiteX4" fmla="*/ 128287 w 144672"/>
                  <a:gd name="connsiteY4" fmla="*/ 58532 h 211396"/>
                  <a:gd name="connsiteX5" fmla="*/ 104299 w 144672"/>
                  <a:gd name="connsiteY5" fmla="*/ 13292 h 211396"/>
                  <a:gd name="connsiteX6" fmla="*/ 96889 w 144672"/>
                  <a:gd name="connsiteY6" fmla="*/ 6 h 211396"/>
                  <a:gd name="connsiteX7" fmla="*/ 83741 w 144672"/>
                  <a:gd name="connsiteY7" fmla="*/ 25825 h 211396"/>
                  <a:gd name="connsiteX8" fmla="*/ 60864 w 144672"/>
                  <a:gd name="connsiteY8" fmla="*/ 56320 h 211396"/>
                  <a:gd name="connsiteX9" fmla="*/ 32454 w 144672"/>
                  <a:gd name="connsiteY9" fmla="*/ 90319 h 211396"/>
                  <a:gd name="connsiteX10" fmla="*/ 6461 w 144672"/>
                  <a:gd name="connsiteY10" fmla="*/ 132253 h 211396"/>
                  <a:gd name="connsiteX11" fmla="*/ 2643 w 144672"/>
                  <a:gd name="connsiteY11" fmla="*/ 172634 h 211396"/>
                  <a:gd name="connsiteX12" fmla="*/ 32764 w 144672"/>
                  <a:gd name="connsiteY12" fmla="*/ 201614 h 211396"/>
                  <a:gd name="connsiteX13" fmla="*/ 71216 w 144672"/>
                  <a:gd name="connsiteY13" fmla="*/ 210238 h 211396"/>
                  <a:gd name="connsiteX0" fmla="*/ 71216 w 143792"/>
                  <a:gd name="connsiteY0" fmla="*/ 210238 h 211396"/>
                  <a:gd name="connsiteX1" fmla="*/ 117631 w 143792"/>
                  <a:gd name="connsiteY1" fmla="*/ 179001 h 211396"/>
                  <a:gd name="connsiteX2" fmla="*/ 137040 w 143792"/>
                  <a:gd name="connsiteY2" fmla="*/ 131117 h 211396"/>
                  <a:gd name="connsiteX3" fmla="*/ 142131 w 143792"/>
                  <a:gd name="connsiteY3" fmla="*/ 100098 h 211396"/>
                  <a:gd name="connsiteX4" fmla="*/ 128287 w 143792"/>
                  <a:gd name="connsiteY4" fmla="*/ 58532 h 211396"/>
                  <a:gd name="connsiteX5" fmla="*/ 104299 w 143792"/>
                  <a:gd name="connsiteY5" fmla="*/ 13292 h 211396"/>
                  <a:gd name="connsiteX6" fmla="*/ 96889 w 143792"/>
                  <a:gd name="connsiteY6" fmla="*/ 6 h 211396"/>
                  <a:gd name="connsiteX7" fmla="*/ 83741 w 143792"/>
                  <a:gd name="connsiteY7" fmla="*/ 25825 h 211396"/>
                  <a:gd name="connsiteX8" fmla="*/ 60864 w 143792"/>
                  <a:gd name="connsiteY8" fmla="*/ 56320 h 211396"/>
                  <a:gd name="connsiteX9" fmla="*/ 32454 w 143792"/>
                  <a:gd name="connsiteY9" fmla="*/ 90319 h 211396"/>
                  <a:gd name="connsiteX10" fmla="*/ 6461 w 143792"/>
                  <a:gd name="connsiteY10" fmla="*/ 132253 h 211396"/>
                  <a:gd name="connsiteX11" fmla="*/ 2643 w 143792"/>
                  <a:gd name="connsiteY11" fmla="*/ 172634 h 211396"/>
                  <a:gd name="connsiteX12" fmla="*/ 32764 w 143792"/>
                  <a:gd name="connsiteY12" fmla="*/ 201614 h 211396"/>
                  <a:gd name="connsiteX13" fmla="*/ 71216 w 143792"/>
                  <a:gd name="connsiteY13" fmla="*/ 210238 h 211396"/>
                  <a:gd name="connsiteX0" fmla="*/ 71216 w 141377"/>
                  <a:gd name="connsiteY0" fmla="*/ 210238 h 211396"/>
                  <a:gd name="connsiteX1" fmla="*/ 117631 w 141377"/>
                  <a:gd name="connsiteY1" fmla="*/ 179001 h 211396"/>
                  <a:gd name="connsiteX2" fmla="*/ 137040 w 141377"/>
                  <a:gd name="connsiteY2" fmla="*/ 131117 h 211396"/>
                  <a:gd name="connsiteX3" fmla="*/ 139186 w 141377"/>
                  <a:gd name="connsiteY3" fmla="*/ 92076 h 211396"/>
                  <a:gd name="connsiteX4" fmla="*/ 128287 w 141377"/>
                  <a:gd name="connsiteY4" fmla="*/ 58532 h 211396"/>
                  <a:gd name="connsiteX5" fmla="*/ 104299 w 141377"/>
                  <a:gd name="connsiteY5" fmla="*/ 13292 h 211396"/>
                  <a:gd name="connsiteX6" fmla="*/ 96889 w 141377"/>
                  <a:gd name="connsiteY6" fmla="*/ 6 h 211396"/>
                  <a:gd name="connsiteX7" fmla="*/ 83741 w 141377"/>
                  <a:gd name="connsiteY7" fmla="*/ 25825 h 211396"/>
                  <a:gd name="connsiteX8" fmla="*/ 60864 w 141377"/>
                  <a:gd name="connsiteY8" fmla="*/ 56320 h 211396"/>
                  <a:gd name="connsiteX9" fmla="*/ 32454 w 141377"/>
                  <a:gd name="connsiteY9" fmla="*/ 90319 h 211396"/>
                  <a:gd name="connsiteX10" fmla="*/ 6461 w 141377"/>
                  <a:gd name="connsiteY10" fmla="*/ 132253 h 211396"/>
                  <a:gd name="connsiteX11" fmla="*/ 2643 w 141377"/>
                  <a:gd name="connsiteY11" fmla="*/ 172634 h 211396"/>
                  <a:gd name="connsiteX12" fmla="*/ 32764 w 141377"/>
                  <a:gd name="connsiteY12" fmla="*/ 201614 h 211396"/>
                  <a:gd name="connsiteX13" fmla="*/ 71216 w 141377"/>
                  <a:gd name="connsiteY13" fmla="*/ 210238 h 211396"/>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0821"/>
                  <a:gd name="connsiteY0" fmla="*/ 202944 h 204102"/>
                  <a:gd name="connsiteX1" fmla="*/ 117631 w 140821"/>
                  <a:gd name="connsiteY1" fmla="*/ 171707 h 204102"/>
                  <a:gd name="connsiteX2" fmla="*/ 134599 w 140821"/>
                  <a:gd name="connsiteY2" fmla="*/ 121273 h 204102"/>
                  <a:gd name="connsiteX3" fmla="*/ 139186 w 140821"/>
                  <a:gd name="connsiteY3" fmla="*/ 84782 h 204102"/>
                  <a:gd name="connsiteX4" fmla="*/ 128287 w 140821"/>
                  <a:gd name="connsiteY4" fmla="*/ 51238 h 204102"/>
                  <a:gd name="connsiteX5" fmla="*/ 104299 w 140821"/>
                  <a:gd name="connsiteY5" fmla="*/ 5998 h 204102"/>
                  <a:gd name="connsiteX6" fmla="*/ 95940 w 140821"/>
                  <a:gd name="connsiteY6" fmla="*/ 11 h 204102"/>
                  <a:gd name="connsiteX7" fmla="*/ 83741 w 140821"/>
                  <a:gd name="connsiteY7" fmla="*/ 18531 h 204102"/>
                  <a:gd name="connsiteX8" fmla="*/ 60864 w 140821"/>
                  <a:gd name="connsiteY8" fmla="*/ 49026 h 204102"/>
                  <a:gd name="connsiteX9" fmla="*/ 32454 w 140821"/>
                  <a:gd name="connsiteY9" fmla="*/ 83025 h 204102"/>
                  <a:gd name="connsiteX10" fmla="*/ 6461 w 140821"/>
                  <a:gd name="connsiteY10" fmla="*/ 124959 h 204102"/>
                  <a:gd name="connsiteX11" fmla="*/ 2643 w 140821"/>
                  <a:gd name="connsiteY11" fmla="*/ 165340 h 204102"/>
                  <a:gd name="connsiteX12" fmla="*/ 32764 w 140821"/>
                  <a:gd name="connsiteY12" fmla="*/ 194320 h 204102"/>
                  <a:gd name="connsiteX13" fmla="*/ 71216 w 140821"/>
                  <a:gd name="connsiteY13" fmla="*/ 202944 h 204102"/>
                  <a:gd name="connsiteX0" fmla="*/ 71216 w 136354"/>
                  <a:gd name="connsiteY0" fmla="*/ 202944 h 204102"/>
                  <a:gd name="connsiteX1" fmla="*/ 117631 w 136354"/>
                  <a:gd name="connsiteY1" fmla="*/ 171707 h 204102"/>
                  <a:gd name="connsiteX2" fmla="*/ 134599 w 136354"/>
                  <a:gd name="connsiteY2" fmla="*/ 121273 h 204102"/>
                  <a:gd name="connsiteX3" fmla="*/ 132857 w 136354"/>
                  <a:gd name="connsiteY3" fmla="*/ 82970 h 204102"/>
                  <a:gd name="connsiteX4" fmla="*/ 128287 w 136354"/>
                  <a:gd name="connsiteY4" fmla="*/ 51238 h 204102"/>
                  <a:gd name="connsiteX5" fmla="*/ 104299 w 136354"/>
                  <a:gd name="connsiteY5" fmla="*/ 5998 h 204102"/>
                  <a:gd name="connsiteX6" fmla="*/ 95940 w 136354"/>
                  <a:gd name="connsiteY6" fmla="*/ 11 h 204102"/>
                  <a:gd name="connsiteX7" fmla="*/ 83741 w 136354"/>
                  <a:gd name="connsiteY7" fmla="*/ 18531 h 204102"/>
                  <a:gd name="connsiteX8" fmla="*/ 60864 w 136354"/>
                  <a:gd name="connsiteY8" fmla="*/ 49026 h 204102"/>
                  <a:gd name="connsiteX9" fmla="*/ 32454 w 136354"/>
                  <a:gd name="connsiteY9" fmla="*/ 83025 h 204102"/>
                  <a:gd name="connsiteX10" fmla="*/ 6461 w 136354"/>
                  <a:gd name="connsiteY10" fmla="*/ 124959 h 204102"/>
                  <a:gd name="connsiteX11" fmla="*/ 2643 w 136354"/>
                  <a:gd name="connsiteY11" fmla="*/ 165340 h 204102"/>
                  <a:gd name="connsiteX12" fmla="*/ 32764 w 136354"/>
                  <a:gd name="connsiteY12" fmla="*/ 194320 h 204102"/>
                  <a:gd name="connsiteX13" fmla="*/ 71216 w 136354"/>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6962"/>
                  <a:gd name="connsiteY0" fmla="*/ 202944 h 204102"/>
                  <a:gd name="connsiteX1" fmla="*/ 117631 w 136962"/>
                  <a:gd name="connsiteY1" fmla="*/ 171707 h 204102"/>
                  <a:gd name="connsiteX2" fmla="*/ 134599 w 136962"/>
                  <a:gd name="connsiteY2" fmla="*/ 121273 h 204102"/>
                  <a:gd name="connsiteX3" fmla="*/ 135276 w 136962"/>
                  <a:gd name="connsiteY3" fmla="*/ 78952 h 204102"/>
                  <a:gd name="connsiteX4" fmla="*/ 128287 w 136962"/>
                  <a:gd name="connsiteY4" fmla="*/ 51238 h 204102"/>
                  <a:gd name="connsiteX5" fmla="*/ 104299 w 136962"/>
                  <a:gd name="connsiteY5" fmla="*/ 5998 h 204102"/>
                  <a:gd name="connsiteX6" fmla="*/ 95940 w 136962"/>
                  <a:gd name="connsiteY6" fmla="*/ 11 h 204102"/>
                  <a:gd name="connsiteX7" fmla="*/ 83741 w 136962"/>
                  <a:gd name="connsiteY7" fmla="*/ 18531 h 204102"/>
                  <a:gd name="connsiteX8" fmla="*/ 60864 w 136962"/>
                  <a:gd name="connsiteY8" fmla="*/ 49026 h 204102"/>
                  <a:gd name="connsiteX9" fmla="*/ 32454 w 136962"/>
                  <a:gd name="connsiteY9" fmla="*/ 83025 h 204102"/>
                  <a:gd name="connsiteX10" fmla="*/ 6461 w 136962"/>
                  <a:gd name="connsiteY10" fmla="*/ 124959 h 204102"/>
                  <a:gd name="connsiteX11" fmla="*/ 2643 w 136962"/>
                  <a:gd name="connsiteY11" fmla="*/ 165340 h 204102"/>
                  <a:gd name="connsiteX12" fmla="*/ 32764 w 136962"/>
                  <a:gd name="connsiteY12" fmla="*/ 194320 h 204102"/>
                  <a:gd name="connsiteX13" fmla="*/ 71216 w 136962"/>
                  <a:gd name="connsiteY13" fmla="*/ 202944 h 204102"/>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04299 w 136962"/>
                  <a:gd name="connsiteY5" fmla="*/ 8182 h 206286"/>
                  <a:gd name="connsiteX6" fmla="*/ 94960 w 136962"/>
                  <a:gd name="connsiteY6" fmla="*/ 8 h 206286"/>
                  <a:gd name="connsiteX7" fmla="*/ 83741 w 136962"/>
                  <a:gd name="connsiteY7" fmla="*/ 20715 h 206286"/>
                  <a:gd name="connsiteX8" fmla="*/ 60864 w 136962"/>
                  <a:gd name="connsiteY8" fmla="*/ 51210 h 206286"/>
                  <a:gd name="connsiteX9" fmla="*/ 32454 w 136962"/>
                  <a:gd name="connsiteY9" fmla="*/ 85209 h 206286"/>
                  <a:gd name="connsiteX10" fmla="*/ 6461 w 136962"/>
                  <a:gd name="connsiteY10" fmla="*/ 127143 h 206286"/>
                  <a:gd name="connsiteX11" fmla="*/ 2643 w 136962"/>
                  <a:gd name="connsiteY11" fmla="*/ 167524 h 206286"/>
                  <a:gd name="connsiteX12" fmla="*/ 32764 w 136962"/>
                  <a:gd name="connsiteY12" fmla="*/ 196504 h 206286"/>
                  <a:gd name="connsiteX13" fmla="*/ 71216 w 136962"/>
                  <a:gd name="connsiteY13"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2013 w 136962"/>
                  <a:gd name="connsiteY5" fmla="*/ 20328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7385 w 136962"/>
                  <a:gd name="connsiteY5" fmla="*/ 26521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69341 w 135087"/>
                  <a:gd name="connsiteY0" fmla="*/ 205128 h 206286"/>
                  <a:gd name="connsiteX1" fmla="*/ 115756 w 135087"/>
                  <a:gd name="connsiteY1" fmla="*/ 173891 h 206286"/>
                  <a:gd name="connsiteX2" fmla="*/ 132724 w 135087"/>
                  <a:gd name="connsiteY2" fmla="*/ 123457 h 206286"/>
                  <a:gd name="connsiteX3" fmla="*/ 133401 w 135087"/>
                  <a:gd name="connsiteY3" fmla="*/ 81136 h 206286"/>
                  <a:gd name="connsiteX4" fmla="*/ 126412 w 135087"/>
                  <a:gd name="connsiteY4" fmla="*/ 53422 h 206286"/>
                  <a:gd name="connsiteX5" fmla="*/ 115510 w 135087"/>
                  <a:gd name="connsiteY5" fmla="*/ 26521 h 206286"/>
                  <a:gd name="connsiteX6" fmla="*/ 102424 w 135087"/>
                  <a:gd name="connsiteY6" fmla="*/ 8182 h 206286"/>
                  <a:gd name="connsiteX7" fmla="*/ 93085 w 135087"/>
                  <a:gd name="connsiteY7" fmla="*/ 8 h 206286"/>
                  <a:gd name="connsiteX8" fmla="*/ 81866 w 135087"/>
                  <a:gd name="connsiteY8" fmla="*/ 20715 h 206286"/>
                  <a:gd name="connsiteX9" fmla="*/ 58989 w 135087"/>
                  <a:gd name="connsiteY9" fmla="*/ 51210 h 206286"/>
                  <a:gd name="connsiteX10" fmla="*/ 30579 w 135087"/>
                  <a:gd name="connsiteY10" fmla="*/ 85209 h 206286"/>
                  <a:gd name="connsiteX11" fmla="*/ 4586 w 135087"/>
                  <a:gd name="connsiteY11" fmla="*/ 127143 h 206286"/>
                  <a:gd name="connsiteX12" fmla="*/ 768 w 135087"/>
                  <a:gd name="connsiteY12" fmla="*/ 167524 h 206286"/>
                  <a:gd name="connsiteX13" fmla="*/ 13398 w 135087"/>
                  <a:gd name="connsiteY13" fmla="*/ 184698 h 206286"/>
                  <a:gd name="connsiteX14" fmla="*/ 30889 w 135087"/>
                  <a:gd name="connsiteY14" fmla="*/ 196504 h 206286"/>
                  <a:gd name="connsiteX15" fmla="*/ 69341 w 135087"/>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5054 w 136743"/>
                  <a:gd name="connsiteY13" fmla="*/ 184698 h 206286"/>
                  <a:gd name="connsiteX14" fmla="*/ 32545 w 136743"/>
                  <a:gd name="connsiteY14" fmla="*/ 196504 h 206286"/>
                  <a:gd name="connsiteX15" fmla="*/ 70997 w 136743"/>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2135 w 136743"/>
                  <a:gd name="connsiteY13" fmla="*/ 184703 h 206286"/>
                  <a:gd name="connsiteX14" fmla="*/ 32545 w 136743"/>
                  <a:gd name="connsiteY14" fmla="*/ 196504 h 206286"/>
                  <a:gd name="connsiteX15" fmla="*/ 70997 w 136743"/>
                  <a:gd name="connsiteY15" fmla="*/ 205128 h 206286"/>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348"/>
                  <a:gd name="connsiteX1" fmla="*/ 117412 w 136743"/>
                  <a:gd name="connsiteY1" fmla="*/ 173891 h 206348"/>
                  <a:gd name="connsiteX2" fmla="*/ 134380 w 136743"/>
                  <a:gd name="connsiteY2" fmla="*/ 123457 h 206348"/>
                  <a:gd name="connsiteX3" fmla="*/ 135057 w 136743"/>
                  <a:gd name="connsiteY3" fmla="*/ 81136 h 206348"/>
                  <a:gd name="connsiteX4" fmla="*/ 128068 w 136743"/>
                  <a:gd name="connsiteY4" fmla="*/ 53422 h 206348"/>
                  <a:gd name="connsiteX5" fmla="*/ 117166 w 136743"/>
                  <a:gd name="connsiteY5" fmla="*/ 26521 h 206348"/>
                  <a:gd name="connsiteX6" fmla="*/ 104080 w 136743"/>
                  <a:gd name="connsiteY6" fmla="*/ 8182 h 206348"/>
                  <a:gd name="connsiteX7" fmla="*/ 94741 w 136743"/>
                  <a:gd name="connsiteY7" fmla="*/ 8 h 206348"/>
                  <a:gd name="connsiteX8" fmla="*/ 83522 w 136743"/>
                  <a:gd name="connsiteY8" fmla="*/ 20715 h 206348"/>
                  <a:gd name="connsiteX9" fmla="*/ 60645 w 136743"/>
                  <a:gd name="connsiteY9" fmla="*/ 51210 h 206348"/>
                  <a:gd name="connsiteX10" fmla="*/ 32235 w 136743"/>
                  <a:gd name="connsiteY10" fmla="*/ 85209 h 206348"/>
                  <a:gd name="connsiteX11" fmla="*/ 6242 w 136743"/>
                  <a:gd name="connsiteY11" fmla="*/ 127143 h 206348"/>
                  <a:gd name="connsiteX12" fmla="*/ 474 w 136743"/>
                  <a:gd name="connsiteY12" fmla="*/ 166068 h 206348"/>
                  <a:gd name="connsiteX13" fmla="*/ 12135 w 136743"/>
                  <a:gd name="connsiteY13" fmla="*/ 184703 h 206348"/>
                  <a:gd name="connsiteX14" fmla="*/ 31577 w 136743"/>
                  <a:gd name="connsiteY14" fmla="*/ 197965 h 206348"/>
                  <a:gd name="connsiteX15" fmla="*/ 70997 w 136743"/>
                  <a:gd name="connsiteY15" fmla="*/ 205128 h 206348"/>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2135 w 136743"/>
                  <a:gd name="connsiteY13" fmla="*/ 184703 h 212426"/>
                  <a:gd name="connsiteX14" fmla="*/ 36147 w 136743"/>
                  <a:gd name="connsiteY14" fmla="*/ 210514 h 212426"/>
                  <a:gd name="connsiteX15" fmla="*/ 70997 w 136743"/>
                  <a:gd name="connsiteY15" fmla="*/ 205128 h 212426"/>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3665 w 136743"/>
                  <a:gd name="connsiteY13" fmla="*/ 191677 h 212426"/>
                  <a:gd name="connsiteX14" fmla="*/ 36147 w 136743"/>
                  <a:gd name="connsiteY14" fmla="*/ 210514 h 212426"/>
                  <a:gd name="connsiteX15" fmla="*/ 70997 w 136743"/>
                  <a:gd name="connsiteY15" fmla="*/ 205128 h 212426"/>
                  <a:gd name="connsiteX0" fmla="*/ 71012 w 136743"/>
                  <a:gd name="connsiteY0" fmla="*/ 210709 h 213707"/>
                  <a:gd name="connsiteX1" fmla="*/ 117412 w 136743"/>
                  <a:gd name="connsiteY1" fmla="*/ 173891 h 213707"/>
                  <a:gd name="connsiteX2" fmla="*/ 134380 w 136743"/>
                  <a:gd name="connsiteY2" fmla="*/ 123457 h 213707"/>
                  <a:gd name="connsiteX3" fmla="*/ 135057 w 136743"/>
                  <a:gd name="connsiteY3" fmla="*/ 81136 h 213707"/>
                  <a:gd name="connsiteX4" fmla="*/ 128068 w 136743"/>
                  <a:gd name="connsiteY4" fmla="*/ 53422 h 213707"/>
                  <a:gd name="connsiteX5" fmla="*/ 117166 w 136743"/>
                  <a:gd name="connsiteY5" fmla="*/ 26521 h 213707"/>
                  <a:gd name="connsiteX6" fmla="*/ 104080 w 136743"/>
                  <a:gd name="connsiteY6" fmla="*/ 8182 h 213707"/>
                  <a:gd name="connsiteX7" fmla="*/ 94741 w 136743"/>
                  <a:gd name="connsiteY7" fmla="*/ 8 h 213707"/>
                  <a:gd name="connsiteX8" fmla="*/ 83522 w 136743"/>
                  <a:gd name="connsiteY8" fmla="*/ 20715 h 213707"/>
                  <a:gd name="connsiteX9" fmla="*/ 60645 w 136743"/>
                  <a:gd name="connsiteY9" fmla="*/ 51210 h 213707"/>
                  <a:gd name="connsiteX10" fmla="*/ 32235 w 136743"/>
                  <a:gd name="connsiteY10" fmla="*/ 85209 h 213707"/>
                  <a:gd name="connsiteX11" fmla="*/ 6242 w 136743"/>
                  <a:gd name="connsiteY11" fmla="*/ 127143 h 213707"/>
                  <a:gd name="connsiteX12" fmla="*/ 474 w 136743"/>
                  <a:gd name="connsiteY12" fmla="*/ 166068 h 213707"/>
                  <a:gd name="connsiteX13" fmla="*/ 13665 w 136743"/>
                  <a:gd name="connsiteY13" fmla="*/ 191677 h 213707"/>
                  <a:gd name="connsiteX14" fmla="*/ 36147 w 136743"/>
                  <a:gd name="connsiteY14" fmla="*/ 210514 h 213707"/>
                  <a:gd name="connsiteX15" fmla="*/ 71012 w 136743"/>
                  <a:gd name="connsiteY15" fmla="*/ 210709 h 21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743" h="213707">
                    <a:moveTo>
                      <a:pt x="71012" y="210709"/>
                    </a:moveTo>
                    <a:cubicBezTo>
                      <a:pt x="84587" y="208551"/>
                      <a:pt x="108284" y="187385"/>
                      <a:pt x="117412" y="173891"/>
                    </a:cubicBezTo>
                    <a:cubicBezTo>
                      <a:pt x="126540" y="160397"/>
                      <a:pt x="131439" y="138916"/>
                      <a:pt x="134380" y="123457"/>
                    </a:cubicBezTo>
                    <a:cubicBezTo>
                      <a:pt x="137321" y="107998"/>
                      <a:pt x="137482" y="94902"/>
                      <a:pt x="135057" y="81136"/>
                    </a:cubicBezTo>
                    <a:cubicBezTo>
                      <a:pt x="131933" y="67018"/>
                      <a:pt x="132484" y="63937"/>
                      <a:pt x="128068" y="53422"/>
                    </a:cubicBezTo>
                    <a:cubicBezTo>
                      <a:pt x="124191" y="43287"/>
                      <a:pt x="121164" y="34061"/>
                      <a:pt x="117166" y="26521"/>
                    </a:cubicBezTo>
                    <a:cubicBezTo>
                      <a:pt x="113168" y="18981"/>
                      <a:pt x="106922" y="11569"/>
                      <a:pt x="104080" y="8182"/>
                    </a:cubicBezTo>
                    <a:lnTo>
                      <a:pt x="94741" y="8"/>
                    </a:lnTo>
                    <a:cubicBezTo>
                      <a:pt x="90734" y="-382"/>
                      <a:pt x="89205" y="12181"/>
                      <a:pt x="83522" y="20715"/>
                    </a:cubicBezTo>
                    <a:cubicBezTo>
                      <a:pt x="77839" y="29249"/>
                      <a:pt x="67694" y="42389"/>
                      <a:pt x="60645" y="51210"/>
                    </a:cubicBezTo>
                    <a:cubicBezTo>
                      <a:pt x="53596" y="60031"/>
                      <a:pt x="45070" y="69962"/>
                      <a:pt x="32235" y="85209"/>
                    </a:cubicBezTo>
                    <a:cubicBezTo>
                      <a:pt x="22214" y="98648"/>
                      <a:pt x="11536" y="113667"/>
                      <a:pt x="6242" y="127143"/>
                    </a:cubicBezTo>
                    <a:cubicBezTo>
                      <a:pt x="948" y="140620"/>
                      <a:pt x="-995" y="156475"/>
                      <a:pt x="474" y="166068"/>
                    </a:cubicBezTo>
                    <a:cubicBezTo>
                      <a:pt x="1943" y="175661"/>
                      <a:pt x="8645" y="186847"/>
                      <a:pt x="13665" y="191677"/>
                    </a:cubicBezTo>
                    <a:cubicBezTo>
                      <a:pt x="18685" y="196507"/>
                      <a:pt x="26331" y="205286"/>
                      <a:pt x="36147" y="210514"/>
                    </a:cubicBezTo>
                    <a:cubicBezTo>
                      <a:pt x="49166" y="216315"/>
                      <a:pt x="57312" y="212854"/>
                      <a:pt x="71012" y="210709"/>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45" name="Freeform 64"/>
              <p:cNvSpPr>
                <a:spLocks noChangeAspect="1"/>
              </p:cNvSpPr>
              <p:nvPr/>
            </p:nvSpPr>
            <p:spPr>
              <a:xfrm rot="1860957">
                <a:off x="4482767" y="3986485"/>
                <a:ext cx="258632" cy="470984"/>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66106 w 116279"/>
                  <a:gd name="connsiteY0" fmla="*/ 181790 h 181795"/>
                  <a:gd name="connsiteX1" fmla="*/ 103367 w 116279"/>
                  <a:gd name="connsiteY1" fmla="*/ 147631 h 181795"/>
                  <a:gd name="connsiteX2" fmla="*/ 116252 w 116279"/>
                  <a:gd name="connsiteY2" fmla="*/ 102157 h 181795"/>
                  <a:gd name="connsiteX3" fmla="*/ 108250 w 116279"/>
                  <a:gd name="connsiteY3" fmla="*/ 61906 h 181795"/>
                  <a:gd name="connsiteX4" fmla="*/ 89201 w 116279"/>
                  <a:gd name="connsiteY4" fmla="*/ 26228 h 181795"/>
                  <a:gd name="connsiteX5" fmla="*/ 77062 w 116279"/>
                  <a:gd name="connsiteY5" fmla="*/ 9381 h 181795"/>
                  <a:gd name="connsiteX6" fmla="*/ 67053 w 116279"/>
                  <a:gd name="connsiteY6" fmla="*/ 19 h 181795"/>
                  <a:gd name="connsiteX7" fmla="*/ 53853 w 116279"/>
                  <a:gd name="connsiteY7" fmla="*/ 10161 h 181795"/>
                  <a:gd name="connsiteX8" fmla="*/ 38952 w 116279"/>
                  <a:gd name="connsiteY8" fmla="*/ 27788 h 181795"/>
                  <a:gd name="connsiteX9" fmla="*/ 18210 w 116279"/>
                  <a:gd name="connsiteY9" fmla="*/ 64828 h 181795"/>
                  <a:gd name="connsiteX10" fmla="*/ 8 w 116279"/>
                  <a:gd name="connsiteY10" fmla="*/ 93030 h 181795"/>
                  <a:gd name="connsiteX11" fmla="*/ 24786 w 116279"/>
                  <a:gd name="connsiteY11" fmla="*/ 145250 h 181795"/>
                  <a:gd name="connsiteX12" fmla="*/ 66106 w 116279"/>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24798 w 116291"/>
                  <a:gd name="connsiteY11" fmla="*/ 145250 h 181795"/>
                  <a:gd name="connsiteX12" fmla="*/ 66118 w 116291"/>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11729 w 116291"/>
                  <a:gd name="connsiteY11" fmla="*/ 143315 h 181795"/>
                  <a:gd name="connsiteX12" fmla="*/ 66118 w 116291"/>
                  <a:gd name="connsiteY12" fmla="*/ 181790 h 181795"/>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8964 w 116291"/>
                  <a:gd name="connsiteY8" fmla="*/ 48395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103201 w 116291"/>
                  <a:gd name="connsiteY5" fmla="*/ 29939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856"/>
                  <a:gd name="connsiteY0" fmla="*/ 202397 h 202402"/>
                  <a:gd name="connsiteX1" fmla="*/ 103379 w 116856"/>
                  <a:gd name="connsiteY1" fmla="*/ 168238 h 202402"/>
                  <a:gd name="connsiteX2" fmla="*/ 116264 w 116856"/>
                  <a:gd name="connsiteY2" fmla="*/ 122764 h 202402"/>
                  <a:gd name="connsiteX3" fmla="*/ 108262 w 116856"/>
                  <a:gd name="connsiteY3" fmla="*/ 82513 h 202402"/>
                  <a:gd name="connsiteX4" fmla="*/ 115351 w 116856"/>
                  <a:gd name="connsiteY4" fmla="*/ 50706 h 202402"/>
                  <a:gd name="connsiteX5" fmla="*/ 103201 w 116856"/>
                  <a:gd name="connsiteY5" fmla="*/ 29939 h 202402"/>
                  <a:gd name="connsiteX6" fmla="*/ 91816 w 116856"/>
                  <a:gd name="connsiteY6" fmla="*/ 4 h 202402"/>
                  <a:gd name="connsiteX7" fmla="*/ 53865 w 116856"/>
                  <a:gd name="connsiteY7" fmla="*/ 30768 h 202402"/>
                  <a:gd name="connsiteX8" fmla="*/ 35042 w 116856"/>
                  <a:gd name="connsiteY8" fmla="*/ 47423 h 202402"/>
                  <a:gd name="connsiteX9" fmla="*/ 10358 w 116856"/>
                  <a:gd name="connsiteY9" fmla="*/ 77611 h 202402"/>
                  <a:gd name="connsiteX10" fmla="*/ 20 w 116856"/>
                  <a:gd name="connsiteY10" fmla="*/ 113637 h 202402"/>
                  <a:gd name="connsiteX11" fmla="*/ 11729 w 116856"/>
                  <a:gd name="connsiteY11" fmla="*/ 163922 h 202402"/>
                  <a:gd name="connsiteX12" fmla="*/ 66118 w 116856"/>
                  <a:gd name="connsiteY12" fmla="*/ 202397 h 202402"/>
                  <a:gd name="connsiteX0" fmla="*/ 66118 w 134977"/>
                  <a:gd name="connsiteY0" fmla="*/ 202397 h 202402"/>
                  <a:gd name="connsiteX1" fmla="*/ 103379 w 134977"/>
                  <a:gd name="connsiteY1" fmla="*/ 168238 h 202402"/>
                  <a:gd name="connsiteX2" fmla="*/ 116264 w 134977"/>
                  <a:gd name="connsiteY2" fmla="*/ 122764 h 202402"/>
                  <a:gd name="connsiteX3" fmla="*/ 134407 w 134977"/>
                  <a:gd name="connsiteY3" fmla="*/ 88343 h 202402"/>
                  <a:gd name="connsiteX4" fmla="*/ 115351 w 134977"/>
                  <a:gd name="connsiteY4" fmla="*/ 50706 h 202402"/>
                  <a:gd name="connsiteX5" fmla="*/ 103201 w 134977"/>
                  <a:gd name="connsiteY5" fmla="*/ 29939 h 202402"/>
                  <a:gd name="connsiteX6" fmla="*/ 91816 w 134977"/>
                  <a:gd name="connsiteY6" fmla="*/ 4 h 202402"/>
                  <a:gd name="connsiteX7" fmla="*/ 53865 w 134977"/>
                  <a:gd name="connsiteY7" fmla="*/ 30768 h 202402"/>
                  <a:gd name="connsiteX8" fmla="*/ 35042 w 134977"/>
                  <a:gd name="connsiteY8" fmla="*/ 47423 h 202402"/>
                  <a:gd name="connsiteX9" fmla="*/ 10358 w 134977"/>
                  <a:gd name="connsiteY9" fmla="*/ 77611 h 202402"/>
                  <a:gd name="connsiteX10" fmla="*/ 20 w 134977"/>
                  <a:gd name="connsiteY10" fmla="*/ 113637 h 202402"/>
                  <a:gd name="connsiteX11" fmla="*/ 11729 w 134977"/>
                  <a:gd name="connsiteY11" fmla="*/ 163922 h 202402"/>
                  <a:gd name="connsiteX12" fmla="*/ 66118 w 134977"/>
                  <a:gd name="connsiteY12" fmla="*/ 202397 h 202402"/>
                  <a:gd name="connsiteX0" fmla="*/ 66118 w 135595"/>
                  <a:gd name="connsiteY0" fmla="*/ 202397 h 202402"/>
                  <a:gd name="connsiteX1" fmla="*/ 103379 w 135595"/>
                  <a:gd name="connsiteY1" fmla="*/ 168238 h 202402"/>
                  <a:gd name="connsiteX2" fmla="*/ 129340 w 135595"/>
                  <a:gd name="connsiteY2" fmla="*/ 126659 h 202402"/>
                  <a:gd name="connsiteX3" fmla="*/ 134407 w 135595"/>
                  <a:gd name="connsiteY3" fmla="*/ 88343 h 202402"/>
                  <a:gd name="connsiteX4" fmla="*/ 115351 w 135595"/>
                  <a:gd name="connsiteY4" fmla="*/ 50706 h 202402"/>
                  <a:gd name="connsiteX5" fmla="*/ 103201 w 135595"/>
                  <a:gd name="connsiteY5" fmla="*/ 29939 h 202402"/>
                  <a:gd name="connsiteX6" fmla="*/ 91816 w 135595"/>
                  <a:gd name="connsiteY6" fmla="*/ 4 h 202402"/>
                  <a:gd name="connsiteX7" fmla="*/ 53865 w 135595"/>
                  <a:gd name="connsiteY7" fmla="*/ 30768 h 202402"/>
                  <a:gd name="connsiteX8" fmla="*/ 35042 w 135595"/>
                  <a:gd name="connsiteY8" fmla="*/ 47423 h 202402"/>
                  <a:gd name="connsiteX9" fmla="*/ 10358 w 135595"/>
                  <a:gd name="connsiteY9" fmla="*/ 77611 h 202402"/>
                  <a:gd name="connsiteX10" fmla="*/ 20 w 135595"/>
                  <a:gd name="connsiteY10" fmla="*/ 113637 h 202402"/>
                  <a:gd name="connsiteX11" fmla="*/ 11729 w 135595"/>
                  <a:gd name="connsiteY11" fmla="*/ 163922 h 202402"/>
                  <a:gd name="connsiteX12" fmla="*/ 66118 w 135595"/>
                  <a:gd name="connsiteY12" fmla="*/ 202397 h 202402"/>
                  <a:gd name="connsiteX0" fmla="*/ 66106 w 135583"/>
                  <a:gd name="connsiteY0" fmla="*/ 202397 h 202402"/>
                  <a:gd name="connsiteX1" fmla="*/ 103367 w 135583"/>
                  <a:gd name="connsiteY1" fmla="*/ 168238 h 202402"/>
                  <a:gd name="connsiteX2" fmla="*/ 129328 w 135583"/>
                  <a:gd name="connsiteY2" fmla="*/ 126659 h 202402"/>
                  <a:gd name="connsiteX3" fmla="*/ 134395 w 135583"/>
                  <a:gd name="connsiteY3" fmla="*/ 88343 h 202402"/>
                  <a:gd name="connsiteX4" fmla="*/ 115339 w 135583"/>
                  <a:gd name="connsiteY4" fmla="*/ 50706 h 202402"/>
                  <a:gd name="connsiteX5" fmla="*/ 103189 w 135583"/>
                  <a:gd name="connsiteY5" fmla="*/ 29939 h 202402"/>
                  <a:gd name="connsiteX6" fmla="*/ 91804 w 135583"/>
                  <a:gd name="connsiteY6" fmla="*/ 4 h 202402"/>
                  <a:gd name="connsiteX7" fmla="*/ 53853 w 135583"/>
                  <a:gd name="connsiteY7" fmla="*/ 30768 h 202402"/>
                  <a:gd name="connsiteX8" fmla="*/ 35030 w 135583"/>
                  <a:gd name="connsiteY8" fmla="*/ 47423 h 202402"/>
                  <a:gd name="connsiteX9" fmla="*/ 20796 w 135583"/>
                  <a:gd name="connsiteY9" fmla="*/ 77591 h 202402"/>
                  <a:gd name="connsiteX10" fmla="*/ 8 w 135583"/>
                  <a:gd name="connsiteY10" fmla="*/ 113637 h 202402"/>
                  <a:gd name="connsiteX11" fmla="*/ 11717 w 135583"/>
                  <a:gd name="connsiteY11" fmla="*/ 163922 h 202402"/>
                  <a:gd name="connsiteX12" fmla="*/ 66106 w 135583"/>
                  <a:gd name="connsiteY12" fmla="*/ 202397 h 202402"/>
                  <a:gd name="connsiteX0" fmla="*/ 66106 w 135583"/>
                  <a:gd name="connsiteY0" fmla="*/ 216089 h 216094"/>
                  <a:gd name="connsiteX1" fmla="*/ 103367 w 135583"/>
                  <a:gd name="connsiteY1" fmla="*/ 181930 h 216094"/>
                  <a:gd name="connsiteX2" fmla="*/ 129328 w 135583"/>
                  <a:gd name="connsiteY2" fmla="*/ 140351 h 216094"/>
                  <a:gd name="connsiteX3" fmla="*/ 134395 w 135583"/>
                  <a:gd name="connsiteY3" fmla="*/ 102035 h 216094"/>
                  <a:gd name="connsiteX4" fmla="*/ 115339 w 135583"/>
                  <a:gd name="connsiteY4" fmla="*/ 64398 h 216094"/>
                  <a:gd name="connsiteX5" fmla="*/ 103189 w 135583"/>
                  <a:gd name="connsiteY5" fmla="*/ 43631 h 216094"/>
                  <a:gd name="connsiteX6" fmla="*/ 78695 w 135583"/>
                  <a:gd name="connsiteY6" fmla="*/ 3 h 216094"/>
                  <a:gd name="connsiteX7" fmla="*/ 53853 w 135583"/>
                  <a:gd name="connsiteY7" fmla="*/ 44460 h 216094"/>
                  <a:gd name="connsiteX8" fmla="*/ 35030 w 135583"/>
                  <a:gd name="connsiteY8" fmla="*/ 61115 h 216094"/>
                  <a:gd name="connsiteX9" fmla="*/ 20796 w 135583"/>
                  <a:gd name="connsiteY9" fmla="*/ 91283 h 216094"/>
                  <a:gd name="connsiteX10" fmla="*/ 8 w 135583"/>
                  <a:gd name="connsiteY10" fmla="*/ 127329 h 216094"/>
                  <a:gd name="connsiteX11" fmla="*/ 11717 w 135583"/>
                  <a:gd name="connsiteY11" fmla="*/ 177614 h 216094"/>
                  <a:gd name="connsiteX12" fmla="*/ 66106 w 135583"/>
                  <a:gd name="connsiteY12" fmla="*/ 216089 h 216094"/>
                  <a:gd name="connsiteX0" fmla="*/ 66106 w 135583"/>
                  <a:gd name="connsiteY0" fmla="*/ 214150 h 214155"/>
                  <a:gd name="connsiteX1" fmla="*/ 103367 w 135583"/>
                  <a:gd name="connsiteY1" fmla="*/ 179991 h 214155"/>
                  <a:gd name="connsiteX2" fmla="*/ 129328 w 135583"/>
                  <a:gd name="connsiteY2" fmla="*/ 138412 h 214155"/>
                  <a:gd name="connsiteX3" fmla="*/ 134395 w 135583"/>
                  <a:gd name="connsiteY3" fmla="*/ 100096 h 214155"/>
                  <a:gd name="connsiteX4" fmla="*/ 115339 w 135583"/>
                  <a:gd name="connsiteY4" fmla="*/ 62459 h 214155"/>
                  <a:gd name="connsiteX5" fmla="*/ 103189 w 135583"/>
                  <a:gd name="connsiteY5" fmla="*/ 41692 h 214155"/>
                  <a:gd name="connsiteX6" fmla="*/ 89153 w 135583"/>
                  <a:gd name="connsiteY6" fmla="*/ 4 h 214155"/>
                  <a:gd name="connsiteX7" fmla="*/ 53853 w 135583"/>
                  <a:gd name="connsiteY7" fmla="*/ 42521 h 214155"/>
                  <a:gd name="connsiteX8" fmla="*/ 35030 w 135583"/>
                  <a:gd name="connsiteY8" fmla="*/ 59176 h 214155"/>
                  <a:gd name="connsiteX9" fmla="*/ 20796 w 135583"/>
                  <a:gd name="connsiteY9" fmla="*/ 89344 h 214155"/>
                  <a:gd name="connsiteX10" fmla="*/ 8 w 135583"/>
                  <a:gd name="connsiteY10" fmla="*/ 125390 h 214155"/>
                  <a:gd name="connsiteX11" fmla="*/ 11717 w 135583"/>
                  <a:gd name="connsiteY11" fmla="*/ 175675 h 214155"/>
                  <a:gd name="connsiteX12" fmla="*/ 66106 w 135583"/>
                  <a:gd name="connsiteY12" fmla="*/ 214150 h 214155"/>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35030 w 135583"/>
                  <a:gd name="connsiteY8" fmla="*/ 59178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96563 w 135583"/>
                  <a:gd name="connsiteY5" fmla="*/ 13292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7000 w 136477"/>
                  <a:gd name="connsiteY0" fmla="*/ 214152 h 214157"/>
                  <a:gd name="connsiteX1" fmla="*/ 104261 w 136477"/>
                  <a:gd name="connsiteY1" fmla="*/ 179993 h 214157"/>
                  <a:gd name="connsiteX2" fmla="*/ 130222 w 136477"/>
                  <a:gd name="connsiteY2" fmla="*/ 138414 h 214157"/>
                  <a:gd name="connsiteX3" fmla="*/ 135289 w 136477"/>
                  <a:gd name="connsiteY3" fmla="*/ 100098 h 214157"/>
                  <a:gd name="connsiteX4" fmla="*/ 121445 w 136477"/>
                  <a:gd name="connsiteY4" fmla="*/ 58532 h 214157"/>
                  <a:gd name="connsiteX5" fmla="*/ 97457 w 136477"/>
                  <a:gd name="connsiteY5" fmla="*/ 13292 h 214157"/>
                  <a:gd name="connsiteX6" fmla="*/ 90047 w 136477"/>
                  <a:gd name="connsiteY6" fmla="*/ 6 h 214157"/>
                  <a:gd name="connsiteX7" fmla="*/ 76899 w 136477"/>
                  <a:gd name="connsiteY7" fmla="*/ 25825 h 214157"/>
                  <a:gd name="connsiteX8" fmla="*/ 51586 w 136477"/>
                  <a:gd name="connsiteY8" fmla="*/ 55230 h 214157"/>
                  <a:gd name="connsiteX9" fmla="*/ 21690 w 136477"/>
                  <a:gd name="connsiteY9" fmla="*/ 89346 h 214157"/>
                  <a:gd name="connsiteX10" fmla="*/ 902 w 136477"/>
                  <a:gd name="connsiteY10" fmla="*/ 125392 h 214157"/>
                  <a:gd name="connsiteX11" fmla="*/ 4761 w 136477"/>
                  <a:gd name="connsiteY11" fmla="*/ 171773 h 214157"/>
                  <a:gd name="connsiteX12" fmla="*/ 67000 w 136477"/>
                  <a:gd name="connsiteY12" fmla="*/ 214152 h 214157"/>
                  <a:gd name="connsiteX0" fmla="*/ 67759 w 137236"/>
                  <a:gd name="connsiteY0" fmla="*/ 214152 h 214157"/>
                  <a:gd name="connsiteX1" fmla="*/ 105020 w 137236"/>
                  <a:gd name="connsiteY1" fmla="*/ 179993 h 214157"/>
                  <a:gd name="connsiteX2" fmla="*/ 130981 w 137236"/>
                  <a:gd name="connsiteY2" fmla="*/ 138414 h 214157"/>
                  <a:gd name="connsiteX3" fmla="*/ 136048 w 137236"/>
                  <a:gd name="connsiteY3" fmla="*/ 100098 h 214157"/>
                  <a:gd name="connsiteX4" fmla="*/ 122204 w 137236"/>
                  <a:gd name="connsiteY4" fmla="*/ 58532 h 214157"/>
                  <a:gd name="connsiteX5" fmla="*/ 98216 w 137236"/>
                  <a:gd name="connsiteY5" fmla="*/ 13292 h 214157"/>
                  <a:gd name="connsiteX6" fmla="*/ 90806 w 137236"/>
                  <a:gd name="connsiteY6" fmla="*/ 6 h 214157"/>
                  <a:gd name="connsiteX7" fmla="*/ 77658 w 137236"/>
                  <a:gd name="connsiteY7" fmla="*/ 25825 h 214157"/>
                  <a:gd name="connsiteX8" fmla="*/ 52345 w 137236"/>
                  <a:gd name="connsiteY8" fmla="*/ 55230 h 214157"/>
                  <a:gd name="connsiteX9" fmla="*/ 22449 w 137236"/>
                  <a:gd name="connsiteY9" fmla="*/ 89346 h 214157"/>
                  <a:gd name="connsiteX10" fmla="*/ 1661 w 137236"/>
                  <a:gd name="connsiteY10" fmla="*/ 125392 h 214157"/>
                  <a:gd name="connsiteX11" fmla="*/ 4217 w 137236"/>
                  <a:gd name="connsiteY11" fmla="*/ 172755 h 214157"/>
                  <a:gd name="connsiteX12" fmla="*/ 67759 w 137236"/>
                  <a:gd name="connsiteY12" fmla="*/ 214152 h 214157"/>
                  <a:gd name="connsiteX0" fmla="*/ 68294 w 137771"/>
                  <a:gd name="connsiteY0" fmla="*/ 214152 h 214157"/>
                  <a:gd name="connsiteX1" fmla="*/ 105555 w 137771"/>
                  <a:gd name="connsiteY1" fmla="*/ 179993 h 214157"/>
                  <a:gd name="connsiteX2" fmla="*/ 131516 w 137771"/>
                  <a:gd name="connsiteY2" fmla="*/ 138414 h 214157"/>
                  <a:gd name="connsiteX3" fmla="*/ 136583 w 137771"/>
                  <a:gd name="connsiteY3" fmla="*/ 100098 h 214157"/>
                  <a:gd name="connsiteX4" fmla="*/ 122739 w 137771"/>
                  <a:gd name="connsiteY4" fmla="*/ 58532 h 214157"/>
                  <a:gd name="connsiteX5" fmla="*/ 98751 w 137771"/>
                  <a:gd name="connsiteY5" fmla="*/ 13292 h 214157"/>
                  <a:gd name="connsiteX6" fmla="*/ 91341 w 137771"/>
                  <a:gd name="connsiteY6" fmla="*/ 6 h 214157"/>
                  <a:gd name="connsiteX7" fmla="*/ 78193 w 137771"/>
                  <a:gd name="connsiteY7" fmla="*/ 25825 h 214157"/>
                  <a:gd name="connsiteX8" fmla="*/ 52880 w 137771"/>
                  <a:gd name="connsiteY8" fmla="*/ 55230 h 214157"/>
                  <a:gd name="connsiteX9" fmla="*/ 22984 w 137771"/>
                  <a:gd name="connsiteY9" fmla="*/ 89346 h 214157"/>
                  <a:gd name="connsiteX10" fmla="*/ 913 w 137771"/>
                  <a:gd name="connsiteY10" fmla="*/ 132253 h 214157"/>
                  <a:gd name="connsiteX11" fmla="*/ 4752 w 137771"/>
                  <a:gd name="connsiteY11" fmla="*/ 172755 h 214157"/>
                  <a:gd name="connsiteX12" fmla="*/ 68294 w 137771"/>
                  <a:gd name="connsiteY12" fmla="*/ 214152 h 214157"/>
                  <a:gd name="connsiteX0" fmla="*/ 67498 w 136975"/>
                  <a:gd name="connsiteY0" fmla="*/ 214152 h 214956"/>
                  <a:gd name="connsiteX1" fmla="*/ 104759 w 136975"/>
                  <a:gd name="connsiteY1" fmla="*/ 179993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6975"/>
                  <a:gd name="connsiteY0" fmla="*/ 214152 h 214956"/>
                  <a:gd name="connsiteX1" fmla="*/ 111287 w 136975"/>
                  <a:gd name="connsiteY1" fmla="*/ 179001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4872 w 137452"/>
                  <a:gd name="connsiteY0" fmla="*/ 210238 h 211395"/>
                  <a:gd name="connsiteX1" fmla="*/ 111287 w 137452"/>
                  <a:gd name="connsiteY1" fmla="*/ 179001 h 211395"/>
                  <a:gd name="connsiteX2" fmla="*/ 130720 w 137452"/>
                  <a:gd name="connsiteY2" fmla="*/ 138414 h 211395"/>
                  <a:gd name="connsiteX3" fmla="*/ 135787 w 137452"/>
                  <a:gd name="connsiteY3" fmla="*/ 100098 h 211395"/>
                  <a:gd name="connsiteX4" fmla="*/ 121943 w 137452"/>
                  <a:gd name="connsiteY4" fmla="*/ 58532 h 211395"/>
                  <a:gd name="connsiteX5" fmla="*/ 97955 w 137452"/>
                  <a:gd name="connsiteY5" fmla="*/ 13292 h 211395"/>
                  <a:gd name="connsiteX6" fmla="*/ 90545 w 137452"/>
                  <a:gd name="connsiteY6" fmla="*/ 6 h 211395"/>
                  <a:gd name="connsiteX7" fmla="*/ 77397 w 137452"/>
                  <a:gd name="connsiteY7" fmla="*/ 25825 h 211395"/>
                  <a:gd name="connsiteX8" fmla="*/ 52084 w 137452"/>
                  <a:gd name="connsiteY8" fmla="*/ 55230 h 211395"/>
                  <a:gd name="connsiteX9" fmla="*/ 22188 w 137452"/>
                  <a:gd name="connsiteY9" fmla="*/ 89346 h 211395"/>
                  <a:gd name="connsiteX10" fmla="*/ 117 w 137452"/>
                  <a:gd name="connsiteY10" fmla="*/ 132253 h 211395"/>
                  <a:gd name="connsiteX11" fmla="*/ 3956 w 137452"/>
                  <a:gd name="connsiteY11" fmla="*/ 172755 h 211395"/>
                  <a:gd name="connsiteX12" fmla="*/ 34257 w 137452"/>
                  <a:gd name="connsiteY12" fmla="*/ 201599 h 211395"/>
                  <a:gd name="connsiteX13" fmla="*/ 64872 w 137452"/>
                  <a:gd name="connsiteY13" fmla="*/ 210238 h 211395"/>
                  <a:gd name="connsiteX0" fmla="*/ 68291 w 140871"/>
                  <a:gd name="connsiteY0" fmla="*/ 210238 h 211395"/>
                  <a:gd name="connsiteX1" fmla="*/ 114706 w 140871"/>
                  <a:gd name="connsiteY1" fmla="*/ 179001 h 211395"/>
                  <a:gd name="connsiteX2" fmla="*/ 134139 w 140871"/>
                  <a:gd name="connsiteY2" fmla="*/ 138414 h 211395"/>
                  <a:gd name="connsiteX3" fmla="*/ 139206 w 140871"/>
                  <a:gd name="connsiteY3" fmla="*/ 100098 h 211395"/>
                  <a:gd name="connsiteX4" fmla="*/ 125362 w 140871"/>
                  <a:gd name="connsiteY4" fmla="*/ 58532 h 211395"/>
                  <a:gd name="connsiteX5" fmla="*/ 101374 w 140871"/>
                  <a:gd name="connsiteY5" fmla="*/ 13292 h 211395"/>
                  <a:gd name="connsiteX6" fmla="*/ 93964 w 140871"/>
                  <a:gd name="connsiteY6" fmla="*/ 6 h 211395"/>
                  <a:gd name="connsiteX7" fmla="*/ 80816 w 140871"/>
                  <a:gd name="connsiteY7" fmla="*/ 25825 h 211395"/>
                  <a:gd name="connsiteX8" fmla="*/ 55503 w 140871"/>
                  <a:gd name="connsiteY8" fmla="*/ 55230 h 211395"/>
                  <a:gd name="connsiteX9" fmla="*/ 25607 w 140871"/>
                  <a:gd name="connsiteY9" fmla="*/ 89346 h 211395"/>
                  <a:gd name="connsiteX10" fmla="*/ 3536 w 140871"/>
                  <a:gd name="connsiteY10" fmla="*/ 132253 h 211395"/>
                  <a:gd name="connsiteX11" fmla="*/ 2144 w 140871"/>
                  <a:gd name="connsiteY11" fmla="*/ 170805 h 211395"/>
                  <a:gd name="connsiteX12" fmla="*/ 37676 w 140871"/>
                  <a:gd name="connsiteY12" fmla="*/ 201599 h 211395"/>
                  <a:gd name="connsiteX13" fmla="*/ 68291 w 140871"/>
                  <a:gd name="connsiteY13" fmla="*/ 210238 h 211395"/>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5607 w 140871"/>
                  <a:gd name="connsiteY9" fmla="*/ 89346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8648 w 141580"/>
                  <a:gd name="connsiteY8" fmla="*/ 5632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260 w 141840"/>
                  <a:gd name="connsiteY0" fmla="*/ 210238 h 211396"/>
                  <a:gd name="connsiteX1" fmla="*/ 115675 w 141840"/>
                  <a:gd name="connsiteY1" fmla="*/ 179001 h 211396"/>
                  <a:gd name="connsiteX2" fmla="*/ 135108 w 141840"/>
                  <a:gd name="connsiteY2" fmla="*/ 138414 h 211396"/>
                  <a:gd name="connsiteX3" fmla="*/ 140175 w 141840"/>
                  <a:gd name="connsiteY3" fmla="*/ 100098 h 211396"/>
                  <a:gd name="connsiteX4" fmla="*/ 126331 w 141840"/>
                  <a:gd name="connsiteY4" fmla="*/ 58532 h 211396"/>
                  <a:gd name="connsiteX5" fmla="*/ 102343 w 141840"/>
                  <a:gd name="connsiteY5" fmla="*/ 13292 h 211396"/>
                  <a:gd name="connsiteX6" fmla="*/ 94933 w 141840"/>
                  <a:gd name="connsiteY6" fmla="*/ 6 h 211396"/>
                  <a:gd name="connsiteX7" fmla="*/ 81785 w 141840"/>
                  <a:gd name="connsiteY7" fmla="*/ 25825 h 211396"/>
                  <a:gd name="connsiteX8" fmla="*/ 58908 w 141840"/>
                  <a:gd name="connsiteY8" fmla="*/ 56320 h 211396"/>
                  <a:gd name="connsiteX9" fmla="*/ 30498 w 141840"/>
                  <a:gd name="connsiteY9" fmla="*/ 90319 h 211396"/>
                  <a:gd name="connsiteX10" fmla="*/ 4505 w 141840"/>
                  <a:gd name="connsiteY10" fmla="*/ 132253 h 211396"/>
                  <a:gd name="connsiteX11" fmla="*/ 3113 w 141840"/>
                  <a:gd name="connsiteY11" fmla="*/ 170805 h 211396"/>
                  <a:gd name="connsiteX12" fmla="*/ 30808 w 141840"/>
                  <a:gd name="connsiteY12" fmla="*/ 201614 h 211396"/>
                  <a:gd name="connsiteX13" fmla="*/ 69260 w 141840"/>
                  <a:gd name="connsiteY13" fmla="*/ 210238 h 211396"/>
                  <a:gd name="connsiteX0" fmla="*/ 71216 w 143796"/>
                  <a:gd name="connsiteY0" fmla="*/ 210238 h 211396"/>
                  <a:gd name="connsiteX1" fmla="*/ 117631 w 143796"/>
                  <a:gd name="connsiteY1" fmla="*/ 179001 h 211396"/>
                  <a:gd name="connsiteX2" fmla="*/ 137064 w 143796"/>
                  <a:gd name="connsiteY2" fmla="*/ 138414 h 211396"/>
                  <a:gd name="connsiteX3" fmla="*/ 142131 w 143796"/>
                  <a:gd name="connsiteY3" fmla="*/ 100098 h 211396"/>
                  <a:gd name="connsiteX4" fmla="*/ 128287 w 143796"/>
                  <a:gd name="connsiteY4" fmla="*/ 58532 h 211396"/>
                  <a:gd name="connsiteX5" fmla="*/ 104299 w 143796"/>
                  <a:gd name="connsiteY5" fmla="*/ 13292 h 211396"/>
                  <a:gd name="connsiteX6" fmla="*/ 96889 w 143796"/>
                  <a:gd name="connsiteY6" fmla="*/ 6 h 211396"/>
                  <a:gd name="connsiteX7" fmla="*/ 83741 w 143796"/>
                  <a:gd name="connsiteY7" fmla="*/ 25825 h 211396"/>
                  <a:gd name="connsiteX8" fmla="*/ 60864 w 143796"/>
                  <a:gd name="connsiteY8" fmla="*/ 56320 h 211396"/>
                  <a:gd name="connsiteX9" fmla="*/ 32454 w 143796"/>
                  <a:gd name="connsiteY9" fmla="*/ 90319 h 211396"/>
                  <a:gd name="connsiteX10" fmla="*/ 6461 w 143796"/>
                  <a:gd name="connsiteY10" fmla="*/ 132253 h 211396"/>
                  <a:gd name="connsiteX11" fmla="*/ 2643 w 143796"/>
                  <a:gd name="connsiteY11" fmla="*/ 172634 h 211396"/>
                  <a:gd name="connsiteX12" fmla="*/ 32764 w 143796"/>
                  <a:gd name="connsiteY12" fmla="*/ 201614 h 211396"/>
                  <a:gd name="connsiteX13" fmla="*/ 71216 w 143796"/>
                  <a:gd name="connsiteY13" fmla="*/ 210238 h 211396"/>
                  <a:gd name="connsiteX0" fmla="*/ 71216 w 144672"/>
                  <a:gd name="connsiteY0" fmla="*/ 210238 h 211396"/>
                  <a:gd name="connsiteX1" fmla="*/ 117631 w 144672"/>
                  <a:gd name="connsiteY1" fmla="*/ 179001 h 211396"/>
                  <a:gd name="connsiteX2" fmla="*/ 140458 w 144672"/>
                  <a:gd name="connsiteY2" fmla="*/ 135124 h 211396"/>
                  <a:gd name="connsiteX3" fmla="*/ 142131 w 144672"/>
                  <a:gd name="connsiteY3" fmla="*/ 100098 h 211396"/>
                  <a:gd name="connsiteX4" fmla="*/ 128287 w 144672"/>
                  <a:gd name="connsiteY4" fmla="*/ 58532 h 211396"/>
                  <a:gd name="connsiteX5" fmla="*/ 104299 w 144672"/>
                  <a:gd name="connsiteY5" fmla="*/ 13292 h 211396"/>
                  <a:gd name="connsiteX6" fmla="*/ 96889 w 144672"/>
                  <a:gd name="connsiteY6" fmla="*/ 6 h 211396"/>
                  <a:gd name="connsiteX7" fmla="*/ 83741 w 144672"/>
                  <a:gd name="connsiteY7" fmla="*/ 25825 h 211396"/>
                  <a:gd name="connsiteX8" fmla="*/ 60864 w 144672"/>
                  <a:gd name="connsiteY8" fmla="*/ 56320 h 211396"/>
                  <a:gd name="connsiteX9" fmla="*/ 32454 w 144672"/>
                  <a:gd name="connsiteY9" fmla="*/ 90319 h 211396"/>
                  <a:gd name="connsiteX10" fmla="*/ 6461 w 144672"/>
                  <a:gd name="connsiteY10" fmla="*/ 132253 h 211396"/>
                  <a:gd name="connsiteX11" fmla="*/ 2643 w 144672"/>
                  <a:gd name="connsiteY11" fmla="*/ 172634 h 211396"/>
                  <a:gd name="connsiteX12" fmla="*/ 32764 w 144672"/>
                  <a:gd name="connsiteY12" fmla="*/ 201614 h 211396"/>
                  <a:gd name="connsiteX13" fmla="*/ 71216 w 144672"/>
                  <a:gd name="connsiteY13" fmla="*/ 210238 h 211396"/>
                  <a:gd name="connsiteX0" fmla="*/ 71216 w 143792"/>
                  <a:gd name="connsiteY0" fmla="*/ 210238 h 211396"/>
                  <a:gd name="connsiteX1" fmla="*/ 117631 w 143792"/>
                  <a:gd name="connsiteY1" fmla="*/ 179001 h 211396"/>
                  <a:gd name="connsiteX2" fmla="*/ 137040 w 143792"/>
                  <a:gd name="connsiteY2" fmla="*/ 131117 h 211396"/>
                  <a:gd name="connsiteX3" fmla="*/ 142131 w 143792"/>
                  <a:gd name="connsiteY3" fmla="*/ 100098 h 211396"/>
                  <a:gd name="connsiteX4" fmla="*/ 128287 w 143792"/>
                  <a:gd name="connsiteY4" fmla="*/ 58532 h 211396"/>
                  <a:gd name="connsiteX5" fmla="*/ 104299 w 143792"/>
                  <a:gd name="connsiteY5" fmla="*/ 13292 h 211396"/>
                  <a:gd name="connsiteX6" fmla="*/ 96889 w 143792"/>
                  <a:gd name="connsiteY6" fmla="*/ 6 h 211396"/>
                  <a:gd name="connsiteX7" fmla="*/ 83741 w 143792"/>
                  <a:gd name="connsiteY7" fmla="*/ 25825 h 211396"/>
                  <a:gd name="connsiteX8" fmla="*/ 60864 w 143792"/>
                  <a:gd name="connsiteY8" fmla="*/ 56320 h 211396"/>
                  <a:gd name="connsiteX9" fmla="*/ 32454 w 143792"/>
                  <a:gd name="connsiteY9" fmla="*/ 90319 h 211396"/>
                  <a:gd name="connsiteX10" fmla="*/ 6461 w 143792"/>
                  <a:gd name="connsiteY10" fmla="*/ 132253 h 211396"/>
                  <a:gd name="connsiteX11" fmla="*/ 2643 w 143792"/>
                  <a:gd name="connsiteY11" fmla="*/ 172634 h 211396"/>
                  <a:gd name="connsiteX12" fmla="*/ 32764 w 143792"/>
                  <a:gd name="connsiteY12" fmla="*/ 201614 h 211396"/>
                  <a:gd name="connsiteX13" fmla="*/ 71216 w 143792"/>
                  <a:gd name="connsiteY13" fmla="*/ 210238 h 211396"/>
                  <a:gd name="connsiteX0" fmla="*/ 71216 w 141377"/>
                  <a:gd name="connsiteY0" fmla="*/ 210238 h 211396"/>
                  <a:gd name="connsiteX1" fmla="*/ 117631 w 141377"/>
                  <a:gd name="connsiteY1" fmla="*/ 179001 h 211396"/>
                  <a:gd name="connsiteX2" fmla="*/ 137040 w 141377"/>
                  <a:gd name="connsiteY2" fmla="*/ 131117 h 211396"/>
                  <a:gd name="connsiteX3" fmla="*/ 139186 w 141377"/>
                  <a:gd name="connsiteY3" fmla="*/ 92076 h 211396"/>
                  <a:gd name="connsiteX4" fmla="*/ 128287 w 141377"/>
                  <a:gd name="connsiteY4" fmla="*/ 58532 h 211396"/>
                  <a:gd name="connsiteX5" fmla="*/ 104299 w 141377"/>
                  <a:gd name="connsiteY5" fmla="*/ 13292 h 211396"/>
                  <a:gd name="connsiteX6" fmla="*/ 96889 w 141377"/>
                  <a:gd name="connsiteY6" fmla="*/ 6 h 211396"/>
                  <a:gd name="connsiteX7" fmla="*/ 83741 w 141377"/>
                  <a:gd name="connsiteY7" fmla="*/ 25825 h 211396"/>
                  <a:gd name="connsiteX8" fmla="*/ 60864 w 141377"/>
                  <a:gd name="connsiteY8" fmla="*/ 56320 h 211396"/>
                  <a:gd name="connsiteX9" fmla="*/ 32454 w 141377"/>
                  <a:gd name="connsiteY9" fmla="*/ 90319 h 211396"/>
                  <a:gd name="connsiteX10" fmla="*/ 6461 w 141377"/>
                  <a:gd name="connsiteY10" fmla="*/ 132253 h 211396"/>
                  <a:gd name="connsiteX11" fmla="*/ 2643 w 141377"/>
                  <a:gd name="connsiteY11" fmla="*/ 172634 h 211396"/>
                  <a:gd name="connsiteX12" fmla="*/ 32764 w 141377"/>
                  <a:gd name="connsiteY12" fmla="*/ 201614 h 211396"/>
                  <a:gd name="connsiteX13" fmla="*/ 71216 w 141377"/>
                  <a:gd name="connsiteY13" fmla="*/ 210238 h 211396"/>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0821"/>
                  <a:gd name="connsiteY0" fmla="*/ 202944 h 204102"/>
                  <a:gd name="connsiteX1" fmla="*/ 117631 w 140821"/>
                  <a:gd name="connsiteY1" fmla="*/ 171707 h 204102"/>
                  <a:gd name="connsiteX2" fmla="*/ 134599 w 140821"/>
                  <a:gd name="connsiteY2" fmla="*/ 121273 h 204102"/>
                  <a:gd name="connsiteX3" fmla="*/ 139186 w 140821"/>
                  <a:gd name="connsiteY3" fmla="*/ 84782 h 204102"/>
                  <a:gd name="connsiteX4" fmla="*/ 128287 w 140821"/>
                  <a:gd name="connsiteY4" fmla="*/ 51238 h 204102"/>
                  <a:gd name="connsiteX5" fmla="*/ 104299 w 140821"/>
                  <a:gd name="connsiteY5" fmla="*/ 5998 h 204102"/>
                  <a:gd name="connsiteX6" fmla="*/ 95940 w 140821"/>
                  <a:gd name="connsiteY6" fmla="*/ 11 h 204102"/>
                  <a:gd name="connsiteX7" fmla="*/ 83741 w 140821"/>
                  <a:gd name="connsiteY7" fmla="*/ 18531 h 204102"/>
                  <a:gd name="connsiteX8" fmla="*/ 60864 w 140821"/>
                  <a:gd name="connsiteY8" fmla="*/ 49026 h 204102"/>
                  <a:gd name="connsiteX9" fmla="*/ 32454 w 140821"/>
                  <a:gd name="connsiteY9" fmla="*/ 83025 h 204102"/>
                  <a:gd name="connsiteX10" fmla="*/ 6461 w 140821"/>
                  <a:gd name="connsiteY10" fmla="*/ 124959 h 204102"/>
                  <a:gd name="connsiteX11" fmla="*/ 2643 w 140821"/>
                  <a:gd name="connsiteY11" fmla="*/ 165340 h 204102"/>
                  <a:gd name="connsiteX12" fmla="*/ 32764 w 140821"/>
                  <a:gd name="connsiteY12" fmla="*/ 194320 h 204102"/>
                  <a:gd name="connsiteX13" fmla="*/ 71216 w 140821"/>
                  <a:gd name="connsiteY13" fmla="*/ 202944 h 204102"/>
                  <a:gd name="connsiteX0" fmla="*/ 71216 w 136354"/>
                  <a:gd name="connsiteY0" fmla="*/ 202944 h 204102"/>
                  <a:gd name="connsiteX1" fmla="*/ 117631 w 136354"/>
                  <a:gd name="connsiteY1" fmla="*/ 171707 h 204102"/>
                  <a:gd name="connsiteX2" fmla="*/ 134599 w 136354"/>
                  <a:gd name="connsiteY2" fmla="*/ 121273 h 204102"/>
                  <a:gd name="connsiteX3" fmla="*/ 132857 w 136354"/>
                  <a:gd name="connsiteY3" fmla="*/ 82970 h 204102"/>
                  <a:gd name="connsiteX4" fmla="*/ 128287 w 136354"/>
                  <a:gd name="connsiteY4" fmla="*/ 51238 h 204102"/>
                  <a:gd name="connsiteX5" fmla="*/ 104299 w 136354"/>
                  <a:gd name="connsiteY5" fmla="*/ 5998 h 204102"/>
                  <a:gd name="connsiteX6" fmla="*/ 95940 w 136354"/>
                  <a:gd name="connsiteY6" fmla="*/ 11 h 204102"/>
                  <a:gd name="connsiteX7" fmla="*/ 83741 w 136354"/>
                  <a:gd name="connsiteY7" fmla="*/ 18531 h 204102"/>
                  <a:gd name="connsiteX8" fmla="*/ 60864 w 136354"/>
                  <a:gd name="connsiteY8" fmla="*/ 49026 h 204102"/>
                  <a:gd name="connsiteX9" fmla="*/ 32454 w 136354"/>
                  <a:gd name="connsiteY9" fmla="*/ 83025 h 204102"/>
                  <a:gd name="connsiteX10" fmla="*/ 6461 w 136354"/>
                  <a:gd name="connsiteY10" fmla="*/ 124959 h 204102"/>
                  <a:gd name="connsiteX11" fmla="*/ 2643 w 136354"/>
                  <a:gd name="connsiteY11" fmla="*/ 165340 h 204102"/>
                  <a:gd name="connsiteX12" fmla="*/ 32764 w 136354"/>
                  <a:gd name="connsiteY12" fmla="*/ 194320 h 204102"/>
                  <a:gd name="connsiteX13" fmla="*/ 71216 w 136354"/>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6962"/>
                  <a:gd name="connsiteY0" fmla="*/ 202944 h 204102"/>
                  <a:gd name="connsiteX1" fmla="*/ 117631 w 136962"/>
                  <a:gd name="connsiteY1" fmla="*/ 171707 h 204102"/>
                  <a:gd name="connsiteX2" fmla="*/ 134599 w 136962"/>
                  <a:gd name="connsiteY2" fmla="*/ 121273 h 204102"/>
                  <a:gd name="connsiteX3" fmla="*/ 135276 w 136962"/>
                  <a:gd name="connsiteY3" fmla="*/ 78952 h 204102"/>
                  <a:gd name="connsiteX4" fmla="*/ 128287 w 136962"/>
                  <a:gd name="connsiteY4" fmla="*/ 51238 h 204102"/>
                  <a:gd name="connsiteX5" fmla="*/ 104299 w 136962"/>
                  <a:gd name="connsiteY5" fmla="*/ 5998 h 204102"/>
                  <a:gd name="connsiteX6" fmla="*/ 95940 w 136962"/>
                  <a:gd name="connsiteY6" fmla="*/ 11 h 204102"/>
                  <a:gd name="connsiteX7" fmla="*/ 83741 w 136962"/>
                  <a:gd name="connsiteY7" fmla="*/ 18531 h 204102"/>
                  <a:gd name="connsiteX8" fmla="*/ 60864 w 136962"/>
                  <a:gd name="connsiteY8" fmla="*/ 49026 h 204102"/>
                  <a:gd name="connsiteX9" fmla="*/ 32454 w 136962"/>
                  <a:gd name="connsiteY9" fmla="*/ 83025 h 204102"/>
                  <a:gd name="connsiteX10" fmla="*/ 6461 w 136962"/>
                  <a:gd name="connsiteY10" fmla="*/ 124959 h 204102"/>
                  <a:gd name="connsiteX11" fmla="*/ 2643 w 136962"/>
                  <a:gd name="connsiteY11" fmla="*/ 165340 h 204102"/>
                  <a:gd name="connsiteX12" fmla="*/ 32764 w 136962"/>
                  <a:gd name="connsiteY12" fmla="*/ 194320 h 204102"/>
                  <a:gd name="connsiteX13" fmla="*/ 71216 w 136962"/>
                  <a:gd name="connsiteY13" fmla="*/ 202944 h 204102"/>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04299 w 136962"/>
                  <a:gd name="connsiteY5" fmla="*/ 8182 h 206286"/>
                  <a:gd name="connsiteX6" fmla="*/ 94960 w 136962"/>
                  <a:gd name="connsiteY6" fmla="*/ 8 h 206286"/>
                  <a:gd name="connsiteX7" fmla="*/ 83741 w 136962"/>
                  <a:gd name="connsiteY7" fmla="*/ 20715 h 206286"/>
                  <a:gd name="connsiteX8" fmla="*/ 60864 w 136962"/>
                  <a:gd name="connsiteY8" fmla="*/ 51210 h 206286"/>
                  <a:gd name="connsiteX9" fmla="*/ 32454 w 136962"/>
                  <a:gd name="connsiteY9" fmla="*/ 85209 h 206286"/>
                  <a:gd name="connsiteX10" fmla="*/ 6461 w 136962"/>
                  <a:gd name="connsiteY10" fmla="*/ 127143 h 206286"/>
                  <a:gd name="connsiteX11" fmla="*/ 2643 w 136962"/>
                  <a:gd name="connsiteY11" fmla="*/ 167524 h 206286"/>
                  <a:gd name="connsiteX12" fmla="*/ 32764 w 136962"/>
                  <a:gd name="connsiteY12" fmla="*/ 196504 h 206286"/>
                  <a:gd name="connsiteX13" fmla="*/ 71216 w 136962"/>
                  <a:gd name="connsiteY13"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2013 w 136962"/>
                  <a:gd name="connsiteY5" fmla="*/ 20328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7385 w 136962"/>
                  <a:gd name="connsiteY5" fmla="*/ 26521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69341 w 135087"/>
                  <a:gd name="connsiteY0" fmla="*/ 205128 h 206286"/>
                  <a:gd name="connsiteX1" fmla="*/ 115756 w 135087"/>
                  <a:gd name="connsiteY1" fmla="*/ 173891 h 206286"/>
                  <a:gd name="connsiteX2" fmla="*/ 132724 w 135087"/>
                  <a:gd name="connsiteY2" fmla="*/ 123457 h 206286"/>
                  <a:gd name="connsiteX3" fmla="*/ 133401 w 135087"/>
                  <a:gd name="connsiteY3" fmla="*/ 81136 h 206286"/>
                  <a:gd name="connsiteX4" fmla="*/ 126412 w 135087"/>
                  <a:gd name="connsiteY4" fmla="*/ 53422 h 206286"/>
                  <a:gd name="connsiteX5" fmla="*/ 115510 w 135087"/>
                  <a:gd name="connsiteY5" fmla="*/ 26521 h 206286"/>
                  <a:gd name="connsiteX6" fmla="*/ 102424 w 135087"/>
                  <a:gd name="connsiteY6" fmla="*/ 8182 h 206286"/>
                  <a:gd name="connsiteX7" fmla="*/ 93085 w 135087"/>
                  <a:gd name="connsiteY7" fmla="*/ 8 h 206286"/>
                  <a:gd name="connsiteX8" fmla="*/ 81866 w 135087"/>
                  <a:gd name="connsiteY8" fmla="*/ 20715 h 206286"/>
                  <a:gd name="connsiteX9" fmla="*/ 58989 w 135087"/>
                  <a:gd name="connsiteY9" fmla="*/ 51210 h 206286"/>
                  <a:gd name="connsiteX10" fmla="*/ 30579 w 135087"/>
                  <a:gd name="connsiteY10" fmla="*/ 85209 h 206286"/>
                  <a:gd name="connsiteX11" fmla="*/ 4586 w 135087"/>
                  <a:gd name="connsiteY11" fmla="*/ 127143 h 206286"/>
                  <a:gd name="connsiteX12" fmla="*/ 768 w 135087"/>
                  <a:gd name="connsiteY12" fmla="*/ 167524 h 206286"/>
                  <a:gd name="connsiteX13" fmla="*/ 13398 w 135087"/>
                  <a:gd name="connsiteY13" fmla="*/ 184698 h 206286"/>
                  <a:gd name="connsiteX14" fmla="*/ 30889 w 135087"/>
                  <a:gd name="connsiteY14" fmla="*/ 196504 h 206286"/>
                  <a:gd name="connsiteX15" fmla="*/ 69341 w 135087"/>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5054 w 136743"/>
                  <a:gd name="connsiteY13" fmla="*/ 184698 h 206286"/>
                  <a:gd name="connsiteX14" fmla="*/ 32545 w 136743"/>
                  <a:gd name="connsiteY14" fmla="*/ 196504 h 206286"/>
                  <a:gd name="connsiteX15" fmla="*/ 70997 w 136743"/>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2135 w 136743"/>
                  <a:gd name="connsiteY13" fmla="*/ 184703 h 206286"/>
                  <a:gd name="connsiteX14" fmla="*/ 32545 w 136743"/>
                  <a:gd name="connsiteY14" fmla="*/ 196504 h 206286"/>
                  <a:gd name="connsiteX15" fmla="*/ 70997 w 136743"/>
                  <a:gd name="connsiteY15" fmla="*/ 205128 h 206286"/>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348"/>
                  <a:gd name="connsiteX1" fmla="*/ 117412 w 136743"/>
                  <a:gd name="connsiteY1" fmla="*/ 173891 h 206348"/>
                  <a:gd name="connsiteX2" fmla="*/ 134380 w 136743"/>
                  <a:gd name="connsiteY2" fmla="*/ 123457 h 206348"/>
                  <a:gd name="connsiteX3" fmla="*/ 135057 w 136743"/>
                  <a:gd name="connsiteY3" fmla="*/ 81136 h 206348"/>
                  <a:gd name="connsiteX4" fmla="*/ 128068 w 136743"/>
                  <a:gd name="connsiteY4" fmla="*/ 53422 h 206348"/>
                  <a:gd name="connsiteX5" fmla="*/ 117166 w 136743"/>
                  <a:gd name="connsiteY5" fmla="*/ 26521 h 206348"/>
                  <a:gd name="connsiteX6" fmla="*/ 104080 w 136743"/>
                  <a:gd name="connsiteY6" fmla="*/ 8182 h 206348"/>
                  <a:gd name="connsiteX7" fmla="*/ 94741 w 136743"/>
                  <a:gd name="connsiteY7" fmla="*/ 8 h 206348"/>
                  <a:gd name="connsiteX8" fmla="*/ 83522 w 136743"/>
                  <a:gd name="connsiteY8" fmla="*/ 20715 h 206348"/>
                  <a:gd name="connsiteX9" fmla="*/ 60645 w 136743"/>
                  <a:gd name="connsiteY9" fmla="*/ 51210 h 206348"/>
                  <a:gd name="connsiteX10" fmla="*/ 32235 w 136743"/>
                  <a:gd name="connsiteY10" fmla="*/ 85209 h 206348"/>
                  <a:gd name="connsiteX11" fmla="*/ 6242 w 136743"/>
                  <a:gd name="connsiteY11" fmla="*/ 127143 h 206348"/>
                  <a:gd name="connsiteX12" fmla="*/ 474 w 136743"/>
                  <a:gd name="connsiteY12" fmla="*/ 166068 h 206348"/>
                  <a:gd name="connsiteX13" fmla="*/ 12135 w 136743"/>
                  <a:gd name="connsiteY13" fmla="*/ 184703 h 206348"/>
                  <a:gd name="connsiteX14" fmla="*/ 31577 w 136743"/>
                  <a:gd name="connsiteY14" fmla="*/ 197965 h 206348"/>
                  <a:gd name="connsiteX15" fmla="*/ 70997 w 136743"/>
                  <a:gd name="connsiteY15" fmla="*/ 205128 h 206348"/>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2135 w 136743"/>
                  <a:gd name="connsiteY13" fmla="*/ 184703 h 212426"/>
                  <a:gd name="connsiteX14" fmla="*/ 36147 w 136743"/>
                  <a:gd name="connsiteY14" fmla="*/ 210514 h 212426"/>
                  <a:gd name="connsiteX15" fmla="*/ 70997 w 136743"/>
                  <a:gd name="connsiteY15" fmla="*/ 205128 h 212426"/>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3665 w 136743"/>
                  <a:gd name="connsiteY13" fmla="*/ 191677 h 212426"/>
                  <a:gd name="connsiteX14" fmla="*/ 36147 w 136743"/>
                  <a:gd name="connsiteY14" fmla="*/ 210514 h 212426"/>
                  <a:gd name="connsiteX15" fmla="*/ 70997 w 136743"/>
                  <a:gd name="connsiteY15" fmla="*/ 205128 h 212426"/>
                  <a:gd name="connsiteX0" fmla="*/ 71012 w 136743"/>
                  <a:gd name="connsiteY0" fmla="*/ 210709 h 213707"/>
                  <a:gd name="connsiteX1" fmla="*/ 117412 w 136743"/>
                  <a:gd name="connsiteY1" fmla="*/ 173891 h 213707"/>
                  <a:gd name="connsiteX2" fmla="*/ 134380 w 136743"/>
                  <a:gd name="connsiteY2" fmla="*/ 123457 h 213707"/>
                  <a:gd name="connsiteX3" fmla="*/ 135057 w 136743"/>
                  <a:gd name="connsiteY3" fmla="*/ 81136 h 213707"/>
                  <a:gd name="connsiteX4" fmla="*/ 128068 w 136743"/>
                  <a:gd name="connsiteY4" fmla="*/ 53422 h 213707"/>
                  <a:gd name="connsiteX5" fmla="*/ 117166 w 136743"/>
                  <a:gd name="connsiteY5" fmla="*/ 26521 h 213707"/>
                  <a:gd name="connsiteX6" fmla="*/ 104080 w 136743"/>
                  <a:gd name="connsiteY6" fmla="*/ 8182 h 213707"/>
                  <a:gd name="connsiteX7" fmla="*/ 94741 w 136743"/>
                  <a:gd name="connsiteY7" fmla="*/ 8 h 213707"/>
                  <a:gd name="connsiteX8" fmla="*/ 83522 w 136743"/>
                  <a:gd name="connsiteY8" fmla="*/ 20715 h 213707"/>
                  <a:gd name="connsiteX9" fmla="*/ 60645 w 136743"/>
                  <a:gd name="connsiteY9" fmla="*/ 51210 h 213707"/>
                  <a:gd name="connsiteX10" fmla="*/ 32235 w 136743"/>
                  <a:gd name="connsiteY10" fmla="*/ 85209 h 213707"/>
                  <a:gd name="connsiteX11" fmla="*/ 6242 w 136743"/>
                  <a:gd name="connsiteY11" fmla="*/ 127143 h 213707"/>
                  <a:gd name="connsiteX12" fmla="*/ 474 w 136743"/>
                  <a:gd name="connsiteY12" fmla="*/ 166068 h 213707"/>
                  <a:gd name="connsiteX13" fmla="*/ 13665 w 136743"/>
                  <a:gd name="connsiteY13" fmla="*/ 191677 h 213707"/>
                  <a:gd name="connsiteX14" fmla="*/ 36147 w 136743"/>
                  <a:gd name="connsiteY14" fmla="*/ 210514 h 213707"/>
                  <a:gd name="connsiteX15" fmla="*/ 71012 w 136743"/>
                  <a:gd name="connsiteY15" fmla="*/ 210709 h 21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743" h="213707">
                    <a:moveTo>
                      <a:pt x="71012" y="210709"/>
                    </a:moveTo>
                    <a:cubicBezTo>
                      <a:pt x="84587" y="208551"/>
                      <a:pt x="108284" y="187385"/>
                      <a:pt x="117412" y="173891"/>
                    </a:cubicBezTo>
                    <a:cubicBezTo>
                      <a:pt x="126540" y="160397"/>
                      <a:pt x="131439" y="138916"/>
                      <a:pt x="134380" y="123457"/>
                    </a:cubicBezTo>
                    <a:cubicBezTo>
                      <a:pt x="137321" y="107998"/>
                      <a:pt x="137482" y="94902"/>
                      <a:pt x="135057" y="81136"/>
                    </a:cubicBezTo>
                    <a:cubicBezTo>
                      <a:pt x="131933" y="67018"/>
                      <a:pt x="132484" y="63937"/>
                      <a:pt x="128068" y="53422"/>
                    </a:cubicBezTo>
                    <a:cubicBezTo>
                      <a:pt x="124191" y="43287"/>
                      <a:pt x="121164" y="34061"/>
                      <a:pt x="117166" y="26521"/>
                    </a:cubicBezTo>
                    <a:cubicBezTo>
                      <a:pt x="113168" y="18981"/>
                      <a:pt x="106922" y="11569"/>
                      <a:pt x="104080" y="8182"/>
                    </a:cubicBezTo>
                    <a:lnTo>
                      <a:pt x="94741" y="8"/>
                    </a:lnTo>
                    <a:cubicBezTo>
                      <a:pt x="90734" y="-382"/>
                      <a:pt x="89205" y="12181"/>
                      <a:pt x="83522" y="20715"/>
                    </a:cubicBezTo>
                    <a:cubicBezTo>
                      <a:pt x="77839" y="29249"/>
                      <a:pt x="67694" y="42389"/>
                      <a:pt x="60645" y="51210"/>
                    </a:cubicBezTo>
                    <a:cubicBezTo>
                      <a:pt x="53596" y="60031"/>
                      <a:pt x="45070" y="69962"/>
                      <a:pt x="32235" y="85209"/>
                    </a:cubicBezTo>
                    <a:cubicBezTo>
                      <a:pt x="22214" y="98648"/>
                      <a:pt x="11536" y="113667"/>
                      <a:pt x="6242" y="127143"/>
                    </a:cubicBezTo>
                    <a:cubicBezTo>
                      <a:pt x="948" y="140620"/>
                      <a:pt x="-995" y="156475"/>
                      <a:pt x="474" y="166068"/>
                    </a:cubicBezTo>
                    <a:cubicBezTo>
                      <a:pt x="1943" y="175661"/>
                      <a:pt x="8645" y="186847"/>
                      <a:pt x="13665" y="191677"/>
                    </a:cubicBezTo>
                    <a:cubicBezTo>
                      <a:pt x="18685" y="196507"/>
                      <a:pt x="26331" y="205286"/>
                      <a:pt x="36147" y="210514"/>
                    </a:cubicBezTo>
                    <a:cubicBezTo>
                      <a:pt x="49166" y="216315"/>
                      <a:pt x="57312" y="212854"/>
                      <a:pt x="71012" y="210709"/>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nvGrpSpPr>
              <p:cNvPr id="46" name="Group 17"/>
              <p:cNvGrpSpPr/>
              <p:nvPr/>
            </p:nvGrpSpPr>
            <p:grpSpPr>
              <a:xfrm>
                <a:off x="4505617" y="2000612"/>
                <a:ext cx="314326" cy="2540422"/>
                <a:chOff x="1145562" y="2298849"/>
                <a:chExt cx="314326" cy="2540422"/>
              </a:xfrm>
            </p:grpSpPr>
            <p:sp>
              <p:nvSpPr>
                <p:cNvPr id="62" name="Freeform 42"/>
                <p:cNvSpPr>
                  <a:spLocks/>
                </p:cNvSpPr>
                <p:nvPr/>
              </p:nvSpPr>
              <p:spPr>
                <a:xfrm>
                  <a:off x="1145562" y="2298849"/>
                  <a:ext cx="314326" cy="666823"/>
                </a:xfrm>
                <a:custGeom>
                  <a:avLst/>
                  <a:gdLst>
                    <a:gd name="connsiteX0" fmla="*/ 0 w 41124"/>
                    <a:gd name="connsiteY0" fmla="*/ 645885 h 645885"/>
                    <a:gd name="connsiteX1" fmla="*/ 26610 w 41124"/>
                    <a:gd name="connsiteY1" fmla="*/ 500742 h 645885"/>
                    <a:gd name="connsiteX2" fmla="*/ 38705 w 41124"/>
                    <a:gd name="connsiteY2" fmla="*/ 251581 h 645885"/>
                    <a:gd name="connsiteX3" fmla="*/ 41124 w 41124"/>
                    <a:gd name="connsiteY3" fmla="*/ 0 h 645885"/>
                    <a:gd name="connsiteX0" fmla="*/ 0 w 91924"/>
                    <a:gd name="connsiteY0" fmla="*/ 735390 h 735390"/>
                    <a:gd name="connsiteX1" fmla="*/ 77410 w 91924"/>
                    <a:gd name="connsiteY1" fmla="*/ 500742 h 735390"/>
                    <a:gd name="connsiteX2" fmla="*/ 89505 w 91924"/>
                    <a:gd name="connsiteY2" fmla="*/ 251581 h 735390"/>
                    <a:gd name="connsiteX3" fmla="*/ 91924 w 91924"/>
                    <a:gd name="connsiteY3" fmla="*/ 0 h 735390"/>
                    <a:gd name="connsiteX0" fmla="*/ 0 w 91924"/>
                    <a:gd name="connsiteY0" fmla="*/ 735390 h 735390"/>
                    <a:gd name="connsiteX1" fmla="*/ 33867 w 91924"/>
                    <a:gd name="connsiteY1" fmla="*/ 619275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48381 w 91924"/>
                    <a:gd name="connsiteY1" fmla="*/ 641046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159657"/>
                    <a:gd name="connsiteY0" fmla="*/ 788609 h 788609"/>
                    <a:gd name="connsiteX1" fmla="*/ 77410 w 159657"/>
                    <a:gd name="connsiteY1" fmla="*/ 716037 h 788609"/>
                    <a:gd name="connsiteX2" fmla="*/ 116114 w 159657"/>
                    <a:gd name="connsiteY2" fmla="*/ 641046 h 788609"/>
                    <a:gd name="connsiteX3" fmla="*/ 145143 w 159657"/>
                    <a:gd name="connsiteY3" fmla="*/ 500742 h 788609"/>
                    <a:gd name="connsiteX4" fmla="*/ 157238 w 159657"/>
                    <a:gd name="connsiteY4" fmla="*/ 251581 h 788609"/>
                    <a:gd name="connsiteX5" fmla="*/ 159657 w 159657"/>
                    <a:gd name="connsiteY5"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6351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60896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0245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37407 w 200545"/>
                    <a:gd name="connsiteY1" fmla="*/ 776513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12227"/>
                    <a:gd name="connsiteY0" fmla="*/ 810929 h 810929"/>
                    <a:gd name="connsiteX1" fmla="*/ 27672 w 212227"/>
                    <a:gd name="connsiteY1" fmla="*/ 751961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49221"/>
                    <a:gd name="connsiteY0" fmla="*/ 793074 h 793074"/>
                    <a:gd name="connsiteX1" fmla="*/ 64666 w 249221"/>
                    <a:gd name="connsiteY1" fmla="*/ 751961 h 793074"/>
                    <a:gd name="connsiteX2" fmla="*/ 139716 w 249221"/>
                    <a:gd name="connsiteY2" fmla="*/ 695951 h 793074"/>
                    <a:gd name="connsiteX3" fmla="*/ 192049 w 249221"/>
                    <a:gd name="connsiteY3" fmla="*/ 636583 h 793074"/>
                    <a:gd name="connsiteX4" fmla="*/ 223026 w 249221"/>
                    <a:gd name="connsiteY4" fmla="*/ 509669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2049 w 249221"/>
                    <a:gd name="connsiteY4" fmla="*/ 636583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8867 w 249221"/>
                    <a:gd name="connsiteY5" fmla="*/ 498508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28867 w 249221"/>
                    <a:gd name="connsiteY4" fmla="*/ 498508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58825 w 249221"/>
                    <a:gd name="connsiteY1" fmla="*/ 747497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21079 w 257009"/>
                    <a:gd name="connsiteY4" fmla="*/ 502973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4261 w 257009"/>
                    <a:gd name="connsiteY3" fmla="*/ 629888 h 788610"/>
                    <a:gd name="connsiteX4" fmla="*/ 230814 w 257009"/>
                    <a:gd name="connsiteY4" fmla="*/ 489581 h 788610"/>
                    <a:gd name="connsiteX5" fmla="*/ 254590 w 257009"/>
                    <a:gd name="connsiteY5" fmla="*/ 251581 h 788610"/>
                    <a:gd name="connsiteX6" fmla="*/ 257009 w 257009"/>
                    <a:gd name="connsiteY6" fmla="*/ 0 h 78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09" h="788610">
                      <a:moveTo>
                        <a:pt x="0" y="788610"/>
                      </a:moveTo>
                      <a:cubicBezTo>
                        <a:pt x="4032" y="784578"/>
                        <a:pt x="62581" y="751529"/>
                        <a:pt x="66613" y="747497"/>
                      </a:cubicBezTo>
                      <a:cubicBezTo>
                        <a:pt x="89899" y="731310"/>
                        <a:pt x="112969" y="711461"/>
                        <a:pt x="133875" y="691487"/>
                      </a:cubicBezTo>
                      <a:cubicBezTo>
                        <a:pt x="154781" y="671513"/>
                        <a:pt x="162264" y="663539"/>
                        <a:pt x="184261" y="629888"/>
                      </a:cubicBezTo>
                      <a:cubicBezTo>
                        <a:pt x="206258" y="596237"/>
                        <a:pt x="219093" y="552632"/>
                        <a:pt x="230814" y="489581"/>
                      </a:cubicBezTo>
                      <a:cubicBezTo>
                        <a:pt x="242535" y="426530"/>
                        <a:pt x="252171" y="335038"/>
                        <a:pt x="254590" y="251581"/>
                      </a:cubicBezTo>
                      <a:cubicBezTo>
                        <a:pt x="255396" y="167721"/>
                        <a:pt x="256203" y="83860"/>
                        <a:pt x="257009"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63" name="Freeform 45"/>
                <p:cNvSpPr>
                  <a:spLocks/>
                </p:cNvSpPr>
                <p:nvPr/>
              </p:nvSpPr>
              <p:spPr>
                <a:xfrm>
                  <a:off x="1145562" y="2566506"/>
                  <a:ext cx="314326" cy="666823"/>
                </a:xfrm>
                <a:custGeom>
                  <a:avLst/>
                  <a:gdLst>
                    <a:gd name="connsiteX0" fmla="*/ 0 w 41124"/>
                    <a:gd name="connsiteY0" fmla="*/ 645885 h 645885"/>
                    <a:gd name="connsiteX1" fmla="*/ 26610 w 41124"/>
                    <a:gd name="connsiteY1" fmla="*/ 500742 h 645885"/>
                    <a:gd name="connsiteX2" fmla="*/ 38705 w 41124"/>
                    <a:gd name="connsiteY2" fmla="*/ 251581 h 645885"/>
                    <a:gd name="connsiteX3" fmla="*/ 41124 w 41124"/>
                    <a:gd name="connsiteY3" fmla="*/ 0 h 645885"/>
                    <a:gd name="connsiteX0" fmla="*/ 0 w 91924"/>
                    <a:gd name="connsiteY0" fmla="*/ 735390 h 735390"/>
                    <a:gd name="connsiteX1" fmla="*/ 77410 w 91924"/>
                    <a:gd name="connsiteY1" fmla="*/ 500742 h 735390"/>
                    <a:gd name="connsiteX2" fmla="*/ 89505 w 91924"/>
                    <a:gd name="connsiteY2" fmla="*/ 251581 h 735390"/>
                    <a:gd name="connsiteX3" fmla="*/ 91924 w 91924"/>
                    <a:gd name="connsiteY3" fmla="*/ 0 h 735390"/>
                    <a:gd name="connsiteX0" fmla="*/ 0 w 91924"/>
                    <a:gd name="connsiteY0" fmla="*/ 735390 h 735390"/>
                    <a:gd name="connsiteX1" fmla="*/ 33867 w 91924"/>
                    <a:gd name="connsiteY1" fmla="*/ 619275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48381 w 91924"/>
                    <a:gd name="connsiteY1" fmla="*/ 641046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159657"/>
                    <a:gd name="connsiteY0" fmla="*/ 788609 h 788609"/>
                    <a:gd name="connsiteX1" fmla="*/ 77410 w 159657"/>
                    <a:gd name="connsiteY1" fmla="*/ 716037 h 788609"/>
                    <a:gd name="connsiteX2" fmla="*/ 116114 w 159657"/>
                    <a:gd name="connsiteY2" fmla="*/ 641046 h 788609"/>
                    <a:gd name="connsiteX3" fmla="*/ 145143 w 159657"/>
                    <a:gd name="connsiteY3" fmla="*/ 500742 h 788609"/>
                    <a:gd name="connsiteX4" fmla="*/ 157238 w 159657"/>
                    <a:gd name="connsiteY4" fmla="*/ 251581 h 788609"/>
                    <a:gd name="connsiteX5" fmla="*/ 159657 w 159657"/>
                    <a:gd name="connsiteY5"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6351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60896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0245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37407 w 200545"/>
                    <a:gd name="connsiteY1" fmla="*/ 776513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12227"/>
                    <a:gd name="connsiteY0" fmla="*/ 810929 h 810929"/>
                    <a:gd name="connsiteX1" fmla="*/ 27672 w 212227"/>
                    <a:gd name="connsiteY1" fmla="*/ 751961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49221"/>
                    <a:gd name="connsiteY0" fmla="*/ 793074 h 793074"/>
                    <a:gd name="connsiteX1" fmla="*/ 64666 w 249221"/>
                    <a:gd name="connsiteY1" fmla="*/ 751961 h 793074"/>
                    <a:gd name="connsiteX2" fmla="*/ 139716 w 249221"/>
                    <a:gd name="connsiteY2" fmla="*/ 695951 h 793074"/>
                    <a:gd name="connsiteX3" fmla="*/ 192049 w 249221"/>
                    <a:gd name="connsiteY3" fmla="*/ 636583 h 793074"/>
                    <a:gd name="connsiteX4" fmla="*/ 223026 w 249221"/>
                    <a:gd name="connsiteY4" fmla="*/ 509669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2049 w 249221"/>
                    <a:gd name="connsiteY4" fmla="*/ 636583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8867 w 249221"/>
                    <a:gd name="connsiteY5" fmla="*/ 498508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28867 w 249221"/>
                    <a:gd name="connsiteY4" fmla="*/ 498508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58825 w 249221"/>
                    <a:gd name="connsiteY1" fmla="*/ 747497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21079 w 257009"/>
                    <a:gd name="connsiteY4" fmla="*/ 502973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4261 w 257009"/>
                    <a:gd name="connsiteY3" fmla="*/ 629888 h 788610"/>
                    <a:gd name="connsiteX4" fmla="*/ 230814 w 257009"/>
                    <a:gd name="connsiteY4" fmla="*/ 489581 h 788610"/>
                    <a:gd name="connsiteX5" fmla="*/ 254590 w 257009"/>
                    <a:gd name="connsiteY5" fmla="*/ 251581 h 788610"/>
                    <a:gd name="connsiteX6" fmla="*/ 257009 w 257009"/>
                    <a:gd name="connsiteY6" fmla="*/ 0 h 78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09" h="788610">
                      <a:moveTo>
                        <a:pt x="0" y="788610"/>
                      </a:moveTo>
                      <a:cubicBezTo>
                        <a:pt x="4032" y="784578"/>
                        <a:pt x="62581" y="751529"/>
                        <a:pt x="66613" y="747497"/>
                      </a:cubicBezTo>
                      <a:cubicBezTo>
                        <a:pt x="89899" y="731310"/>
                        <a:pt x="112969" y="711461"/>
                        <a:pt x="133875" y="691487"/>
                      </a:cubicBezTo>
                      <a:cubicBezTo>
                        <a:pt x="154781" y="671513"/>
                        <a:pt x="162264" y="663539"/>
                        <a:pt x="184261" y="629888"/>
                      </a:cubicBezTo>
                      <a:cubicBezTo>
                        <a:pt x="206258" y="596237"/>
                        <a:pt x="219093" y="552632"/>
                        <a:pt x="230814" y="489581"/>
                      </a:cubicBezTo>
                      <a:cubicBezTo>
                        <a:pt x="242535" y="426530"/>
                        <a:pt x="252171" y="335038"/>
                        <a:pt x="254590" y="251581"/>
                      </a:cubicBezTo>
                      <a:cubicBezTo>
                        <a:pt x="255396" y="167721"/>
                        <a:pt x="256203" y="83860"/>
                        <a:pt x="257009"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64" name="Freeform 49"/>
                <p:cNvSpPr>
                  <a:spLocks/>
                </p:cNvSpPr>
                <p:nvPr/>
              </p:nvSpPr>
              <p:spPr>
                <a:xfrm>
                  <a:off x="1145562" y="2834163"/>
                  <a:ext cx="314326" cy="666823"/>
                </a:xfrm>
                <a:custGeom>
                  <a:avLst/>
                  <a:gdLst>
                    <a:gd name="connsiteX0" fmla="*/ 0 w 41124"/>
                    <a:gd name="connsiteY0" fmla="*/ 645885 h 645885"/>
                    <a:gd name="connsiteX1" fmla="*/ 26610 w 41124"/>
                    <a:gd name="connsiteY1" fmla="*/ 500742 h 645885"/>
                    <a:gd name="connsiteX2" fmla="*/ 38705 w 41124"/>
                    <a:gd name="connsiteY2" fmla="*/ 251581 h 645885"/>
                    <a:gd name="connsiteX3" fmla="*/ 41124 w 41124"/>
                    <a:gd name="connsiteY3" fmla="*/ 0 h 645885"/>
                    <a:gd name="connsiteX0" fmla="*/ 0 w 91924"/>
                    <a:gd name="connsiteY0" fmla="*/ 735390 h 735390"/>
                    <a:gd name="connsiteX1" fmla="*/ 77410 w 91924"/>
                    <a:gd name="connsiteY1" fmla="*/ 500742 h 735390"/>
                    <a:gd name="connsiteX2" fmla="*/ 89505 w 91924"/>
                    <a:gd name="connsiteY2" fmla="*/ 251581 h 735390"/>
                    <a:gd name="connsiteX3" fmla="*/ 91924 w 91924"/>
                    <a:gd name="connsiteY3" fmla="*/ 0 h 735390"/>
                    <a:gd name="connsiteX0" fmla="*/ 0 w 91924"/>
                    <a:gd name="connsiteY0" fmla="*/ 735390 h 735390"/>
                    <a:gd name="connsiteX1" fmla="*/ 33867 w 91924"/>
                    <a:gd name="connsiteY1" fmla="*/ 619275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48381 w 91924"/>
                    <a:gd name="connsiteY1" fmla="*/ 641046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159657"/>
                    <a:gd name="connsiteY0" fmla="*/ 788609 h 788609"/>
                    <a:gd name="connsiteX1" fmla="*/ 77410 w 159657"/>
                    <a:gd name="connsiteY1" fmla="*/ 716037 h 788609"/>
                    <a:gd name="connsiteX2" fmla="*/ 116114 w 159657"/>
                    <a:gd name="connsiteY2" fmla="*/ 641046 h 788609"/>
                    <a:gd name="connsiteX3" fmla="*/ 145143 w 159657"/>
                    <a:gd name="connsiteY3" fmla="*/ 500742 h 788609"/>
                    <a:gd name="connsiteX4" fmla="*/ 157238 w 159657"/>
                    <a:gd name="connsiteY4" fmla="*/ 251581 h 788609"/>
                    <a:gd name="connsiteX5" fmla="*/ 159657 w 159657"/>
                    <a:gd name="connsiteY5"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6351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60896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0245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37407 w 200545"/>
                    <a:gd name="connsiteY1" fmla="*/ 776513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12227"/>
                    <a:gd name="connsiteY0" fmla="*/ 810929 h 810929"/>
                    <a:gd name="connsiteX1" fmla="*/ 27672 w 212227"/>
                    <a:gd name="connsiteY1" fmla="*/ 751961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49221"/>
                    <a:gd name="connsiteY0" fmla="*/ 793074 h 793074"/>
                    <a:gd name="connsiteX1" fmla="*/ 64666 w 249221"/>
                    <a:gd name="connsiteY1" fmla="*/ 751961 h 793074"/>
                    <a:gd name="connsiteX2" fmla="*/ 139716 w 249221"/>
                    <a:gd name="connsiteY2" fmla="*/ 695951 h 793074"/>
                    <a:gd name="connsiteX3" fmla="*/ 192049 w 249221"/>
                    <a:gd name="connsiteY3" fmla="*/ 636583 h 793074"/>
                    <a:gd name="connsiteX4" fmla="*/ 223026 w 249221"/>
                    <a:gd name="connsiteY4" fmla="*/ 509669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2049 w 249221"/>
                    <a:gd name="connsiteY4" fmla="*/ 636583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8867 w 249221"/>
                    <a:gd name="connsiteY5" fmla="*/ 498508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28867 w 249221"/>
                    <a:gd name="connsiteY4" fmla="*/ 498508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58825 w 249221"/>
                    <a:gd name="connsiteY1" fmla="*/ 747497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21079 w 257009"/>
                    <a:gd name="connsiteY4" fmla="*/ 502973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4261 w 257009"/>
                    <a:gd name="connsiteY3" fmla="*/ 629888 h 788610"/>
                    <a:gd name="connsiteX4" fmla="*/ 230814 w 257009"/>
                    <a:gd name="connsiteY4" fmla="*/ 489581 h 788610"/>
                    <a:gd name="connsiteX5" fmla="*/ 254590 w 257009"/>
                    <a:gd name="connsiteY5" fmla="*/ 251581 h 788610"/>
                    <a:gd name="connsiteX6" fmla="*/ 257009 w 257009"/>
                    <a:gd name="connsiteY6" fmla="*/ 0 h 78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09" h="788610">
                      <a:moveTo>
                        <a:pt x="0" y="788610"/>
                      </a:moveTo>
                      <a:cubicBezTo>
                        <a:pt x="4032" y="784578"/>
                        <a:pt x="62581" y="751529"/>
                        <a:pt x="66613" y="747497"/>
                      </a:cubicBezTo>
                      <a:cubicBezTo>
                        <a:pt x="89899" y="731310"/>
                        <a:pt x="112969" y="711461"/>
                        <a:pt x="133875" y="691487"/>
                      </a:cubicBezTo>
                      <a:cubicBezTo>
                        <a:pt x="154781" y="671513"/>
                        <a:pt x="162264" y="663539"/>
                        <a:pt x="184261" y="629888"/>
                      </a:cubicBezTo>
                      <a:cubicBezTo>
                        <a:pt x="206258" y="596237"/>
                        <a:pt x="219093" y="552632"/>
                        <a:pt x="230814" y="489581"/>
                      </a:cubicBezTo>
                      <a:cubicBezTo>
                        <a:pt x="242535" y="426530"/>
                        <a:pt x="252171" y="335038"/>
                        <a:pt x="254590" y="251581"/>
                      </a:cubicBezTo>
                      <a:cubicBezTo>
                        <a:pt x="255396" y="167721"/>
                        <a:pt x="256203" y="83860"/>
                        <a:pt x="257009"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65" name="Freeform 52"/>
                <p:cNvSpPr>
                  <a:spLocks/>
                </p:cNvSpPr>
                <p:nvPr/>
              </p:nvSpPr>
              <p:spPr>
                <a:xfrm>
                  <a:off x="1145562" y="3101820"/>
                  <a:ext cx="314326" cy="666823"/>
                </a:xfrm>
                <a:custGeom>
                  <a:avLst/>
                  <a:gdLst>
                    <a:gd name="connsiteX0" fmla="*/ 0 w 41124"/>
                    <a:gd name="connsiteY0" fmla="*/ 645885 h 645885"/>
                    <a:gd name="connsiteX1" fmla="*/ 26610 w 41124"/>
                    <a:gd name="connsiteY1" fmla="*/ 500742 h 645885"/>
                    <a:gd name="connsiteX2" fmla="*/ 38705 w 41124"/>
                    <a:gd name="connsiteY2" fmla="*/ 251581 h 645885"/>
                    <a:gd name="connsiteX3" fmla="*/ 41124 w 41124"/>
                    <a:gd name="connsiteY3" fmla="*/ 0 h 645885"/>
                    <a:gd name="connsiteX0" fmla="*/ 0 w 91924"/>
                    <a:gd name="connsiteY0" fmla="*/ 735390 h 735390"/>
                    <a:gd name="connsiteX1" fmla="*/ 77410 w 91924"/>
                    <a:gd name="connsiteY1" fmla="*/ 500742 h 735390"/>
                    <a:gd name="connsiteX2" fmla="*/ 89505 w 91924"/>
                    <a:gd name="connsiteY2" fmla="*/ 251581 h 735390"/>
                    <a:gd name="connsiteX3" fmla="*/ 91924 w 91924"/>
                    <a:gd name="connsiteY3" fmla="*/ 0 h 735390"/>
                    <a:gd name="connsiteX0" fmla="*/ 0 w 91924"/>
                    <a:gd name="connsiteY0" fmla="*/ 735390 h 735390"/>
                    <a:gd name="connsiteX1" fmla="*/ 33867 w 91924"/>
                    <a:gd name="connsiteY1" fmla="*/ 619275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48381 w 91924"/>
                    <a:gd name="connsiteY1" fmla="*/ 641046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159657"/>
                    <a:gd name="connsiteY0" fmla="*/ 788609 h 788609"/>
                    <a:gd name="connsiteX1" fmla="*/ 77410 w 159657"/>
                    <a:gd name="connsiteY1" fmla="*/ 716037 h 788609"/>
                    <a:gd name="connsiteX2" fmla="*/ 116114 w 159657"/>
                    <a:gd name="connsiteY2" fmla="*/ 641046 h 788609"/>
                    <a:gd name="connsiteX3" fmla="*/ 145143 w 159657"/>
                    <a:gd name="connsiteY3" fmla="*/ 500742 h 788609"/>
                    <a:gd name="connsiteX4" fmla="*/ 157238 w 159657"/>
                    <a:gd name="connsiteY4" fmla="*/ 251581 h 788609"/>
                    <a:gd name="connsiteX5" fmla="*/ 159657 w 159657"/>
                    <a:gd name="connsiteY5"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6351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60896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0245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37407 w 200545"/>
                    <a:gd name="connsiteY1" fmla="*/ 776513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12227"/>
                    <a:gd name="connsiteY0" fmla="*/ 810929 h 810929"/>
                    <a:gd name="connsiteX1" fmla="*/ 27672 w 212227"/>
                    <a:gd name="connsiteY1" fmla="*/ 751961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49221"/>
                    <a:gd name="connsiteY0" fmla="*/ 793074 h 793074"/>
                    <a:gd name="connsiteX1" fmla="*/ 64666 w 249221"/>
                    <a:gd name="connsiteY1" fmla="*/ 751961 h 793074"/>
                    <a:gd name="connsiteX2" fmla="*/ 139716 w 249221"/>
                    <a:gd name="connsiteY2" fmla="*/ 695951 h 793074"/>
                    <a:gd name="connsiteX3" fmla="*/ 192049 w 249221"/>
                    <a:gd name="connsiteY3" fmla="*/ 636583 h 793074"/>
                    <a:gd name="connsiteX4" fmla="*/ 223026 w 249221"/>
                    <a:gd name="connsiteY4" fmla="*/ 509669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2049 w 249221"/>
                    <a:gd name="connsiteY4" fmla="*/ 636583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8867 w 249221"/>
                    <a:gd name="connsiteY5" fmla="*/ 498508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28867 w 249221"/>
                    <a:gd name="connsiteY4" fmla="*/ 498508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58825 w 249221"/>
                    <a:gd name="connsiteY1" fmla="*/ 747497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21079 w 257009"/>
                    <a:gd name="connsiteY4" fmla="*/ 502973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4261 w 257009"/>
                    <a:gd name="connsiteY3" fmla="*/ 629888 h 788610"/>
                    <a:gd name="connsiteX4" fmla="*/ 230814 w 257009"/>
                    <a:gd name="connsiteY4" fmla="*/ 489581 h 788610"/>
                    <a:gd name="connsiteX5" fmla="*/ 254590 w 257009"/>
                    <a:gd name="connsiteY5" fmla="*/ 251581 h 788610"/>
                    <a:gd name="connsiteX6" fmla="*/ 257009 w 257009"/>
                    <a:gd name="connsiteY6" fmla="*/ 0 h 78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09" h="788610">
                      <a:moveTo>
                        <a:pt x="0" y="788610"/>
                      </a:moveTo>
                      <a:cubicBezTo>
                        <a:pt x="4032" y="784578"/>
                        <a:pt x="62581" y="751529"/>
                        <a:pt x="66613" y="747497"/>
                      </a:cubicBezTo>
                      <a:cubicBezTo>
                        <a:pt x="89899" y="731310"/>
                        <a:pt x="112969" y="711461"/>
                        <a:pt x="133875" y="691487"/>
                      </a:cubicBezTo>
                      <a:cubicBezTo>
                        <a:pt x="154781" y="671513"/>
                        <a:pt x="162264" y="663539"/>
                        <a:pt x="184261" y="629888"/>
                      </a:cubicBezTo>
                      <a:cubicBezTo>
                        <a:pt x="206258" y="596237"/>
                        <a:pt x="219093" y="552632"/>
                        <a:pt x="230814" y="489581"/>
                      </a:cubicBezTo>
                      <a:cubicBezTo>
                        <a:pt x="242535" y="426530"/>
                        <a:pt x="252171" y="335038"/>
                        <a:pt x="254590" y="251581"/>
                      </a:cubicBezTo>
                      <a:cubicBezTo>
                        <a:pt x="255396" y="167721"/>
                        <a:pt x="256203" y="83860"/>
                        <a:pt x="257009"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66" name="Freeform 56"/>
                <p:cNvSpPr>
                  <a:spLocks/>
                </p:cNvSpPr>
                <p:nvPr/>
              </p:nvSpPr>
              <p:spPr>
                <a:xfrm>
                  <a:off x="1145562" y="3369477"/>
                  <a:ext cx="314326" cy="666823"/>
                </a:xfrm>
                <a:custGeom>
                  <a:avLst/>
                  <a:gdLst>
                    <a:gd name="connsiteX0" fmla="*/ 0 w 41124"/>
                    <a:gd name="connsiteY0" fmla="*/ 645885 h 645885"/>
                    <a:gd name="connsiteX1" fmla="*/ 26610 w 41124"/>
                    <a:gd name="connsiteY1" fmla="*/ 500742 h 645885"/>
                    <a:gd name="connsiteX2" fmla="*/ 38705 w 41124"/>
                    <a:gd name="connsiteY2" fmla="*/ 251581 h 645885"/>
                    <a:gd name="connsiteX3" fmla="*/ 41124 w 41124"/>
                    <a:gd name="connsiteY3" fmla="*/ 0 h 645885"/>
                    <a:gd name="connsiteX0" fmla="*/ 0 w 91924"/>
                    <a:gd name="connsiteY0" fmla="*/ 735390 h 735390"/>
                    <a:gd name="connsiteX1" fmla="*/ 77410 w 91924"/>
                    <a:gd name="connsiteY1" fmla="*/ 500742 h 735390"/>
                    <a:gd name="connsiteX2" fmla="*/ 89505 w 91924"/>
                    <a:gd name="connsiteY2" fmla="*/ 251581 h 735390"/>
                    <a:gd name="connsiteX3" fmla="*/ 91924 w 91924"/>
                    <a:gd name="connsiteY3" fmla="*/ 0 h 735390"/>
                    <a:gd name="connsiteX0" fmla="*/ 0 w 91924"/>
                    <a:gd name="connsiteY0" fmla="*/ 735390 h 735390"/>
                    <a:gd name="connsiteX1" fmla="*/ 33867 w 91924"/>
                    <a:gd name="connsiteY1" fmla="*/ 619275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48381 w 91924"/>
                    <a:gd name="connsiteY1" fmla="*/ 641046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159657"/>
                    <a:gd name="connsiteY0" fmla="*/ 788609 h 788609"/>
                    <a:gd name="connsiteX1" fmla="*/ 77410 w 159657"/>
                    <a:gd name="connsiteY1" fmla="*/ 716037 h 788609"/>
                    <a:gd name="connsiteX2" fmla="*/ 116114 w 159657"/>
                    <a:gd name="connsiteY2" fmla="*/ 641046 h 788609"/>
                    <a:gd name="connsiteX3" fmla="*/ 145143 w 159657"/>
                    <a:gd name="connsiteY3" fmla="*/ 500742 h 788609"/>
                    <a:gd name="connsiteX4" fmla="*/ 157238 w 159657"/>
                    <a:gd name="connsiteY4" fmla="*/ 251581 h 788609"/>
                    <a:gd name="connsiteX5" fmla="*/ 159657 w 159657"/>
                    <a:gd name="connsiteY5"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6351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60896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0245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37407 w 200545"/>
                    <a:gd name="connsiteY1" fmla="*/ 776513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12227"/>
                    <a:gd name="connsiteY0" fmla="*/ 810929 h 810929"/>
                    <a:gd name="connsiteX1" fmla="*/ 27672 w 212227"/>
                    <a:gd name="connsiteY1" fmla="*/ 751961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49221"/>
                    <a:gd name="connsiteY0" fmla="*/ 793074 h 793074"/>
                    <a:gd name="connsiteX1" fmla="*/ 64666 w 249221"/>
                    <a:gd name="connsiteY1" fmla="*/ 751961 h 793074"/>
                    <a:gd name="connsiteX2" fmla="*/ 139716 w 249221"/>
                    <a:gd name="connsiteY2" fmla="*/ 695951 h 793074"/>
                    <a:gd name="connsiteX3" fmla="*/ 192049 w 249221"/>
                    <a:gd name="connsiteY3" fmla="*/ 636583 h 793074"/>
                    <a:gd name="connsiteX4" fmla="*/ 223026 w 249221"/>
                    <a:gd name="connsiteY4" fmla="*/ 509669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2049 w 249221"/>
                    <a:gd name="connsiteY4" fmla="*/ 636583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8867 w 249221"/>
                    <a:gd name="connsiteY5" fmla="*/ 498508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28867 w 249221"/>
                    <a:gd name="connsiteY4" fmla="*/ 498508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58825 w 249221"/>
                    <a:gd name="connsiteY1" fmla="*/ 747497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21079 w 257009"/>
                    <a:gd name="connsiteY4" fmla="*/ 502973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4261 w 257009"/>
                    <a:gd name="connsiteY3" fmla="*/ 629888 h 788610"/>
                    <a:gd name="connsiteX4" fmla="*/ 230814 w 257009"/>
                    <a:gd name="connsiteY4" fmla="*/ 489581 h 788610"/>
                    <a:gd name="connsiteX5" fmla="*/ 254590 w 257009"/>
                    <a:gd name="connsiteY5" fmla="*/ 251581 h 788610"/>
                    <a:gd name="connsiteX6" fmla="*/ 257009 w 257009"/>
                    <a:gd name="connsiteY6" fmla="*/ 0 h 78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09" h="788610">
                      <a:moveTo>
                        <a:pt x="0" y="788610"/>
                      </a:moveTo>
                      <a:cubicBezTo>
                        <a:pt x="4032" y="784578"/>
                        <a:pt x="62581" y="751529"/>
                        <a:pt x="66613" y="747497"/>
                      </a:cubicBezTo>
                      <a:cubicBezTo>
                        <a:pt x="89899" y="731310"/>
                        <a:pt x="112969" y="711461"/>
                        <a:pt x="133875" y="691487"/>
                      </a:cubicBezTo>
                      <a:cubicBezTo>
                        <a:pt x="154781" y="671513"/>
                        <a:pt x="162264" y="663539"/>
                        <a:pt x="184261" y="629888"/>
                      </a:cubicBezTo>
                      <a:cubicBezTo>
                        <a:pt x="206258" y="596237"/>
                        <a:pt x="219093" y="552632"/>
                        <a:pt x="230814" y="489581"/>
                      </a:cubicBezTo>
                      <a:cubicBezTo>
                        <a:pt x="242535" y="426530"/>
                        <a:pt x="252171" y="335038"/>
                        <a:pt x="254590" y="251581"/>
                      </a:cubicBezTo>
                      <a:cubicBezTo>
                        <a:pt x="255396" y="167721"/>
                        <a:pt x="256203" y="83860"/>
                        <a:pt x="257009"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67" name="Freeform 60"/>
                <p:cNvSpPr>
                  <a:spLocks/>
                </p:cNvSpPr>
                <p:nvPr/>
              </p:nvSpPr>
              <p:spPr>
                <a:xfrm>
                  <a:off x="1145562" y="3637134"/>
                  <a:ext cx="314326" cy="666823"/>
                </a:xfrm>
                <a:custGeom>
                  <a:avLst/>
                  <a:gdLst>
                    <a:gd name="connsiteX0" fmla="*/ 0 w 41124"/>
                    <a:gd name="connsiteY0" fmla="*/ 645885 h 645885"/>
                    <a:gd name="connsiteX1" fmla="*/ 26610 w 41124"/>
                    <a:gd name="connsiteY1" fmla="*/ 500742 h 645885"/>
                    <a:gd name="connsiteX2" fmla="*/ 38705 w 41124"/>
                    <a:gd name="connsiteY2" fmla="*/ 251581 h 645885"/>
                    <a:gd name="connsiteX3" fmla="*/ 41124 w 41124"/>
                    <a:gd name="connsiteY3" fmla="*/ 0 h 645885"/>
                    <a:gd name="connsiteX0" fmla="*/ 0 w 91924"/>
                    <a:gd name="connsiteY0" fmla="*/ 735390 h 735390"/>
                    <a:gd name="connsiteX1" fmla="*/ 77410 w 91924"/>
                    <a:gd name="connsiteY1" fmla="*/ 500742 h 735390"/>
                    <a:gd name="connsiteX2" fmla="*/ 89505 w 91924"/>
                    <a:gd name="connsiteY2" fmla="*/ 251581 h 735390"/>
                    <a:gd name="connsiteX3" fmla="*/ 91924 w 91924"/>
                    <a:gd name="connsiteY3" fmla="*/ 0 h 735390"/>
                    <a:gd name="connsiteX0" fmla="*/ 0 w 91924"/>
                    <a:gd name="connsiteY0" fmla="*/ 735390 h 735390"/>
                    <a:gd name="connsiteX1" fmla="*/ 33867 w 91924"/>
                    <a:gd name="connsiteY1" fmla="*/ 619275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48381 w 91924"/>
                    <a:gd name="connsiteY1" fmla="*/ 641046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159657"/>
                    <a:gd name="connsiteY0" fmla="*/ 788609 h 788609"/>
                    <a:gd name="connsiteX1" fmla="*/ 77410 w 159657"/>
                    <a:gd name="connsiteY1" fmla="*/ 716037 h 788609"/>
                    <a:gd name="connsiteX2" fmla="*/ 116114 w 159657"/>
                    <a:gd name="connsiteY2" fmla="*/ 641046 h 788609"/>
                    <a:gd name="connsiteX3" fmla="*/ 145143 w 159657"/>
                    <a:gd name="connsiteY3" fmla="*/ 500742 h 788609"/>
                    <a:gd name="connsiteX4" fmla="*/ 157238 w 159657"/>
                    <a:gd name="connsiteY4" fmla="*/ 251581 h 788609"/>
                    <a:gd name="connsiteX5" fmla="*/ 159657 w 159657"/>
                    <a:gd name="connsiteY5"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6351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60896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0245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37407 w 200545"/>
                    <a:gd name="connsiteY1" fmla="*/ 776513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12227"/>
                    <a:gd name="connsiteY0" fmla="*/ 810929 h 810929"/>
                    <a:gd name="connsiteX1" fmla="*/ 27672 w 212227"/>
                    <a:gd name="connsiteY1" fmla="*/ 751961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49221"/>
                    <a:gd name="connsiteY0" fmla="*/ 793074 h 793074"/>
                    <a:gd name="connsiteX1" fmla="*/ 64666 w 249221"/>
                    <a:gd name="connsiteY1" fmla="*/ 751961 h 793074"/>
                    <a:gd name="connsiteX2" fmla="*/ 139716 w 249221"/>
                    <a:gd name="connsiteY2" fmla="*/ 695951 h 793074"/>
                    <a:gd name="connsiteX3" fmla="*/ 192049 w 249221"/>
                    <a:gd name="connsiteY3" fmla="*/ 636583 h 793074"/>
                    <a:gd name="connsiteX4" fmla="*/ 223026 w 249221"/>
                    <a:gd name="connsiteY4" fmla="*/ 509669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2049 w 249221"/>
                    <a:gd name="connsiteY4" fmla="*/ 636583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8867 w 249221"/>
                    <a:gd name="connsiteY5" fmla="*/ 498508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28867 w 249221"/>
                    <a:gd name="connsiteY4" fmla="*/ 498508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58825 w 249221"/>
                    <a:gd name="connsiteY1" fmla="*/ 747497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21079 w 257009"/>
                    <a:gd name="connsiteY4" fmla="*/ 502973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4261 w 257009"/>
                    <a:gd name="connsiteY3" fmla="*/ 629888 h 788610"/>
                    <a:gd name="connsiteX4" fmla="*/ 230814 w 257009"/>
                    <a:gd name="connsiteY4" fmla="*/ 489581 h 788610"/>
                    <a:gd name="connsiteX5" fmla="*/ 254590 w 257009"/>
                    <a:gd name="connsiteY5" fmla="*/ 251581 h 788610"/>
                    <a:gd name="connsiteX6" fmla="*/ 257009 w 257009"/>
                    <a:gd name="connsiteY6" fmla="*/ 0 h 78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09" h="788610">
                      <a:moveTo>
                        <a:pt x="0" y="788610"/>
                      </a:moveTo>
                      <a:cubicBezTo>
                        <a:pt x="4032" y="784578"/>
                        <a:pt x="62581" y="751529"/>
                        <a:pt x="66613" y="747497"/>
                      </a:cubicBezTo>
                      <a:cubicBezTo>
                        <a:pt x="89899" y="731310"/>
                        <a:pt x="112969" y="711461"/>
                        <a:pt x="133875" y="691487"/>
                      </a:cubicBezTo>
                      <a:cubicBezTo>
                        <a:pt x="154781" y="671513"/>
                        <a:pt x="162264" y="663539"/>
                        <a:pt x="184261" y="629888"/>
                      </a:cubicBezTo>
                      <a:cubicBezTo>
                        <a:pt x="206258" y="596237"/>
                        <a:pt x="219093" y="552632"/>
                        <a:pt x="230814" y="489581"/>
                      </a:cubicBezTo>
                      <a:cubicBezTo>
                        <a:pt x="242535" y="426530"/>
                        <a:pt x="252171" y="335038"/>
                        <a:pt x="254590" y="251581"/>
                      </a:cubicBezTo>
                      <a:cubicBezTo>
                        <a:pt x="255396" y="167721"/>
                        <a:pt x="256203" y="83860"/>
                        <a:pt x="257009"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68" name="Freeform 63"/>
                <p:cNvSpPr>
                  <a:spLocks/>
                </p:cNvSpPr>
                <p:nvPr/>
              </p:nvSpPr>
              <p:spPr>
                <a:xfrm>
                  <a:off x="1145562" y="3904791"/>
                  <a:ext cx="314326" cy="666823"/>
                </a:xfrm>
                <a:custGeom>
                  <a:avLst/>
                  <a:gdLst>
                    <a:gd name="connsiteX0" fmla="*/ 0 w 41124"/>
                    <a:gd name="connsiteY0" fmla="*/ 645885 h 645885"/>
                    <a:gd name="connsiteX1" fmla="*/ 26610 w 41124"/>
                    <a:gd name="connsiteY1" fmla="*/ 500742 h 645885"/>
                    <a:gd name="connsiteX2" fmla="*/ 38705 w 41124"/>
                    <a:gd name="connsiteY2" fmla="*/ 251581 h 645885"/>
                    <a:gd name="connsiteX3" fmla="*/ 41124 w 41124"/>
                    <a:gd name="connsiteY3" fmla="*/ 0 h 645885"/>
                    <a:gd name="connsiteX0" fmla="*/ 0 w 91924"/>
                    <a:gd name="connsiteY0" fmla="*/ 735390 h 735390"/>
                    <a:gd name="connsiteX1" fmla="*/ 77410 w 91924"/>
                    <a:gd name="connsiteY1" fmla="*/ 500742 h 735390"/>
                    <a:gd name="connsiteX2" fmla="*/ 89505 w 91924"/>
                    <a:gd name="connsiteY2" fmla="*/ 251581 h 735390"/>
                    <a:gd name="connsiteX3" fmla="*/ 91924 w 91924"/>
                    <a:gd name="connsiteY3" fmla="*/ 0 h 735390"/>
                    <a:gd name="connsiteX0" fmla="*/ 0 w 91924"/>
                    <a:gd name="connsiteY0" fmla="*/ 735390 h 735390"/>
                    <a:gd name="connsiteX1" fmla="*/ 33867 w 91924"/>
                    <a:gd name="connsiteY1" fmla="*/ 619275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48381 w 91924"/>
                    <a:gd name="connsiteY1" fmla="*/ 641046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159657"/>
                    <a:gd name="connsiteY0" fmla="*/ 788609 h 788609"/>
                    <a:gd name="connsiteX1" fmla="*/ 77410 w 159657"/>
                    <a:gd name="connsiteY1" fmla="*/ 716037 h 788609"/>
                    <a:gd name="connsiteX2" fmla="*/ 116114 w 159657"/>
                    <a:gd name="connsiteY2" fmla="*/ 641046 h 788609"/>
                    <a:gd name="connsiteX3" fmla="*/ 145143 w 159657"/>
                    <a:gd name="connsiteY3" fmla="*/ 500742 h 788609"/>
                    <a:gd name="connsiteX4" fmla="*/ 157238 w 159657"/>
                    <a:gd name="connsiteY4" fmla="*/ 251581 h 788609"/>
                    <a:gd name="connsiteX5" fmla="*/ 159657 w 159657"/>
                    <a:gd name="connsiteY5"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6351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60896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0245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37407 w 200545"/>
                    <a:gd name="connsiteY1" fmla="*/ 776513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12227"/>
                    <a:gd name="connsiteY0" fmla="*/ 810929 h 810929"/>
                    <a:gd name="connsiteX1" fmla="*/ 27672 w 212227"/>
                    <a:gd name="connsiteY1" fmla="*/ 751961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49221"/>
                    <a:gd name="connsiteY0" fmla="*/ 793074 h 793074"/>
                    <a:gd name="connsiteX1" fmla="*/ 64666 w 249221"/>
                    <a:gd name="connsiteY1" fmla="*/ 751961 h 793074"/>
                    <a:gd name="connsiteX2" fmla="*/ 139716 w 249221"/>
                    <a:gd name="connsiteY2" fmla="*/ 695951 h 793074"/>
                    <a:gd name="connsiteX3" fmla="*/ 192049 w 249221"/>
                    <a:gd name="connsiteY3" fmla="*/ 636583 h 793074"/>
                    <a:gd name="connsiteX4" fmla="*/ 223026 w 249221"/>
                    <a:gd name="connsiteY4" fmla="*/ 509669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2049 w 249221"/>
                    <a:gd name="connsiteY4" fmla="*/ 636583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8867 w 249221"/>
                    <a:gd name="connsiteY5" fmla="*/ 498508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28867 w 249221"/>
                    <a:gd name="connsiteY4" fmla="*/ 498508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58825 w 249221"/>
                    <a:gd name="connsiteY1" fmla="*/ 747497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21079 w 257009"/>
                    <a:gd name="connsiteY4" fmla="*/ 502973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4261 w 257009"/>
                    <a:gd name="connsiteY3" fmla="*/ 629888 h 788610"/>
                    <a:gd name="connsiteX4" fmla="*/ 230814 w 257009"/>
                    <a:gd name="connsiteY4" fmla="*/ 489581 h 788610"/>
                    <a:gd name="connsiteX5" fmla="*/ 254590 w 257009"/>
                    <a:gd name="connsiteY5" fmla="*/ 251581 h 788610"/>
                    <a:gd name="connsiteX6" fmla="*/ 257009 w 257009"/>
                    <a:gd name="connsiteY6" fmla="*/ 0 h 78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09" h="788610">
                      <a:moveTo>
                        <a:pt x="0" y="788610"/>
                      </a:moveTo>
                      <a:cubicBezTo>
                        <a:pt x="4032" y="784578"/>
                        <a:pt x="62581" y="751529"/>
                        <a:pt x="66613" y="747497"/>
                      </a:cubicBezTo>
                      <a:cubicBezTo>
                        <a:pt x="89899" y="731310"/>
                        <a:pt x="112969" y="711461"/>
                        <a:pt x="133875" y="691487"/>
                      </a:cubicBezTo>
                      <a:cubicBezTo>
                        <a:pt x="154781" y="671513"/>
                        <a:pt x="162264" y="663539"/>
                        <a:pt x="184261" y="629888"/>
                      </a:cubicBezTo>
                      <a:cubicBezTo>
                        <a:pt x="206258" y="596237"/>
                        <a:pt x="219093" y="552632"/>
                        <a:pt x="230814" y="489581"/>
                      </a:cubicBezTo>
                      <a:cubicBezTo>
                        <a:pt x="242535" y="426530"/>
                        <a:pt x="252171" y="335038"/>
                        <a:pt x="254590" y="251581"/>
                      </a:cubicBezTo>
                      <a:cubicBezTo>
                        <a:pt x="255396" y="167721"/>
                        <a:pt x="256203" y="83860"/>
                        <a:pt x="257009"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69" name="Freeform 67"/>
                <p:cNvSpPr>
                  <a:spLocks/>
                </p:cNvSpPr>
                <p:nvPr/>
              </p:nvSpPr>
              <p:spPr>
                <a:xfrm>
                  <a:off x="1145562" y="4172448"/>
                  <a:ext cx="314326" cy="666823"/>
                </a:xfrm>
                <a:custGeom>
                  <a:avLst/>
                  <a:gdLst>
                    <a:gd name="connsiteX0" fmla="*/ 0 w 41124"/>
                    <a:gd name="connsiteY0" fmla="*/ 645885 h 645885"/>
                    <a:gd name="connsiteX1" fmla="*/ 26610 w 41124"/>
                    <a:gd name="connsiteY1" fmla="*/ 500742 h 645885"/>
                    <a:gd name="connsiteX2" fmla="*/ 38705 w 41124"/>
                    <a:gd name="connsiteY2" fmla="*/ 251581 h 645885"/>
                    <a:gd name="connsiteX3" fmla="*/ 41124 w 41124"/>
                    <a:gd name="connsiteY3" fmla="*/ 0 h 645885"/>
                    <a:gd name="connsiteX0" fmla="*/ 0 w 91924"/>
                    <a:gd name="connsiteY0" fmla="*/ 735390 h 735390"/>
                    <a:gd name="connsiteX1" fmla="*/ 77410 w 91924"/>
                    <a:gd name="connsiteY1" fmla="*/ 500742 h 735390"/>
                    <a:gd name="connsiteX2" fmla="*/ 89505 w 91924"/>
                    <a:gd name="connsiteY2" fmla="*/ 251581 h 735390"/>
                    <a:gd name="connsiteX3" fmla="*/ 91924 w 91924"/>
                    <a:gd name="connsiteY3" fmla="*/ 0 h 735390"/>
                    <a:gd name="connsiteX0" fmla="*/ 0 w 91924"/>
                    <a:gd name="connsiteY0" fmla="*/ 735390 h 735390"/>
                    <a:gd name="connsiteX1" fmla="*/ 33867 w 91924"/>
                    <a:gd name="connsiteY1" fmla="*/ 619275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48381 w 91924"/>
                    <a:gd name="connsiteY1" fmla="*/ 641046 h 735390"/>
                    <a:gd name="connsiteX2" fmla="*/ 77410 w 91924"/>
                    <a:gd name="connsiteY2" fmla="*/ 500742 h 735390"/>
                    <a:gd name="connsiteX3" fmla="*/ 89505 w 91924"/>
                    <a:gd name="connsiteY3" fmla="*/ 251581 h 735390"/>
                    <a:gd name="connsiteX4" fmla="*/ 91924 w 91924"/>
                    <a:gd name="connsiteY4"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91924"/>
                    <a:gd name="connsiteY0" fmla="*/ 735390 h 735390"/>
                    <a:gd name="connsiteX1" fmla="*/ 9677 w 91924"/>
                    <a:gd name="connsiteY1" fmla="*/ 716037 h 735390"/>
                    <a:gd name="connsiteX2" fmla="*/ 48381 w 91924"/>
                    <a:gd name="connsiteY2" fmla="*/ 641046 h 735390"/>
                    <a:gd name="connsiteX3" fmla="*/ 77410 w 91924"/>
                    <a:gd name="connsiteY3" fmla="*/ 500742 h 735390"/>
                    <a:gd name="connsiteX4" fmla="*/ 89505 w 91924"/>
                    <a:gd name="connsiteY4" fmla="*/ 251581 h 735390"/>
                    <a:gd name="connsiteX5" fmla="*/ 91924 w 91924"/>
                    <a:gd name="connsiteY5" fmla="*/ 0 h 735390"/>
                    <a:gd name="connsiteX0" fmla="*/ 0 w 159657"/>
                    <a:gd name="connsiteY0" fmla="*/ 788609 h 788609"/>
                    <a:gd name="connsiteX1" fmla="*/ 77410 w 159657"/>
                    <a:gd name="connsiteY1" fmla="*/ 716037 h 788609"/>
                    <a:gd name="connsiteX2" fmla="*/ 116114 w 159657"/>
                    <a:gd name="connsiteY2" fmla="*/ 641046 h 788609"/>
                    <a:gd name="connsiteX3" fmla="*/ 145143 w 159657"/>
                    <a:gd name="connsiteY3" fmla="*/ 500742 h 788609"/>
                    <a:gd name="connsiteX4" fmla="*/ 157238 w 159657"/>
                    <a:gd name="connsiteY4" fmla="*/ 251581 h 788609"/>
                    <a:gd name="connsiteX5" fmla="*/ 159657 w 159657"/>
                    <a:gd name="connsiteY5"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159657"/>
                    <a:gd name="connsiteY0" fmla="*/ 788609 h 788609"/>
                    <a:gd name="connsiteX1" fmla="*/ 12096 w 159657"/>
                    <a:gd name="connsiteY1" fmla="*/ 776513 h 788609"/>
                    <a:gd name="connsiteX2" fmla="*/ 77410 w 159657"/>
                    <a:gd name="connsiteY2" fmla="*/ 716037 h 788609"/>
                    <a:gd name="connsiteX3" fmla="*/ 116114 w 159657"/>
                    <a:gd name="connsiteY3" fmla="*/ 641046 h 788609"/>
                    <a:gd name="connsiteX4" fmla="*/ 145143 w 159657"/>
                    <a:gd name="connsiteY4" fmla="*/ 500742 h 788609"/>
                    <a:gd name="connsiteX5" fmla="*/ 157238 w 159657"/>
                    <a:gd name="connsiteY5" fmla="*/ 251581 h 788609"/>
                    <a:gd name="connsiteX6" fmla="*/ 159657 w 159657"/>
                    <a:gd name="connsiteY6" fmla="*/ 0 h 788609"/>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8298 w 200545"/>
                    <a:gd name="connsiteY2" fmla="*/ 716037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16351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9342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52984 w 200545"/>
                    <a:gd name="connsiteY1" fmla="*/ 776513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7002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60896 w 200545"/>
                    <a:gd name="connsiteY3" fmla="*/ 641046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4139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6031 w 200545"/>
                    <a:gd name="connsiteY4" fmla="*/ 500742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4404 w 200545"/>
                    <a:gd name="connsiteY2" fmla="*/ 707110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20245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45196 w 200545"/>
                    <a:gd name="connsiteY1" fmla="*/ 780978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00545"/>
                    <a:gd name="connsiteY0" fmla="*/ 815392 h 815392"/>
                    <a:gd name="connsiteX1" fmla="*/ 37407 w 200545"/>
                    <a:gd name="connsiteY1" fmla="*/ 776513 h 815392"/>
                    <a:gd name="connsiteX2" fmla="*/ 112457 w 200545"/>
                    <a:gd name="connsiteY2" fmla="*/ 695951 h 815392"/>
                    <a:gd name="connsiteX3" fmla="*/ 153108 w 200545"/>
                    <a:gd name="connsiteY3" fmla="*/ 636583 h 815392"/>
                    <a:gd name="connsiteX4" fmla="*/ 187979 w 200545"/>
                    <a:gd name="connsiteY4" fmla="*/ 511901 h 815392"/>
                    <a:gd name="connsiteX5" fmla="*/ 198126 w 200545"/>
                    <a:gd name="connsiteY5" fmla="*/ 251581 h 815392"/>
                    <a:gd name="connsiteX6" fmla="*/ 200545 w 200545"/>
                    <a:gd name="connsiteY6" fmla="*/ 0 h 815392"/>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64790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24139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99661 w 212227"/>
                    <a:gd name="connsiteY4" fmla="*/ 511901 h 810929"/>
                    <a:gd name="connsiteX5" fmla="*/ 209808 w 212227"/>
                    <a:gd name="connsiteY5" fmla="*/ 251581 h 810929"/>
                    <a:gd name="connsiteX6" fmla="*/ 212227 w 212227"/>
                    <a:gd name="connsiteY6" fmla="*/ 0 h 810929"/>
                    <a:gd name="connsiteX0" fmla="*/ 0 w 212227"/>
                    <a:gd name="connsiteY0" fmla="*/ 810929 h 810929"/>
                    <a:gd name="connsiteX1" fmla="*/ 49089 w 212227"/>
                    <a:gd name="connsiteY1" fmla="*/ 776513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12227"/>
                    <a:gd name="connsiteY0" fmla="*/ 810929 h 810929"/>
                    <a:gd name="connsiteX1" fmla="*/ 27672 w 212227"/>
                    <a:gd name="connsiteY1" fmla="*/ 751961 h 810929"/>
                    <a:gd name="connsiteX2" fmla="*/ 102722 w 212227"/>
                    <a:gd name="connsiteY2" fmla="*/ 695951 h 810929"/>
                    <a:gd name="connsiteX3" fmla="*/ 155055 w 212227"/>
                    <a:gd name="connsiteY3" fmla="*/ 636583 h 810929"/>
                    <a:gd name="connsiteX4" fmla="*/ 186032 w 212227"/>
                    <a:gd name="connsiteY4" fmla="*/ 509669 h 810929"/>
                    <a:gd name="connsiteX5" fmla="*/ 209808 w 212227"/>
                    <a:gd name="connsiteY5" fmla="*/ 251581 h 810929"/>
                    <a:gd name="connsiteX6" fmla="*/ 212227 w 212227"/>
                    <a:gd name="connsiteY6" fmla="*/ 0 h 810929"/>
                    <a:gd name="connsiteX0" fmla="*/ 0 w 249221"/>
                    <a:gd name="connsiteY0" fmla="*/ 793074 h 793074"/>
                    <a:gd name="connsiteX1" fmla="*/ 64666 w 249221"/>
                    <a:gd name="connsiteY1" fmla="*/ 751961 h 793074"/>
                    <a:gd name="connsiteX2" fmla="*/ 139716 w 249221"/>
                    <a:gd name="connsiteY2" fmla="*/ 695951 h 793074"/>
                    <a:gd name="connsiteX3" fmla="*/ 192049 w 249221"/>
                    <a:gd name="connsiteY3" fmla="*/ 636583 h 793074"/>
                    <a:gd name="connsiteX4" fmla="*/ 223026 w 249221"/>
                    <a:gd name="connsiteY4" fmla="*/ 509669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2049 w 249221"/>
                    <a:gd name="connsiteY4" fmla="*/ 636583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3026 w 249221"/>
                    <a:gd name="connsiteY5" fmla="*/ 509669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66930 w 249221"/>
                    <a:gd name="connsiteY2" fmla="*/ 747043 h 793074"/>
                    <a:gd name="connsiteX3" fmla="*/ 139716 w 249221"/>
                    <a:gd name="connsiteY3" fmla="*/ 695951 h 793074"/>
                    <a:gd name="connsiteX4" fmla="*/ 190102 w 249221"/>
                    <a:gd name="connsiteY4" fmla="*/ 632120 h 793074"/>
                    <a:gd name="connsiteX5" fmla="*/ 228867 w 249221"/>
                    <a:gd name="connsiteY5" fmla="*/ 498508 h 793074"/>
                    <a:gd name="connsiteX6" fmla="*/ 246802 w 249221"/>
                    <a:gd name="connsiteY6" fmla="*/ 251581 h 793074"/>
                    <a:gd name="connsiteX7" fmla="*/ 249221 w 249221"/>
                    <a:gd name="connsiteY7"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28867 w 249221"/>
                    <a:gd name="connsiteY4" fmla="*/ 498508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90102 w 249221"/>
                    <a:gd name="connsiteY3" fmla="*/ 632120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39716 w 249221"/>
                    <a:gd name="connsiteY2" fmla="*/ 695951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64666 w 249221"/>
                    <a:gd name="connsiteY1" fmla="*/ 751961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49221"/>
                    <a:gd name="connsiteY0" fmla="*/ 793074 h 793074"/>
                    <a:gd name="connsiteX1" fmla="*/ 58825 w 249221"/>
                    <a:gd name="connsiteY1" fmla="*/ 747497 h 793074"/>
                    <a:gd name="connsiteX2" fmla="*/ 126087 w 249221"/>
                    <a:gd name="connsiteY2" fmla="*/ 691487 h 793074"/>
                    <a:gd name="connsiteX3" fmla="*/ 174526 w 249221"/>
                    <a:gd name="connsiteY3" fmla="*/ 634352 h 793074"/>
                    <a:gd name="connsiteX4" fmla="*/ 213291 w 249221"/>
                    <a:gd name="connsiteY4" fmla="*/ 502973 h 793074"/>
                    <a:gd name="connsiteX5" fmla="*/ 246802 w 249221"/>
                    <a:gd name="connsiteY5" fmla="*/ 251581 h 793074"/>
                    <a:gd name="connsiteX6" fmla="*/ 249221 w 249221"/>
                    <a:gd name="connsiteY6" fmla="*/ 0 h 793074"/>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21079 w 257009"/>
                    <a:gd name="connsiteY4" fmla="*/ 502973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2314 w 257009"/>
                    <a:gd name="connsiteY3" fmla="*/ 634352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78420 w 257009"/>
                    <a:gd name="connsiteY3" fmla="*/ 627656 h 788610"/>
                    <a:gd name="connsiteX4" fmla="*/ 230814 w 257009"/>
                    <a:gd name="connsiteY4" fmla="*/ 489581 h 788610"/>
                    <a:gd name="connsiteX5" fmla="*/ 254590 w 257009"/>
                    <a:gd name="connsiteY5" fmla="*/ 251581 h 788610"/>
                    <a:gd name="connsiteX6" fmla="*/ 257009 w 257009"/>
                    <a:gd name="connsiteY6" fmla="*/ 0 h 788610"/>
                    <a:gd name="connsiteX0" fmla="*/ 0 w 257009"/>
                    <a:gd name="connsiteY0" fmla="*/ 788610 h 788610"/>
                    <a:gd name="connsiteX1" fmla="*/ 66613 w 257009"/>
                    <a:gd name="connsiteY1" fmla="*/ 747497 h 788610"/>
                    <a:gd name="connsiteX2" fmla="*/ 133875 w 257009"/>
                    <a:gd name="connsiteY2" fmla="*/ 691487 h 788610"/>
                    <a:gd name="connsiteX3" fmla="*/ 184261 w 257009"/>
                    <a:gd name="connsiteY3" fmla="*/ 629888 h 788610"/>
                    <a:gd name="connsiteX4" fmla="*/ 230814 w 257009"/>
                    <a:gd name="connsiteY4" fmla="*/ 489581 h 788610"/>
                    <a:gd name="connsiteX5" fmla="*/ 254590 w 257009"/>
                    <a:gd name="connsiteY5" fmla="*/ 251581 h 788610"/>
                    <a:gd name="connsiteX6" fmla="*/ 257009 w 257009"/>
                    <a:gd name="connsiteY6" fmla="*/ 0 h 78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09" h="788610">
                      <a:moveTo>
                        <a:pt x="0" y="788610"/>
                      </a:moveTo>
                      <a:cubicBezTo>
                        <a:pt x="4032" y="784578"/>
                        <a:pt x="62581" y="751529"/>
                        <a:pt x="66613" y="747497"/>
                      </a:cubicBezTo>
                      <a:cubicBezTo>
                        <a:pt x="89899" y="731310"/>
                        <a:pt x="112969" y="711461"/>
                        <a:pt x="133875" y="691487"/>
                      </a:cubicBezTo>
                      <a:cubicBezTo>
                        <a:pt x="154781" y="671513"/>
                        <a:pt x="162264" y="663539"/>
                        <a:pt x="184261" y="629888"/>
                      </a:cubicBezTo>
                      <a:cubicBezTo>
                        <a:pt x="206258" y="596237"/>
                        <a:pt x="219093" y="552632"/>
                        <a:pt x="230814" y="489581"/>
                      </a:cubicBezTo>
                      <a:cubicBezTo>
                        <a:pt x="242535" y="426530"/>
                        <a:pt x="252171" y="335038"/>
                        <a:pt x="254590" y="251581"/>
                      </a:cubicBezTo>
                      <a:cubicBezTo>
                        <a:pt x="255396" y="167721"/>
                        <a:pt x="256203" y="83860"/>
                        <a:pt x="257009"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sp>
            <p:nvSpPr>
              <p:cNvPr id="47" name="Freeform 68"/>
              <p:cNvSpPr>
                <a:spLocks noChangeAspect="1"/>
              </p:cNvSpPr>
              <p:nvPr/>
            </p:nvSpPr>
            <p:spPr>
              <a:xfrm rot="1860957">
                <a:off x="4482767" y="4254142"/>
                <a:ext cx="258632" cy="470984"/>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66106 w 116279"/>
                  <a:gd name="connsiteY0" fmla="*/ 181790 h 181795"/>
                  <a:gd name="connsiteX1" fmla="*/ 103367 w 116279"/>
                  <a:gd name="connsiteY1" fmla="*/ 147631 h 181795"/>
                  <a:gd name="connsiteX2" fmla="*/ 116252 w 116279"/>
                  <a:gd name="connsiteY2" fmla="*/ 102157 h 181795"/>
                  <a:gd name="connsiteX3" fmla="*/ 108250 w 116279"/>
                  <a:gd name="connsiteY3" fmla="*/ 61906 h 181795"/>
                  <a:gd name="connsiteX4" fmla="*/ 89201 w 116279"/>
                  <a:gd name="connsiteY4" fmla="*/ 26228 h 181795"/>
                  <a:gd name="connsiteX5" fmla="*/ 77062 w 116279"/>
                  <a:gd name="connsiteY5" fmla="*/ 9381 h 181795"/>
                  <a:gd name="connsiteX6" fmla="*/ 67053 w 116279"/>
                  <a:gd name="connsiteY6" fmla="*/ 19 h 181795"/>
                  <a:gd name="connsiteX7" fmla="*/ 53853 w 116279"/>
                  <a:gd name="connsiteY7" fmla="*/ 10161 h 181795"/>
                  <a:gd name="connsiteX8" fmla="*/ 38952 w 116279"/>
                  <a:gd name="connsiteY8" fmla="*/ 27788 h 181795"/>
                  <a:gd name="connsiteX9" fmla="*/ 18210 w 116279"/>
                  <a:gd name="connsiteY9" fmla="*/ 64828 h 181795"/>
                  <a:gd name="connsiteX10" fmla="*/ 8 w 116279"/>
                  <a:gd name="connsiteY10" fmla="*/ 93030 h 181795"/>
                  <a:gd name="connsiteX11" fmla="*/ 24786 w 116279"/>
                  <a:gd name="connsiteY11" fmla="*/ 145250 h 181795"/>
                  <a:gd name="connsiteX12" fmla="*/ 66106 w 116279"/>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24798 w 116291"/>
                  <a:gd name="connsiteY11" fmla="*/ 145250 h 181795"/>
                  <a:gd name="connsiteX12" fmla="*/ 66118 w 116291"/>
                  <a:gd name="connsiteY12" fmla="*/ 181790 h 181795"/>
                  <a:gd name="connsiteX0" fmla="*/ 66118 w 116291"/>
                  <a:gd name="connsiteY0" fmla="*/ 181790 h 181795"/>
                  <a:gd name="connsiteX1" fmla="*/ 103379 w 116291"/>
                  <a:gd name="connsiteY1" fmla="*/ 147631 h 181795"/>
                  <a:gd name="connsiteX2" fmla="*/ 116264 w 116291"/>
                  <a:gd name="connsiteY2" fmla="*/ 102157 h 181795"/>
                  <a:gd name="connsiteX3" fmla="*/ 108262 w 116291"/>
                  <a:gd name="connsiteY3" fmla="*/ 61906 h 181795"/>
                  <a:gd name="connsiteX4" fmla="*/ 89213 w 116291"/>
                  <a:gd name="connsiteY4" fmla="*/ 26228 h 181795"/>
                  <a:gd name="connsiteX5" fmla="*/ 77074 w 116291"/>
                  <a:gd name="connsiteY5" fmla="*/ 9381 h 181795"/>
                  <a:gd name="connsiteX6" fmla="*/ 67065 w 116291"/>
                  <a:gd name="connsiteY6" fmla="*/ 19 h 181795"/>
                  <a:gd name="connsiteX7" fmla="*/ 53865 w 116291"/>
                  <a:gd name="connsiteY7" fmla="*/ 10161 h 181795"/>
                  <a:gd name="connsiteX8" fmla="*/ 38964 w 116291"/>
                  <a:gd name="connsiteY8" fmla="*/ 27788 h 181795"/>
                  <a:gd name="connsiteX9" fmla="*/ 10358 w 116291"/>
                  <a:gd name="connsiteY9" fmla="*/ 57004 h 181795"/>
                  <a:gd name="connsiteX10" fmla="*/ 20 w 116291"/>
                  <a:gd name="connsiteY10" fmla="*/ 93030 h 181795"/>
                  <a:gd name="connsiteX11" fmla="*/ 11729 w 116291"/>
                  <a:gd name="connsiteY11" fmla="*/ 143315 h 181795"/>
                  <a:gd name="connsiteX12" fmla="*/ 66118 w 116291"/>
                  <a:gd name="connsiteY12" fmla="*/ 181790 h 181795"/>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8964 w 116291"/>
                  <a:gd name="connsiteY8" fmla="*/ 48395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77074 w 116291"/>
                  <a:gd name="connsiteY5" fmla="*/ 29988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291"/>
                  <a:gd name="connsiteY0" fmla="*/ 202397 h 202402"/>
                  <a:gd name="connsiteX1" fmla="*/ 103379 w 116291"/>
                  <a:gd name="connsiteY1" fmla="*/ 168238 h 202402"/>
                  <a:gd name="connsiteX2" fmla="*/ 116264 w 116291"/>
                  <a:gd name="connsiteY2" fmla="*/ 122764 h 202402"/>
                  <a:gd name="connsiteX3" fmla="*/ 108262 w 116291"/>
                  <a:gd name="connsiteY3" fmla="*/ 82513 h 202402"/>
                  <a:gd name="connsiteX4" fmla="*/ 89213 w 116291"/>
                  <a:gd name="connsiteY4" fmla="*/ 46835 h 202402"/>
                  <a:gd name="connsiteX5" fmla="*/ 103201 w 116291"/>
                  <a:gd name="connsiteY5" fmla="*/ 29939 h 202402"/>
                  <a:gd name="connsiteX6" fmla="*/ 91816 w 116291"/>
                  <a:gd name="connsiteY6" fmla="*/ 4 h 202402"/>
                  <a:gd name="connsiteX7" fmla="*/ 53865 w 116291"/>
                  <a:gd name="connsiteY7" fmla="*/ 30768 h 202402"/>
                  <a:gd name="connsiteX8" fmla="*/ 35042 w 116291"/>
                  <a:gd name="connsiteY8" fmla="*/ 47423 h 202402"/>
                  <a:gd name="connsiteX9" fmla="*/ 10358 w 116291"/>
                  <a:gd name="connsiteY9" fmla="*/ 77611 h 202402"/>
                  <a:gd name="connsiteX10" fmla="*/ 20 w 116291"/>
                  <a:gd name="connsiteY10" fmla="*/ 113637 h 202402"/>
                  <a:gd name="connsiteX11" fmla="*/ 11729 w 116291"/>
                  <a:gd name="connsiteY11" fmla="*/ 163922 h 202402"/>
                  <a:gd name="connsiteX12" fmla="*/ 66118 w 116291"/>
                  <a:gd name="connsiteY12" fmla="*/ 202397 h 202402"/>
                  <a:gd name="connsiteX0" fmla="*/ 66118 w 116856"/>
                  <a:gd name="connsiteY0" fmla="*/ 202397 h 202402"/>
                  <a:gd name="connsiteX1" fmla="*/ 103379 w 116856"/>
                  <a:gd name="connsiteY1" fmla="*/ 168238 h 202402"/>
                  <a:gd name="connsiteX2" fmla="*/ 116264 w 116856"/>
                  <a:gd name="connsiteY2" fmla="*/ 122764 h 202402"/>
                  <a:gd name="connsiteX3" fmla="*/ 108262 w 116856"/>
                  <a:gd name="connsiteY3" fmla="*/ 82513 h 202402"/>
                  <a:gd name="connsiteX4" fmla="*/ 115351 w 116856"/>
                  <a:gd name="connsiteY4" fmla="*/ 50706 h 202402"/>
                  <a:gd name="connsiteX5" fmla="*/ 103201 w 116856"/>
                  <a:gd name="connsiteY5" fmla="*/ 29939 h 202402"/>
                  <a:gd name="connsiteX6" fmla="*/ 91816 w 116856"/>
                  <a:gd name="connsiteY6" fmla="*/ 4 h 202402"/>
                  <a:gd name="connsiteX7" fmla="*/ 53865 w 116856"/>
                  <a:gd name="connsiteY7" fmla="*/ 30768 h 202402"/>
                  <a:gd name="connsiteX8" fmla="*/ 35042 w 116856"/>
                  <a:gd name="connsiteY8" fmla="*/ 47423 h 202402"/>
                  <a:gd name="connsiteX9" fmla="*/ 10358 w 116856"/>
                  <a:gd name="connsiteY9" fmla="*/ 77611 h 202402"/>
                  <a:gd name="connsiteX10" fmla="*/ 20 w 116856"/>
                  <a:gd name="connsiteY10" fmla="*/ 113637 h 202402"/>
                  <a:gd name="connsiteX11" fmla="*/ 11729 w 116856"/>
                  <a:gd name="connsiteY11" fmla="*/ 163922 h 202402"/>
                  <a:gd name="connsiteX12" fmla="*/ 66118 w 116856"/>
                  <a:gd name="connsiteY12" fmla="*/ 202397 h 202402"/>
                  <a:gd name="connsiteX0" fmla="*/ 66118 w 134977"/>
                  <a:gd name="connsiteY0" fmla="*/ 202397 h 202402"/>
                  <a:gd name="connsiteX1" fmla="*/ 103379 w 134977"/>
                  <a:gd name="connsiteY1" fmla="*/ 168238 h 202402"/>
                  <a:gd name="connsiteX2" fmla="*/ 116264 w 134977"/>
                  <a:gd name="connsiteY2" fmla="*/ 122764 h 202402"/>
                  <a:gd name="connsiteX3" fmla="*/ 134407 w 134977"/>
                  <a:gd name="connsiteY3" fmla="*/ 88343 h 202402"/>
                  <a:gd name="connsiteX4" fmla="*/ 115351 w 134977"/>
                  <a:gd name="connsiteY4" fmla="*/ 50706 h 202402"/>
                  <a:gd name="connsiteX5" fmla="*/ 103201 w 134977"/>
                  <a:gd name="connsiteY5" fmla="*/ 29939 h 202402"/>
                  <a:gd name="connsiteX6" fmla="*/ 91816 w 134977"/>
                  <a:gd name="connsiteY6" fmla="*/ 4 h 202402"/>
                  <a:gd name="connsiteX7" fmla="*/ 53865 w 134977"/>
                  <a:gd name="connsiteY7" fmla="*/ 30768 h 202402"/>
                  <a:gd name="connsiteX8" fmla="*/ 35042 w 134977"/>
                  <a:gd name="connsiteY8" fmla="*/ 47423 h 202402"/>
                  <a:gd name="connsiteX9" fmla="*/ 10358 w 134977"/>
                  <a:gd name="connsiteY9" fmla="*/ 77611 h 202402"/>
                  <a:gd name="connsiteX10" fmla="*/ 20 w 134977"/>
                  <a:gd name="connsiteY10" fmla="*/ 113637 h 202402"/>
                  <a:gd name="connsiteX11" fmla="*/ 11729 w 134977"/>
                  <a:gd name="connsiteY11" fmla="*/ 163922 h 202402"/>
                  <a:gd name="connsiteX12" fmla="*/ 66118 w 134977"/>
                  <a:gd name="connsiteY12" fmla="*/ 202397 h 202402"/>
                  <a:gd name="connsiteX0" fmla="*/ 66118 w 135595"/>
                  <a:gd name="connsiteY0" fmla="*/ 202397 h 202402"/>
                  <a:gd name="connsiteX1" fmla="*/ 103379 w 135595"/>
                  <a:gd name="connsiteY1" fmla="*/ 168238 h 202402"/>
                  <a:gd name="connsiteX2" fmla="*/ 129340 w 135595"/>
                  <a:gd name="connsiteY2" fmla="*/ 126659 h 202402"/>
                  <a:gd name="connsiteX3" fmla="*/ 134407 w 135595"/>
                  <a:gd name="connsiteY3" fmla="*/ 88343 h 202402"/>
                  <a:gd name="connsiteX4" fmla="*/ 115351 w 135595"/>
                  <a:gd name="connsiteY4" fmla="*/ 50706 h 202402"/>
                  <a:gd name="connsiteX5" fmla="*/ 103201 w 135595"/>
                  <a:gd name="connsiteY5" fmla="*/ 29939 h 202402"/>
                  <a:gd name="connsiteX6" fmla="*/ 91816 w 135595"/>
                  <a:gd name="connsiteY6" fmla="*/ 4 h 202402"/>
                  <a:gd name="connsiteX7" fmla="*/ 53865 w 135595"/>
                  <a:gd name="connsiteY7" fmla="*/ 30768 h 202402"/>
                  <a:gd name="connsiteX8" fmla="*/ 35042 w 135595"/>
                  <a:gd name="connsiteY8" fmla="*/ 47423 h 202402"/>
                  <a:gd name="connsiteX9" fmla="*/ 10358 w 135595"/>
                  <a:gd name="connsiteY9" fmla="*/ 77611 h 202402"/>
                  <a:gd name="connsiteX10" fmla="*/ 20 w 135595"/>
                  <a:gd name="connsiteY10" fmla="*/ 113637 h 202402"/>
                  <a:gd name="connsiteX11" fmla="*/ 11729 w 135595"/>
                  <a:gd name="connsiteY11" fmla="*/ 163922 h 202402"/>
                  <a:gd name="connsiteX12" fmla="*/ 66118 w 135595"/>
                  <a:gd name="connsiteY12" fmla="*/ 202397 h 202402"/>
                  <a:gd name="connsiteX0" fmla="*/ 66106 w 135583"/>
                  <a:gd name="connsiteY0" fmla="*/ 202397 h 202402"/>
                  <a:gd name="connsiteX1" fmla="*/ 103367 w 135583"/>
                  <a:gd name="connsiteY1" fmla="*/ 168238 h 202402"/>
                  <a:gd name="connsiteX2" fmla="*/ 129328 w 135583"/>
                  <a:gd name="connsiteY2" fmla="*/ 126659 h 202402"/>
                  <a:gd name="connsiteX3" fmla="*/ 134395 w 135583"/>
                  <a:gd name="connsiteY3" fmla="*/ 88343 h 202402"/>
                  <a:gd name="connsiteX4" fmla="*/ 115339 w 135583"/>
                  <a:gd name="connsiteY4" fmla="*/ 50706 h 202402"/>
                  <a:gd name="connsiteX5" fmla="*/ 103189 w 135583"/>
                  <a:gd name="connsiteY5" fmla="*/ 29939 h 202402"/>
                  <a:gd name="connsiteX6" fmla="*/ 91804 w 135583"/>
                  <a:gd name="connsiteY6" fmla="*/ 4 h 202402"/>
                  <a:gd name="connsiteX7" fmla="*/ 53853 w 135583"/>
                  <a:gd name="connsiteY7" fmla="*/ 30768 h 202402"/>
                  <a:gd name="connsiteX8" fmla="*/ 35030 w 135583"/>
                  <a:gd name="connsiteY8" fmla="*/ 47423 h 202402"/>
                  <a:gd name="connsiteX9" fmla="*/ 20796 w 135583"/>
                  <a:gd name="connsiteY9" fmla="*/ 77591 h 202402"/>
                  <a:gd name="connsiteX10" fmla="*/ 8 w 135583"/>
                  <a:gd name="connsiteY10" fmla="*/ 113637 h 202402"/>
                  <a:gd name="connsiteX11" fmla="*/ 11717 w 135583"/>
                  <a:gd name="connsiteY11" fmla="*/ 163922 h 202402"/>
                  <a:gd name="connsiteX12" fmla="*/ 66106 w 135583"/>
                  <a:gd name="connsiteY12" fmla="*/ 202397 h 202402"/>
                  <a:gd name="connsiteX0" fmla="*/ 66106 w 135583"/>
                  <a:gd name="connsiteY0" fmla="*/ 216089 h 216094"/>
                  <a:gd name="connsiteX1" fmla="*/ 103367 w 135583"/>
                  <a:gd name="connsiteY1" fmla="*/ 181930 h 216094"/>
                  <a:gd name="connsiteX2" fmla="*/ 129328 w 135583"/>
                  <a:gd name="connsiteY2" fmla="*/ 140351 h 216094"/>
                  <a:gd name="connsiteX3" fmla="*/ 134395 w 135583"/>
                  <a:gd name="connsiteY3" fmla="*/ 102035 h 216094"/>
                  <a:gd name="connsiteX4" fmla="*/ 115339 w 135583"/>
                  <a:gd name="connsiteY4" fmla="*/ 64398 h 216094"/>
                  <a:gd name="connsiteX5" fmla="*/ 103189 w 135583"/>
                  <a:gd name="connsiteY5" fmla="*/ 43631 h 216094"/>
                  <a:gd name="connsiteX6" fmla="*/ 78695 w 135583"/>
                  <a:gd name="connsiteY6" fmla="*/ 3 h 216094"/>
                  <a:gd name="connsiteX7" fmla="*/ 53853 w 135583"/>
                  <a:gd name="connsiteY7" fmla="*/ 44460 h 216094"/>
                  <a:gd name="connsiteX8" fmla="*/ 35030 w 135583"/>
                  <a:gd name="connsiteY8" fmla="*/ 61115 h 216094"/>
                  <a:gd name="connsiteX9" fmla="*/ 20796 w 135583"/>
                  <a:gd name="connsiteY9" fmla="*/ 91283 h 216094"/>
                  <a:gd name="connsiteX10" fmla="*/ 8 w 135583"/>
                  <a:gd name="connsiteY10" fmla="*/ 127329 h 216094"/>
                  <a:gd name="connsiteX11" fmla="*/ 11717 w 135583"/>
                  <a:gd name="connsiteY11" fmla="*/ 177614 h 216094"/>
                  <a:gd name="connsiteX12" fmla="*/ 66106 w 135583"/>
                  <a:gd name="connsiteY12" fmla="*/ 216089 h 216094"/>
                  <a:gd name="connsiteX0" fmla="*/ 66106 w 135583"/>
                  <a:gd name="connsiteY0" fmla="*/ 214150 h 214155"/>
                  <a:gd name="connsiteX1" fmla="*/ 103367 w 135583"/>
                  <a:gd name="connsiteY1" fmla="*/ 179991 h 214155"/>
                  <a:gd name="connsiteX2" fmla="*/ 129328 w 135583"/>
                  <a:gd name="connsiteY2" fmla="*/ 138412 h 214155"/>
                  <a:gd name="connsiteX3" fmla="*/ 134395 w 135583"/>
                  <a:gd name="connsiteY3" fmla="*/ 100096 h 214155"/>
                  <a:gd name="connsiteX4" fmla="*/ 115339 w 135583"/>
                  <a:gd name="connsiteY4" fmla="*/ 62459 h 214155"/>
                  <a:gd name="connsiteX5" fmla="*/ 103189 w 135583"/>
                  <a:gd name="connsiteY5" fmla="*/ 41692 h 214155"/>
                  <a:gd name="connsiteX6" fmla="*/ 89153 w 135583"/>
                  <a:gd name="connsiteY6" fmla="*/ 4 h 214155"/>
                  <a:gd name="connsiteX7" fmla="*/ 53853 w 135583"/>
                  <a:gd name="connsiteY7" fmla="*/ 42521 h 214155"/>
                  <a:gd name="connsiteX8" fmla="*/ 35030 w 135583"/>
                  <a:gd name="connsiteY8" fmla="*/ 59176 h 214155"/>
                  <a:gd name="connsiteX9" fmla="*/ 20796 w 135583"/>
                  <a:gd name="connsiteY9" fmla="*/ 89344 h 214155"/>
                  <a:gd name="connsiteX10" fmla="*/ 8 w 135583"/>
                  <a:gd name="connsiteY10" fmla="*/ 125390 h 214155"/>
                  <a:gd name="connsiteX11" fmla="*/ 11717 w 135583"/>
                  <a:gd name="connsiteY11" fmla="*/ 175675 h 214155"/>
                  <a:gd name="connsiteX12" fmla="*/ 66106 w 135583"/>
                  <a:gd name="connsiteY12" fmla="*/ 214150 h 214155"/>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35030 w 135583"/>
                  <a:gd name="connsiteY8" fmla="*/ 59178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15339 w 135583"/>
                  <a:gd name="connsiteY4" fmla="*/ 62461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103189 w 135583"/>
                  <a:gd name="connsiteY5" fmla="*/ 41694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6106 w 135583"/>
                  <a:gd name="connsiteY0" fmla="*/ 214152 h 214157"/>
                  <a:gd name="connsiteX1" fmla="*/ 103367 w 135583"/>
                  <a:gd name="connsiteY1" fmla="*/ 179993 h 214157"/>
                  <a:gd name="connsiteX2" fmla="*/ 129328 w 135583"/>
                  <a:gd name="connsiteY2" fmla="*/ 138414 h 214157"/>
                  <a:gd name="connsiteX3" fmla="*/ 134395 w 135583"/>
                  <a:gd name="connsiteY3" fmla="*/ 100098 h 214157"/>
                  <a:gd name="connsiteX4" fmla="*/ 120551 w 135583"/>
                  <a:gd name="connsiteY4" fmla="*/ 58532 h 214157"/>
                  <a:gd name="connsiteX5" fmla="*/ 96563 w 135583"/>
                  <a:gd name="connsiteY5" fmla="*/ 13292 h 214157"/>
                  <a:gd name="connsiteX6" fmla="*/ 89153 w 135583"/>
                  <a:gd name="connsiteY6" fmla="*/ 6 h 214157"/>
                  <a:gd name="connsiteX7" fmla="*/ 76005 w 135583"/>
                  <a:gd name="connsiteY7" fmla="*/ 25825 h 214157"/>
                  <a:gd name="connsiteX8" fmla="*/ 50692 w 135583"/>
                  <a:gd name="connsiteY8" fmla="*/ 55230 h 214157"/>
                  <a:gd name="connsiteX9" fmla="*/ 20796 w 135583"/>
                  <a:gd name="connsiteY9" fmla="*/ 89346 h 214157"/>
                  <a:gd name="connsiteX10" fmla="*/ 8 w 135583"/>
                  <a:gd name="connsiteY10" fmla="*/ 125392 h 214157"/>
                  <a:gd name="connsiteX11" fmla="*/ 11717 w 135583"/>
                  <a:gd name="connsiteY11" fmla="*/ 175677 h 214157"/>
                  <a:gd name="connsiteX12" fmla="*/ 66106 w 135583"/>
                  <a:gd name="connsiteY12" fmla="*/ 214152 h 214157"/>
                  <a:gd name="connsiteX0" fmla="*/ 67000 w 136477"/>
                  <a:gd name="connsiteY0" fmla="*/ 214152 h 214157"/>
                  <a:gd name="connsiteX1" fmla="*/ 104261 w 136477"/>
                  <a:gd name="connsiteY1" fmla="*/ 179993 h 214157"/>
                  <a:gd name="connsiteX2" fmla="*/ 130222 w 136477"/>
                  <a:gd name="connsiteY2" fmla="*/ 138414 h 214157"/>
                  <a:gd name="connsiteX3" fmla="*/ 135289 w 136477"/>
                  <a:gd name="connsiteY3" fmla="*/ 100098 h 214157"/>
                  <a:gd name="connsiteX4" fmla="*/ 121445 w 136477"/>
                  <a:gd name="connsiteY4" fmla="*/ 58532 h 214157"/>
                  <a:gd name="connsiteX5" fmla="*/ 97457 w 136477"/>
                  <a:gd name="connsiteY5" fmla="*/ 13292 h 214157"/>
                  <a:gd name="connsiteX6" fmla="*/ 90047 w 136477"/>
                  <a:gd name="connsiteY6" fmla="*/ 6 h 214157"/>
                  <a:gd name="connsiteX7" fmla="*/ 76899 w 136477"/>
                  <a:gd name="connsiteY7" fmla="*/ 25825 h 214157"/>
                  <a:gd name="connsiteX8" fmla="*/ 51586 w 136477"/>
                  <a:gd name="connsiteY8" fmla="*/ 55230 h 214157"/>
                  <a:gd name="connsiteX9" fmla="*/ 21690 w 136477"/>
                  <a:gd name="connsiteY9" fmla="*/ 89346 h 214157"/>
                  <a:gd name="connsiteX10" fmla="*/ 902 w 136477"/>
                  <a:gd name="connsiteY10" fmla="*/ 125392 h 214157"/>
                  <a:gd name="connsiteX11" fmla="*/ 4761 w 136477"/>
                  <a:gd name="connsiteY11" fmla="*/ 171773 h 214157"/>
                  <a:gd name="connsiteX12" fmla="*/ 67000 w 136477"/>
                  <a:gd name="connsiteY12" fmla="*/ 214152 h 214157"/>
                  <a:gd name="connsiteX0" fmla="*/ 67759 w 137236"/>
                  <a:gd name="connsiteY0" fmla="*/ 214152 h 214157"/>
                  <a:gd name="connsiteX1" fmla="*/ 105020 w 137236"/>
                  <a:gd name="connsiteY1" fmla="*/ 179993 h 214157"/>
                  <a:gd name="connsiteX2" fmla="*/ 130981 w 137236"/>
                  <a:gd name="connsiteY2" fmla="*/ 138414 h 214157"/>
                  <a:gd name="connsiteX3" fmla="*/ 136048 w 137236"/>
                  <a:gd name="connsiteY3" fmla="*/ 100098 h 214157"/>
                  <a:gd name="connsiteX4" fmla="*/ 122204 w 137236"/>
                  <a:gd name="connsiteY4" fmla="*/ 58532 h 214157"/>
                  <a:gd name="connsiteX5" fmla="*/ 98216 w 137236"/>
                  <a:gd name="connsiteY5" fmla="*/ 13292 h 214157"/>
                  <a:gd name="connsiteX6" fmla="*/ 90806 w 137236"/>
                  <a:gd name="connsiteY6" fmla="*/ 6 h 214157"/>
                  <a:gd name="connsiteX7" fmla="*/ 77658 w 137236"/>
                  <a:gd name="connsiteY7" fmla="*/ 25825 h 214157"/>
                  <a:gd name="connsiteX8" fmla="*/ 52345 w 137236"/>
                  <a:gd name="connsiteY8" fmla="*/ 55230 h 214157"/>
                  <a:gd name="connsiteX9" fmla="*/ 22449 w 137236"/>
                  <a:gd name="connsiteY9" fmla="*/ 89346 h 214157"/>
                  <a:gd name="connsiteX10" fmla="*/ 1661 w 137236"/>
                  <a:gd name="connsiteY10" fmla="*/ 125392 h 214157"/>
                  <a:gd name="connsiteX11" fmla="*/ 4217 w 137236"/>
                  <a:gd name="connsiteY11" fmla="*/ 172755 h 214157"/>
                  <a:gd name="connsiteX12" fmla="*/ 67759 w 137236"/>
                  <a:gd name="connsiteY12" fmla="*/ 214152 h 214157"/>
                  <a:gd name="connsiteX0" fmla="*/ 68294 w 137771"/>
                  <a:gd name="connsiteY0" fmla="*/ 214152 h 214157"/>
                  <a:gd name="connsiteX1" fmla="*/ 105555 w 137771"/>
                  <a:gd name="connsiteY1" fmla="*/ 179993 h 214157"/>
                  <a:gd name="connsiteX2" fmla="*/ 131516 w 137771"/>
                  <a:gd name="connsiteY2" fmla="*/ 138414 h 214157"/>
                  <a:gd name="connsiteX3" fmla="*/ 136583 w 137771"/>
                  <a:gd name="connsiteY3" fmla="*/ 100098 h 214157"/>
                  <a:gd name="connsiteX4" fmla="*/ 122739 w 137771"/>
                  <a:gd name="connsiteY4" fmla="*/ 58532 h 214157"/>
                  <a:gd name="connsiteX5" fmla="*/ 98751 w 137771"/>
                  <a:gd name="connsiteY5" fmla="*/ 13292 h 214157"/>
                  <a:gd name="connsiteX6" fmla="*/ 91341 w 137771"/>
                  <a:gd name="connsiteY6" fmla="*/ 6 h 214157"/>
                  <a:gd name="connsiteX7" fmla="*/ 78193 w 137771"/>
                  <a:gd name="connsiteY7" fmla="*/ 25825 h 214157"/>
                  <a:gd name="connsiteX8" fmla="*/ 52880 w 137771"/>
                  <a:gd name="connsiteY8" fmla="*/ 55230 h 214157"/>
                  <a:gd name="connsiteX9" fmla="*/ 22984 w 137771"/>
                  <a:gd name="connsiteY9" fmla="*/ 89346 h 214157"/>
                  <a:gd name="connsiteX10" fmla="*/ 913 w 137771"/>
                  <a:gd name="connsiteY10" fmla="*/ 132253 h 214157"/>
                  <a:gd name="connsiteX11" fmla="*/ 4752 w 137771"/>
                  <a:gd name="connsiteY11" fmla="*/ 172755 h 214157"/>
                  <a:gd name="connsiteX12" fmla="*/ 68294 w 137771"/>
                  <a:gd name="connsiteY12" fmla="*/ 214152 h 214157"/>
                  <a:gd name="connsiteX0" fmla="*/ 67498 w 136975"/>
                  <a:gd name="connsiteY0" fmla="*/ 214152 h 214956"/>
                  <a:gd name="connsiteX1" fmla="*/ 104759 w 136975"/>
                  <a:gd name="connsiteY1" fmla="*/ 179993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6975"/>
                  <a:gd name="connsiteY0" fmla="*/ 214152 h 214956"/>
                  <a:gd name="connsiteX1" fmla="*/ 111287 w 136975"/>
                  <a:gd name="connsiteY1" fmla="*/ 179001 h 214956"/>
                  <a:gd name="connsiteX2" fmla="*/ 130720 w 136975"/>
                  <a:gd name="connsiteY2" fmla="*/ 138414 h 214956"/>
                  <a:gd name="connsiteX3" fmla="*/ 135787 w 136975"/>
                  <a:gd name="connsiteY3" fmla="*/ 100098 h 214956"/>
                  <a:gd name="connsiteX4" fmla="*/ 121943 w 136975"/>
                  <a:gd name="connsiteY4" fmla="*/ 58532 h 214956"/>
                  <a:gd name="connsiteX5" fmla="*/ 97955 w 136975"/>
                  <a:gd name="connsiteY5" fmla="*/ 13292 h 214956"/>
                  <a:gd name="connsiteX6" fmla="*/ 90545 w 136975"/>
                  <a:gd name="connsiteY6" fmla="*/ 6 h 214956"/>
                  <a:gd name="connsiteX7" fmla="*/ 77397 w 136975"/>
                  <a:gd name="connsiteY7" fmla="*/ 25825 h 214956"/>
                  <a:gd name="connsiteX8" fmla="*/ 52084 w 136975"/>
                  <a:gd name="connsiteY8" fmla="*/ 55230 h 214956"/>
                  <a:gd name="connsiteX9" fmla="*/ 22188 w 136975"/>
                  <a:gd name="connsiteY9" fmla="*/ 89346 h 214956"/>
                  <a:gd name="connsiteX10" fmla="*/ 117 w 136975"/>
                  <a:gd name="connsiteY10" fmla="*/ 132253 h 214956"/>
                  <a:gd name="connsiteX11" fmla="*/ 3956 w 136975"/>
                  <a:gd name="connsiteY11" fmla="*/ 172755 h 214956"/>
                  <a:gd name="connsiteX12" fmla="*/ 34257 w 136975"/>
                  <a:gd name="connsiteY12" fmla="*/ 201599 h 214956"/>
                  <a:gd name="connsiteX13" fmla="*/ 67498 w 136975"/>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7498 w 137452"/>
                  <a:gd name="connsiteY0" fmla="*/ 214152 h 214956"/>
                  <a:gd name="connsiteX1" fmla="*/ 111287 w 137452"/>
                  <a:gd name="connsiteY1" fmla="*/ 179001 h 214956"/>
                  <a:gd name="connsiteX2" fmla="*/ 130720 w 137452"/>
                  <a:gd name="connsiteY2" fmla="*/ 138414 h 214956"/>
                  <a:gd name="connsiteX3" fmla="*/ 135787 w 137452"/>
                  <a:gd name="connsiteY3" fmla="*/ 100098 h 214956"/>
                  <a:gd name="connsiteX4" fmla="*/ 121943 w 137452"/>
                  <a:gd name="connsiteY4" fmla="*/ 58532 h 214956"/>
                  <a:gd name="connsiteX5" fmla="*/ 97955 w 137452"/>
                  <a:gd name="connsiteY5" fmla="*/ 13292 h 214956"/>
                  <a:gd name="connsiteX6" fmla="*/ 90545 w 137452"/>
                  <a:gd name="connsiteY6" fmla="*/ 6 h 214956"/>
                  <a:gd name="connsiteX7" fmla="*/ 77397 w 137452"/>
                  <a:gd name="connsiteY7" fmla="*/ 25825 h 214956"/>
                  <a:gd name="connsiteX8" fmla="*/ 52084 w 137452"/>
                  <a:gd name="connsiteY8" fmla="*/ 55230 h 214956"/>
                  <a:gd name="connsiteX9" fmla="*/ 22188 w 137452"/>
                  <a:gd name="connsiteY9" fmla="*/ 89346 h 214956"/>
                  <a:gd name="connsiteX10" fmla="*/ 117 w 137452"/>
                  <a:gd name="connsiteY10" fmla="*/ 132253 h 214956"/>
                  <a:gd name="connsiteX11" fmla="*/ 3956 w 137452"/>
                  <a:gd name="connsiteY11" fmla="*/ 172755 h 214956"/>
                  <a:gd name="connsiteX12" fmla="*/ 34257 w 137452"/>
                  <a:gd name="connsiteY12" fmla="*/ 201599 h 214956"/>
                  <a:gd name="connsiteX13" fmla="*/ 67498 w 137452"/>
                  <a:gd name="connsiteY13" fmla="*/ 214152 h 214956"/>
                  <a:gd name="connsiteX0" fmla="*/ 64872 w 137452"/>
                  <a:gd name="connsiteY0" fmla="*/ 210238 h 211395"/>
                  <a:gd name="connsiteX1" fmla="*/ 111287 w 137452"/>
                  <a:gd name="connsiteY1" fmla="*/ 179001 h 211395"/>
                  <a:gd name="connsiteX2" fmla="*/ 130720 w 137452"/>
                  <a:gd name="connsiteY2" fmla="*/ 138414 h 211395"/>
                  <a:gd name="connsiteX3" fmla="*/ 135787 w 137452"/>
                  <a:gd name="connsiteY3" fmla="*/ 100098 h 211395"/>
                  <a:gd name="connsiteX4" fmla="*/ 121943 w 137452"/>
                  <a:gd name="connsiteY4" fmla="*/ 58532 h 211395"/>
                  <a:gd name="connsiteX5" fmla="*/ 97955 w 137452"/>
                  <a:gd name="connsiteY5" fmla="*/ 13292 h 211395"/>
                  <a:gd name="connsiteX6" fmla="*/ 90545 w 137452"/>
                  <a:gd name="connsiteY6" fmla="*/ 6 h 211395"/>
                  <a:gd name="connsiteX7" fmla="*/ 77397 w 137452"/>
                  <a:gd name="connsiteY7" fmla="*/ 25825 h 211395"/>
                  <a:gd name="connsiteX8" fmla="*/ 52084 w 137452"/>
                  <a:gd name="connsiteY8" fmla="*/ 55230 h 211395"/>
                  <a:gd name="connsiteX9" fmla="*/ 22188 w 137452"/>
                  <a:gd name="connsiteY9" fmla="*/ 89346 h 211395"/>
                  <a:gd name="connsiteX10" fmla="*/ 117 w 137452"/>
                  <a:gd name="connsiteY10" fmla="*/ 132253 h 211395"/>
                  <a:gd name="connsiteX11" fmla="*/ 3956 w 137452"/>
                  <a:gd name="connsiteY11" fmla="*/ 172755 h 211395"/>
                  <a:gd name="connsiteX12" fmla="*/ 34257 w 137452"/>
                  <a:gd name="connsiteY12" fmla="*/ 201599 h 211395"/>
                  <a:gd name="connsiteX13" fmla="*/ 64872 w 137452"/>
                  <a:gd name="connsiteY13" fmla="*/ 210238 h 211395"/>
                  <a:gd name="connsiteX0" fmla="*/ 68291 w 140871"/>
                  <a:gd name="connsiteY0" fmla="*/ 210238 h 211395"/>
                  <a:gd name="connsiteX1" fmla="*/ 114706 w 140871"/>
                  <a:gd name="connsiteY1" fmla="*/ 179001 h 211395"/>
                  <a:gd name="connsiteX2" fmla="*/ 134139 w 140871"/>
                  <a:gd name="connsiteY2" fmla="*/ 138414 h 211395"/>
                  <a:gd name="connsiteX3" fmla="*/ 139206 w 140871"/>
                  <a:gd name="connsiteY3" fmla="*/ 100098 h 211395"/>
                  <a:gd name="connsiteX4" fmla="*/ 125362 w 140871"/>
                  <a:gd name="connsiteY4" fmla="*/ 58532 h 211395"/>
                  <a:gd name="connsiteX5" fmla="*/ 101374 w 140871"/>
                  <a:gd name="connsiteY5" fmla="*/ 13292 h 211395"/>
                  <a:gd name="connsiteX6" fmla="*/ 93964 w 140871"/>
                  <a:gd name="connsiteY6" fmla="*/ 6 h 211395"/>
                  <a:gd name="connsiteX7" fmla="*/ 80816 w 140871"/>
                  <a:gd name="connsiteY7" fmla="*/ 25825 h 211395"/>
                  <a:gd name="connsiteX8" fmla="*/ 55503 w 140871"/>
                  <a:gd name="connsiteY8" fmla="*/ 55230 h 211395"/>
                  <a:gd name="connsiteX9" fmla="*/ 25607 w 140871"/>
                  <a:gd name="connsiteY9" fmla="*/ 89346 h 211395"/>
                  <a:gd name="connsiteX10" fmla="*/ 3536 w 140871"/>
                  <a:gd name="connsiteY10" fmla="*/ 132253 h 211395"/>
                  <a:gd name="connsiteX11" fmla="*/ 2144 w 140871"/>
                  <a:gd name="connsiteY11" fmla="*/ 170805 h 211395"/>
                  <a:gd name="connsiteX12" fmla="*/ 37676 w 140871"/>
                  <a:gd name="connsiteY12" fmla="*/ 201599 h 211395"/>
                  <a:gd name="connsiteX13" fmla="*/ 68291 w 140871"/>
                  <a:gd name="connsiteY13" fmla="*/ 210238 h 211395"/>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5607 w 140871"/>
                  <a:gd name="connsiteY9" fmla="*/ 89346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36 w 140871"/>
                  <a:gd name="connsiteY9" fmla="*/ 9227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8291 w 140871"/>
                  <a:gd name="connsiteY0" fmla="*/ 210238 h 211396"/>
                  <a:gd name="connsiteX1" fmla="*/ 114706 w 140871"/>
                  <a:gd name="connsiteY1" fmla="*/ 179001 h 211396"/>
                  <a:gd name="connsiteX2" fmla="*/ 134139 w 140871"/>
                  <a:gd name="connsiteY2" fmla="*/ 138414 h 211396"/>
                  <a:gd name="connsiteX3" fmla="*/ 139206 w 140871"/>
                  <a:gd name="connsiteY3" fmla="*/ 100098 h 211396"/>
                  <a:gd name="connsiteX4" fmla="*/ 125362 w 140871"/>
                  <a:gd name="connsiteY4" fmla="*/ 58532 h 211396"/>
                  <a:gd name="connsiteX5" fmla="*/ 101374 w 140871"/>
                  <a:gd name="connsiteY5" fmla="*/ 13292 h 211396"/>
                  <a:gd name="connsiteX6" fmla="*/ 93964 w 140871"/>
                  <a:gd name="connsiteY6" fmla="*/ 6 h 211396"/>
                  <a:gd name="connsiteX7" fmla="*/ 80816 w 140871"/>
                  <a:gd name="connsiteY7" fmla="*/ 25825 h 211396"/>
                  <a:gd name="connsiteX8" fmla="*/ 55503 w 140871"/>
                  <a:gd name="connsiteY8" fmla="*/ 55230 h 211396"/>
                  <a:gd name="connsiteX9" fmla="*/ 29529 w 140871"/>
                  <a:gd name="connsiteY9" fmla="*/ 90319 h 211396"/>
                  <a:gd name="connsiteX10" fmla="*/ 3536 w 140871"/>
                  <a:gd name="connsiteY10" fmla="*/ 132253 h 211396"/>
                  <a:gd name="connsiteX11" fmla="*/ 2144 w 140871"/>
                  <a:gd name="connsiteY11" fmla="*/ 170805 h 211396"/>
                  <a:gd name="connsiteX12" fmla="*/ 29839 w 140871"/>
                  <a:gd name="connsiteY12" fmla="*/ 201614 h 211396"/>
                  <a:gd name="connsiteX13" fmla="*/ 68291 w 140871"/>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6212 w 141580"/>
                  <a:gd name="connsiteY8" fmla="*/ 5523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000 w 141580"/>
                  <a:gd name="connsiteY0" fmla="*/ 210238 h 211396"/>
                  <a:gd name="connsiteX1" fmla="*/ 115415 w 141580"/>
                  <a:gd name="connsiteY1" fmla="*/ 179001 h 211396"/>
                  <a:gd name="connsiteX2" fmla="*/ 134848 w 141580"/>
                  <a:gd name="connsiteY2" fmla="*/ 138414 h 211396"/>
                  <a:gd name="connsiteX3" fmla="*/ 139915 w 141580"/>
                  <a:gd name="connsiteY3" fmla="*/ 100098 h 211396"/>
                  <a:gd name="connsiteX4" fmla="*/ 126071 w 141580"/>
                  <a:gd name="connsiteY4" fmla="*/ 58532 h 211396"/>
                  <a:gd name="connsiteX5" fmla="*/ 102083 w 141580"/>
                  <a:gd name="connsiteY5" fmla="*/ 13292 h 211396"/>
                  <a:gd name="connsiteX6" fmla="*/ 94673 w 141580"/>
                  <a:gd name="connsiteY6" fmla="*/ 6 h 211396"/>
                  <a:gd name="connsiteX7" fmla="*/ 81525 w 141580"/>
                  <a:gd name="connsiteY7" fmla="*/ 25825 h 211396"/>
                  <a:gd name="connsiteX8" fmla="*/ 58648 w 141580"/>
                  <a:gd name="connsiteY8" fmla="*/ 56320 h 211396"/>
                  <a:gd name="connsiteX9" fmla="*/ 30238 w 141580"/>
                  <a:gd name="connsiteY9" fmla="*/ 90319 h 211396"/>
                  <a:gd name="connsiteX10" fmla="*/ 4245 w 141580"/>
                  <a:gd name="connsiteY10" fmla="*/ 132253 h 211396"/>
                  <a:gd name="connsiteX11" fmla="*/ 2853 w 141580"/>
                  <a:gd name="connsiteY11" fmla="*/ 170805 h 211396"/>
                  <a:gd name="connsiteX12" fmla="*/ 30548 w 141580"/>
                  <a:gd name="connsiteY12" fmla="*/ 201614 h 211396"/>
                  <a:gd name="connsiteX13" fmla="*/ 69000 w 141580"/>
                  <a:gd name="connsiteY13" fmla="*/ 210238 h 211396"/>
                  <a:gd name="connsiteX0" fmla="*/ 69260 w 141840"/>
                  <a:gd name="connsiteY0" fmla="*/ 210238 h 211396"/>
                  <a:gd name="connsiteX1" fmla="*/ 115675 w 141840"/>
                  <a:gd name="connsiteY1" fmla="*/ 179001 h 211396"/>
                  <a:gd name="connsiteX2" fmla="*/ 135108 w 141840"/>
                  <a:gd name="connsiteY2" fmla="*/ 138414 h 211396"/>
                  <a:gd name="connsiteX3" fmla="*/ 140175 w 141840"/>
                  <a:gd name="connsiteY3" fmla="*/ 100098 h 211396"/>
                  <a:gd name="connsiteX4" fmla="*/ 126331 w 141840"/>
                  <a:gd name="connsiteY4" fmla="*/ 58532 h 211396"/>
                  <a:gd name="connsiteX5" fmla="*/ 102343 w 141840"/>
                  <a:gd name="connsiteY5" fmla="*/ 13292 h 211396"/>
                  <a:gd name="connsiteX6" fmla="*/ 94933 w 141840"/>
                  <a:gd name="connsiteY6" fmla="*/ 6 h 211396"/>
                  <a:gd name="connsiteX7" fmla="*/ 81785 w 141840"/>
                  <a:gd name="connsiteY7" fmla="*/ 25825 h 211396"/>
                  <a:gd name="connsiteX8" fmla="*/ 58908 w 141840"/>
                  <a:gd name="connsiteY8" fmla="*/ 56320 h 211396"/>
                  <a:gd name="connsiteX9" fmla="*/ 30498 w 141840"/>
                  <a:gd name="connsiteY9" fmla="*/ 90319 h 211396"/>
                  <a:gd name="connsiteX10" fmla="*/ 4505 w 141840"/>
                  <a:gd name="connsiteY10" fmla="*/ 132253 h 211396"/>
                  <a:gd name="connsiteX11" fmla="*/ 3113 w 141840"/>
                  <a:gd name="connsiteY11" fmla="*/ 170805 h 211396"/>
                  <a:gd name="connsiteX12" fmla="*/ 30808 w 141840"/>
                  <a:gd name="connsiteY12" fmla="*/ 201614 h 211396"/>
                  <a:gd name="connsiteX13" fmla="*/ 69260 w 141840"/>
                  <a:gd name="connsiteY13" fmla="*/ 210238 h 211396"/>
                  <a:gd name="connsiteX0" fmla="*/ 71216 w 143796"/>
                  <a:gd name="connsiteY0" fmla="*/ 210238 h 211396"/>
                  <a:gd name="connsiteX1" fmla="*/ 117631 w 143796"/>
                  <a:gd name="connsiteY1" fmla="*/ 179001 h 211396"/>
                  <a:gd name="connsiteX2" fmla="*/ 137064 w 143796"/>
                  <a:gd name="connsiteY2" fmla="*/ 138414 h 211396"/>
                  <a:gd name="connsiteX3" fmla="*/ 142131 w 143796"/>
                  <a:gd name="connsiteY3" fmla="*/ 100098 h 211396"/>
                  <a:gd name="connsiteX4" fmla="*/ 128287 w 143796"/>
                  <a:gd name="connsiteY4" fmla="*/ 58532 h 211396"/>
                  <a:gd name="connsiteX5" fmla="*/ 104299 w 143796"/>
                  <a:gd name="connsiteY5" fmla="*/ 13292 h 211396"/>
                  <a:gd name="connsiteX6" fmla="*/ 96889 w 143796"/>
                  <a:gd name="connsiteY6" fmla="*/ 6 h 211396"/>
                  <a:gd name="connsiteX7" fmla="*/ 83741 w 143796"/>
                  <a:gd name="connsiteY7" fmla="*/ 25825 h 211396"/>
                  <a:gd name="connsiteX8" fmla="*/ 60864 w 143796"/>
                  <a:gd name="connsiteY8" fmla="*/ 56320 h 211396"/>
                  <a:gd name="connsiteX9" fmla="*/ 32454 w 143796"/>
                  <a:gd name="connsiteY9" fmla="*/ 90319 h 211396"/>
                  <a:gd name="connsiteX10" fmla="*/ 6461 w 143796"/>
                  <a:gd name="connsiteY10" fmla="*/ 132253 h 211396"/>
                  <a:gd name="connsiteX11" fmla="*/ 2643 w 143796"/>
                  <a:gd name="connsiteY11" fmla="*/ 172634 h 211396"/>
                  <a:gd name="connsiteX12" fmla="*/ 32764 w 143796"/>
                  <a:gd name="connsiteY12" fmla="*/ 201614 h 211396"/>
                  <a:gd name="connsiteX13" fmla="*/ 71216 w 143796"/>
                  <a:gd name="connsiteY13" fmla="*/ 210238 h 211396"/>
                  <a:gd name="connsiteX0" fmla="*/ 71216 w 144672"/>
                  <a:gd name="connsiteY0" fmla="*/ 210238 h 211396"/>
                  <a:gd name="connsiteX1" fmla="*/ 117631 w 144672"/>
                  <a:gd name="connsiteY1" fmla="*/ 179001 h 211396"/>
                  <a:gd name="connsiteX2" fmla="*/ 140458 w 144672"/>
                  <a:gd name="connsiteY2" fmla="*/ 135124 h 211396"/>
                  <a:gd name="connsiteX3" fmla="*/ 142131 w 144672"/>
                  <a:gd name="connsiteY3" fmla="*/ 100098 h 211396"/>
                  <a:gd name="connsiteX4" fmla="*/ 128287 w 144672"/>
                  <a:gd name="connsiteY4" fmla="*/ 58532 h 211396"/>
                  <a:gd name="connsiteX5" fmla="*/ 104299 w 144672"/>
                  <a:gd name="connsiteY5" fmla="*/ 13292 h 211396"/>
                  <a:gd name="connsiteX6" fmla="*/ 96889 w 144672"/>
                  <a:gd name="connsiteY6" fmla="*/ 6 h 211396"/>
                  <a:gd name="connsiteX7" fmla="*/ 83741 w 144672"/>
                  <a:gd name="connsiteY7" fmla="*/ 25825 h 211396"/>
                  <a:gd name="connsiteX8" fmla="*/ 60864 w 144672"/>
                  <a:gd name="connsiteY8" fmla="*/ 56320 h 211396"/>
                  <a:gd name="connsiteX9" fmla="*/ 32454 w 144672"/>
                  <a:gd name="connsiteY9" fmla="*/ 90319 h 211396"/>
                  <a:gd name="connsiteX10" fmla="*/ 6461 w 144672"/>
                  <a:gd name="connsiteY10" fmla="*/ 132253 h 211396"/>
                  <a:gd name="connsiteX11" fmla="*/ 2643 w 144672"/>
                  <a:gd name="connsiteY11" fmla="*/ 172634 h 211396"/>
                  <a:gd name="connsiteX12" fmla="*/ 32764 w 144672"/>
                  <a:gd name="connsiteY12" fmla="*/ 201614 h 211396"/>
                  <a:gd name="connsiteX13" fmla="*/ 71216 w 144672"/>
                  <a:gd name="connsiteY13" fmla="*/ 210238 h 211396"/>
                  <a:gd name="connsiteX0" fmla="*/ 71216 w 143792"/>
                  <a:gd name="connsiteY0" fmla="*/ 210238 h 211396"/>
                  <a:gd name="connsiteX1" fmla="*/ 117631 w 143792"/>
                  <a:gd name="connsiteY1" fmla="*/ 179001 h 211396"/>
                  <a:gd name="connsiteX2" fmla="*/ 137040 w 143792"/>
                  <a:gd name="connsiteY2" fmla="*/ 131117 h 211396"/>
                  <a:gd name="connsiteX3" fmla="*/ 142131 w 143792"/>
                  <a:gd name="connsiteY3" fmla="*/ 100098 h 211396"/>
                  <a:gd name="connsiteX4" fmla="*/ 128287 w 143792"/>
                  <a:gd name="connsiteY4" fmla="*/ 58532 h 211396"/>
                  <a:gd name="connsiteX5" fmla="*/ 104299 w 143792"/>
                  <a:gd name="connsiteY5" fmla="*/ 13292 h 211396"/>
                  <a:gd name="connsiteX6" fmla="*/ 96889 w 143792"/>
                  <a:gd name="connsiteY6" fmla="*/ 6 h 211396"/>
                  <a:gd name="connsiteX7" fmla="*/ 83741 w 143792"/>
                  <a:gd name="connsiteY7" fmla="*/ 25825 h 211396"/>
                  <a:gd name="connsiteX8" fmla="*/ 60864 w 143792"/>
                  <a:gd name="connsiteY8" fmla="*/ 56320 h 211396"/>
                  <a:gd name="connsiteX9" fmla="*/ 32454 w 143792"/>
                  <a:gd name="connsiteY9" fmla="*/ 90319 h 211396"/>
                  <a:gd name="connsiteX10" fmla="*/ 6461 w 143792"/>
                  <a:gd name="connsiteY10" fmla="*/ 132253 h 211396"/>
                  <a:gd name="connsiteX11" fmla="*/ 2643 w 143792"/>
                  <a:gd name="connsiteY11" fmla="*/ 172634 h 211396"/>
                  <a:gd name="connsiteX12" fmla="*/ 32764 w 143792"/>
                  <a:gd name="connsiteY12" fmla="*/ 201614 h 211396"/>
                  <a:gd name="connsiteX13" fmla="*/ 71216 w 143792"/>
                  <a:gd name="connsiteY13" fmla="*/ 210238 h 211396"/>
                  <a:gd name="connsiteX0" fmla="*/ 71216 w 141377"/>
                  <a:gd name="connsiteY0" fmla="*/ 210238 h 211396"/>
                  <a:gd name="connsiteX1" fmla="*/ 117631 w 141377"/>
                  <a:gd name="connsiteY1" fmla="*/ 179001 h 211396"/>
                  <a:gd name="connsiteX2" fmla="*/ 137040 w 141377"/>
                  <a:gd name="connsiteY2" fmla="*/ 131117 h 211396"/>
                  <a:gd name="connsiteX3" fmla="*/ 139186 w 141377"/>
                  <a:gd name="connsiteY3" fmla="*/ 92076 h 211396"/>
                  <a:gd name="connsiteX4" fmla="*/ 128287 w 141377"/>
                  <a:gd name="connsiteY4" fmla="*/ 58532 h 211396"/>
                  <a:gd name="connsiteX5" fmla="*/ 104299 w 141377"/>
                  <a:gd name="connsiteY5" fmla="*/ 13292 h 211396"/>
                  <a:gd name="connsiteX6" fmla="*/ 96889 w 141377"/>
                  <a:gd name="connsiteY6" fmla="*/ 6 h 211396"/>
                  <a:gd name="connsiteX7" fmla="*/ 83741 w 141377"/>
                  <a:gd name="connsiteY7" fmla="*/ 25825 h 211396"/>
                  <a:gd name="connsiteX8" fmla="*/ 60864 w 141377"/>
                  <a:gd name="connsiteY8" fmla="*/ 56320 h 211396"/>
                  <a:gd name="connsiteX9" fmla="*/ 32454 w 141377"/>
                  <a:gd name="connsiteY9" fmla="*/ 90319 h 211396"/>
                  <a:gd name="connsiteX10" fmla="*/ 6461 w 141377"/>
                  <a:gd name="connsiteY10" fmla="*/ 132253 h 211396"/>
                  <a:gd name="connsiteX11" fmla="*/ 2643 w 141377"/>
                  <a:gd name="connsiteY11" fmla="*/ 172634 h 211396"/>
                  <a:gd name="connsiteX12" fmla="*/ 32764 w 141377"/>
                  <a:gd name="connsiteY12" fmla="*/ 201614 h 211396"/>
                  <a:gd name="connsiteX13" fmla="*/ 71216 w 141377"/>
                  <a:gd name="connsiteY13" fmla="*/ 210238 h 211396"/>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1377"/>
                  <a:gd name="connsiteY0" fmla="*/ 202944 h 204102"/>
                  <a:gd name="connsiteX1" fmla="*/ 117631 w 141377"/>
                  <a:gd name="connsiteY1" fmla="*/ 171707 h 204102"/>
                  <a:gd name="connsiteX2" fmla="*/ 137040 w 141377"/>
                  <a:gd name="connsiteY2" fmla="*/ 123823 h 204102"/>
                  <a:gd name="connsiteX3" fmla="*/ 139186 w 141377"/>
                  <a:gd name="connsiteY3" fmla="*/ 84782 h 204102"/>
                  <a:gd name="connsiteX4" fmla="*/ 128287 w 141377"/>
                  <a:gd name="connsiteY4" fmla="*/ 51238 h 204102"/>
                  <a:gd name="connsiteX5" fmla="*/ 104299 w 141377"/>
                  <a:gd name="connsiteY5" fmla="*/ 5998 h 204102"/>
                  <a:gd name="connsiteX6" fmla="*/ 95940 w 141377"/>
                  <a:gd name="connsiteY6" fmla="*/ 11 h 204102"/>
                  <a:gd name="connsiteX7" fmla="*/ 83741 w 141377"/>
                  <a:gd name="connsiteY7" fmla="*/ 18531 h 204102"/>
                  <a:gd name="connsiteX8" fmla="*/ 60864 w 141377"/>
                  <a:gd name="connsiteY8" fmla="*/ 49026 h 204102"/>
                  <a:gd name="connsiteX9" fmla="*/ 32454 w 141377"/>
                  <a:gd name="connsiteY9" fmla="*/ 83025 h 204102"/>
                  <a:gd name="connsiteX10" fmla="*/ 6461 w 141377"/>
                  <a:gd name="connsiteY10" fmla="*/ 124959 h 204102"/>
                  <a:gd name="connsiteX11" fmla="*/ 2643 w 141377"/>
                  <a:gd name="connsiteY11" fmla="*/ 165340 h 204102"/>
                  <a:gd name="connsiteX12" fmla="*/ 32764 w 141377"/>
                  <a:gd name="connsiteY12" fmla="*/ 194320 h 204102"/>
                  <a:gd name="connsiteX13" fmla="*/ 71216 w 141377"/>
                  <a:gd name="connsiteY13" fmla="*/ 202944 h 204102"/>
                  <a:gd name="connsiteX0" fmla="*/ 71216 w 140821"/>
                  <a:gd name="connsiteY0" fmla="*/ 202944 h 204102"/>
                  <a:gd name="connsiteX1" fmla="*/ 117631 w 140821"/>
                  <a:gd name="connsiteY1" fmla="*/ 171707 h 204102"/>
                  <a:gd name="connsiteX2" fmla="*/ 134599 w 140821"/>
                  <a:gd name="connsiteY2" fmla="*/ 121273 h 204102"/>
                  <a:gd name="connsiteX3" fmla="*/ 139186 w 140821"/>
                  <a:gd name="connsiteY3" fmla="*/ 84782 h 204102"/>
                  <a:gd name="connsiteX4" fmla="*/ 128287 w 140821"/>
                  <a:gd name="connsiteY4" fmla="*/ 51238 h 204102"/>
                  <a:gd name="connsiteX5" fmla="*/ 104299 w 140821"/>
                  <a:gd name="connsiteY5" fmla="*/ 5998 h 204102"/>
                  <a:gd name="connsiteX6" fmla="*/ 95940 w 140821"/>
                  <a:gd name="connsiteY6" fmla="*/ 11 h 204102"/>
                  <a:gd name="connsiteX7" fmla="*/ 83741 w 140821"/>
                  <a:gd name="connsiteY7" fmla="*/ 18531 h 204102"/>
                  <a:gd name="connsiteX8" fmla="*/ 60864 w 140821"/>
                  <a:gd name="connsiteY8" fmla="*/ 49026 h 204102"/>
                  <a:gd name="connsiteX9" fmla="*/ 32454 w 140821"/>
                  <a:gd name="connsiteY9" fmla="*/ 83025 h 204102"/>
                  <a:gd name="connsiteX10" fmla="*/ 6461 w 140821"/>
                  <a:gd name="connsiteY10" fmla="*/ 124959 h 204102"/>
                  <a:gd name="connsiteX11" fmla="*/ 2643 w 140821"/>
                  <a:gd name="connsiteY11" fmla="*/ 165340 h 204102"/>
                  <a:gd name="connsiteX12" fmla="*/ 32764 w 140821"/>
                  <a:gd name="connsiteY12" fmla="*/ 194320 h 204102"/>
                  <a:gd name="connsiteX13" fmla="*/ 71216 w 140821"/>
                  <a:gd name="connsiteY13" fmla="*/ 202944 h 204102"/>
                  <a:gd name="connsiteX0" fmla="*/ 71216 w 136354"/>
                  <a:gd name="connsiteY0" fmla="*/ 202944 h 204102"/>
                  <a:gd name="connsiteX1" fmla="*/ 117631 w 136354"/>
                  <a:gd name="connsiteY1" fmla="*/ 171707 h 204102"/>
                  <a:gd name="connsiteX2" fmla="*/ 134599 w 136354"/>
                  <a:gd name="connsiteY2" fmla="*/ 121273 h 204102"/>
                  <a:gd name="connsiteX3" fmla="*/ 132857 w 136354"/>
                  <a:gd name="connsiteY3" fmla="*/ 82970 h 204102"/>
                  <a:gd name="connsiteX4" fmla="*/ 128287 w 136354"/>
                  <a:gd name="connsiteY4" fmla="*/ 51238 h 204102"/>
                  <a:gd name="connsiteX5" fmla="*/ 104299 w 136354"/>
                  <a:gd name="connsiteY5" fmla="*/ 5998 h 204102"/>
                  <a:gd name="connsiteX6" fmla="*/ 95940 w 136354"/>
                  <a:gd name="connsiteY6" fmla="*/ 11 h 204102"/>
                  <a:gd name="connsiteX7" fmla="*/ 83741 w 136354"/>
                  <a:gd name="connsiteY7" fmla="*/ 18531 h 204102"/>
                  <a:gd name="connsiteX8" fmla="*/ 60864 w 136354"/>
                  <a:gd name="connsiteY8" fmla="*/ 49026 h 204102"/>
                  <a:gd name="connsiteX9" fmla="*/ 32454 w 136354"/>
                  <a:gd name="connsiteY9" fmla="*/ 83025 h 204102"/>
                  <a:gd name="connsiteX10" fmla="*/ 6461 w 136354"/>
                  <a:gd name="connsiteY10" fmla="*/ 124959 h 204102"/>
                  <a:gd name="connsiteX11" fmla="*/ 2643 w 136354"/>
                  <a:gd name="connsiteY11" fmla="*/ 165340 h 204102"/>
                  <a:gd name="connsiteX12" fmla="*/ 32764 w 136354"/>
                  <a:gd name="connsiteY12" fmla="*/ 194320 h 204102"/>
                  <a:gd name="connsiteX13" fmla="*/ 71216 w 136354"/>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7772"/>
                  <a:gd name="connsiteY0" fmla="*/ 202944 h 204102"/>
                  <a:gd name="connsiteX1" fmla="*/ 117631 w 137772"/>
                  <a:gd name="connsiteY1" fmla="*/ 171707 h 204102"/>
                  <a:gd name="connsiteX2" fmla="*/ 134599 w 137772"/>
                  <a:gd name="connsiteY2" fmla="*/ 121273 h 204102"/>
                  <a:gd name="connsiteX3" fmla="*/ 135276 w 137772"/>
                  <a:gd name="connsiteY3" fmla="*/ 78952 h 204102"/>
                  <a:gd name="connsiteX4" fmla="*/ 128287 w 137772"/>
                  <a:gd name="connsiteY4" fmla="*/ 51238 h 204102"/>
                  <a:gd name="connsiteX5" fmla="*/ 104299 w 137772"/>
                  <a:gd name="connsiteY5" fmla="*/ 5998 h 204102"/>
                  <a:gd name="connsiteX6" fmla="*/ 95940 w 137772"/>
                  <a:gd name="connsiteY6" fmla="*/ 11 h 204102"/>
                  <a:gd name="connsiteX7" fmla="*/ 83741 w 137772"/>
                  <a:gd name="connsiteY7" fmla="*/ 18531 h 204102"/>
                  <a:gd name="connsiteX8" fmla="*/ 60864 w 137772"/>
                  <a:gd name="connsiteY8" fmla="*/ 49026 h 204102"/>
                  <a:gd name="connsiteX9" fmla="*/ 32454 w 137772"/>
                  <a:gd name="connsiteY9" fmla="*/ 83025 h 204102"/>
                  <a:gd name="connsiteX10" fmla="*/ 6461 w 137772"/>
                  <a:gd name="connsiteY10" fmla="*/ 124959 h 204102"/>
                  <a:gd name="connsiteX11" fmla="*/ 2643 w 137772"/>
                  <a:gd name="connsiteY11" fmla="*/ 165340 h 204102"/>
                  <a:gd name="connsiteX12" fmla="*/ 32764 w 137772"/>
                  <a:gd name="connsiteY12" fmla="*/ 194320 h 204102"/>
                  <a:gd name="connsiteX13" fmla="*/ 71216 w 137772"/>
                  <a:gd name="connsiteY13" fmla="*/ 202944 h 204102"/>
                  <a:gd name="connsiteX0" fmla="*/ 71216 w 136962"/>
                  <a:gd name="connsiteY0" fmla="*/ 202944 h 204102"/>
                  <a:gd name="connsiteX1" fmla="*/ 117631 w 136962"/>
                  <a:gd name="connsiteY1" fmla="*/ 171707 h 204102"/>
                  <a:gd name="connsiteX2" fmla="*/ 134599 w 136962"/>
                  <a:gd name="connsiteY2" fmla="*/ 121273 h 204102"/>
                  <a:gd name="connsiteX3" fmla="*/ 135276 w 136962"/>
                  <a:gd name="connsiteY3" fmla="*/ 78952 h 204102"/>
                  <a:gd name="connsiteX4" fmla="*/ 128287 w 136962"/>
                  <a:gd name="connsiteY4" fmla="*/ 51238 h 204102"/>
                  <a:gd name="connsiteX5" fmla="*/ 104299 w 136962"/>
                  <a:gd name="connsiteY5" fmla="*/ 5998 h 204102"/>
                  <a:gd name="connsiteX6" fmla="*/ 95940 w 136962"/>
                  <a:gd name="connsiteY6" fmla="*/ 11 h 204102"/>
                  <a:gd name="connsiteX7" fmla="*/ 83741 w 136962"/>
                  <a:gd name="connsiteY7" fmla="*/ 18531 h 204102"/>
                  <a:gd name="connsiteX8" fmla="*/ 60864 w 136962"/>
                  <a:gd name="connsiteY8" fmla="*/ 49026 h 204102"/>
                  <a:gd name="connsiteX9" fmla="*/ 32454 w 136962"/>
                  <a:gd name="connsiteY9" fmla="*/ 83025 h 204102"/>
                  <a:gd name="connsiteX10" fmla="*/ 6461 w 136962"/>
                  <a:gd name="connsiteY10" fmla="*/ 124959 h 204102"/>
                  <a:gd name="connsiteX11" fmla="*/ 2643 w 136962"/>
                  <a:gd name="connsiteY11" fmla="*/ 165340 h 204102"/>
                  <a:gd name="connsiteX12" fmla="*/ 32764 w 136962"/>
                  <a:gd name="connsiteY12" fmla="*/ 194320 h 204102"/>
                  <a:gd name="connsiteX13" fmla="*/ 71216 w 136962"/>
                  <a:gd name="connsiteY13" fmla="*/ 202944 h 204102"/>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04299 w 136962"/>
                  <a:gd name="connsiteY5" fmla="*/ 8182 h 206286"/>
                  <a:gd name="connsiteX6" fmla="*/ 94960 w 136962"/>
                  <a:gd name="connsiteY6" fmla="*/ 8 h 206286"/>
                  <a:gd name="connsiteX7" fmla="*/ 83741 w 136962"/>
                  <a:gd name="connsiteY7" fmla="*/ 20715 h 206286"/>
                  <a:gd name="connsiteX8" fmla="*/ 60864 w 136962"/>
                  <a:gd name="connsiteY8" fmla="*/ 51210 h 206286"/>
                  <a:gd name="connsiteX9" fmla="*/ 32454 w 136962"/>
                  <a:gd name="connsiteY9" fmla="*/ 85209 h 206286"/>
                  <a:gd name="connsiteX10" fmla="*/ 6461 w 136962"/>
                  <a:gd name="connsiteY10" fmla="*/ 127143 h 206286"/>
                  <a:gd name="connsiteX11" fmla="*/ 2643 w 136962"/>
                  <a:gd name="connsiteY11" fmla="*/ 167524 h 206286"/>
                  <a:gd name="connsiteX12" fmla="*/ 32764 w 136962"/>
                  <a:gd name="connsiteY12" fmla="*/ 196504 h 206286"/>
                  <a:gd name="connsiteX13" fmla="*/ 71216 w 136962"/>
                  <a:gd name="connsiteY13"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2013 w 136962"/>
                  <a:gd name="connsiteY5" fmla="*/ 20328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71216 w 136962"/>
                  <a:gd name="connsiteY0" fmla="*/ 205128 h 206286"/>
                  <a:gd name="connsiteX1" fmla="*/ 117631 w 136962"/>
                  <a:gd name="connsiteY1" fmla="*/ 173891 h 206286"/>
                  <a:gd name="connsiteX2" fmla="*/ 134599 w 136962"/>
                  <a:gd name="connsiteY2" fmla="*/ 123457 h 206286"/>
                  <a:gd name="connsiteX3" fmla="*/ 135276 w 136962"/>
                  <a:gd name="connsiteY3" fmla="*/ 81136 h 206286"/>
                  <a:gd name="connsiteX4" fmla="*/ 128287 w 136962"/>
                  <a:gd name="connsiteY4" fmla="*/ 53422 h 206286"/>
                  <a:gd name="connsiteX5" fmla="*/ 117385 w 136962"/>
                  <a:gd name="connsiteY5" fmla="*/ 26521 h 206286"/>
                  <a:gd name="connsiteX6" fmla="*/ 104299 w 136962"/>
                  <a:gd name="connsiteY6" fmla="*/ 8182 h 206286"/>
                  <a:gd name="connsiteX7" fmla="*/ 94960 w 136962"/>
                  <a:gd name="connsiteY7" fmla="*/ 8 h 206286"/>
                  <a:gd name="connsiteX8" fmla="*/ 83741 w 136962"/>
                  <a:gd name="connsiteY8" fmla="*/ 20715 h 206286"/>
                  <a:gd name="connsiteX9" fmla="*/ 60864 w 136962"/>
                  <a:gd name="connsiteY9" fmla="*/ 51210 h 206286"/>
                  <a:gd name="connsiteX10" fmla="*/ 32454 w 136962"/>
                  <a:gd name="connsiteY10" fmla="*/ 85209 h 206286"/>
                  <a:gd name="connsiteX11" fmla="*/ 6461 w 136962"/>
                  <a:gd name="connsiteY11" fmla="*/ 127143 h 206286"/>
                  <a:gd name="connsiteX12" fmla="*/ 2643 w 136962"/>
                  <a:gd name="connsiteY12" fmla="*/ 167524 h 206286"/>
                  <a:gd name="connsiteX13" fmla="*/ 32764 w 136962"/>
                  <a:gd name="connsiteY13" fmla="*/ 196504 h 206286"/>
                  <a:gd name="connsiteX14" fmla="*/ 71216 w 136962"/>
                  <a:gd name="connsiteY14" fmla="*/ 205128 h 206286"/>
                  <a:gd name="connsiteX0" fmla="*/ 69341 w 135087"/>
                  <a:gd name="connsiteY0" fmla="*/ 205128 h 206286"/>
                  <a:gd name="connsiteX1" fmla="*/ 115756 w 135087"/>
                  <a:gd name="connsiteY1" fmla="*/ 173891 h 206286"/>
                  <a:gd name="connsiteX2" fmla="*/ 132724 w 135087"/>
                  <a:gd name="connsiteY2" fmla="*/ 123457 h 206286"/>
                  <a:gd name="connsiteX3" fmla="*/ 133401 w 135087"/>
                  <a:gd name="connsiteY3" fmla="*/ 81136 h 206286"/>
                  <a:gd name="connsiteX4" fmla="*/ 126412 w 135087"/>
                  <a:gd name="connsiteY4" fmla="*/ 53422 h 206286"/>
                  <a:gd name="connsiteX5" fmla="*/ 115510 w 135087"/>
                  <a:gd name="connsiteY5" fmla="*/ 26521 h 206286"/>
                  <a:gd name="connsiteX6" fmla="*/ 102424 w 135087"/>
                  <a:gd name="connsiteY6" fmla="*/ 8182 h 206286"/>
                  <a:gd name="connsiteX7" fmla="*/ 93085 w 135087"/>
                  <a:gd name="connsiteY7" fmla="*/ 8 h 206286"/>
                  <a:gd name="connsiteX8" fmla="*/ 81866 w 135087"/>
                  <a:gd name="connsiteY8" fmla="*/ 20715 h 206286"/>
                  <a:gd name="connsiteX9" fmla="*/ 58989 w 135087"/>
                  <a:gd name="connsiteY9" fmla="*/ 51210 h 206286"/>
                  <a:gd name="connsiteX10" fmla="*/ 30579 w 135087"/>
                  <a:gd name="connsiteY10" fmla="*/ 85209 h 206286"/>
                  <a:gd name="connsiteX11" fmla="*/ 4586 w 135087"/>
                  <a:gd name="connsiteY11" fmla="*/ 127143 h 206286"/>
                  <a:gd name="connsiteX12" fmla="*/ 768 w 135087"/>
                  <a:gd name="connsiteY12" fmla="*/ 167524 h 206286"/>
                  <a:gd name="connsiteX13" fmla="*/ 13398 w 135087"/>
                  <a:gd name="connsiteY13" fmla="*/ 184698 h 206286"/>
                  <a:gd name="connsiteX14" fmla="*/ 30889 w 135087"/>
                  <a:gd name="connsiteY14" fmla="*/ 196504 h 206286"/>
                  <a:gd name="connsiteX15" fmla="*/ 69341 w 135087"/>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5054 w 136743"/>
                  <a:gd name="connsiteY13" fmla="*/ 184698 h 206286"/>
                  <a:gd name="connsiteX14" fmla="*/ 32545 w 136743"/>
                  <a:gd name="connsiteY14" fmla="*/ 196504 h 206286"/>
                  <a:gd name="connsiteX15" fmla="*/ 70997 w 136743"/>
                  <a:gd name="connsiteY15" fmla="*/ 205128 h 206286"/>
                  <a:gd name="connsiteX0" fmla="*/ 70997 w 136743"/>
                  <a:gd name="connsiteY0" fmla="*/ 205128 h 206286"/>
                  <a:gd name="connsiteX1" fmla="*/ 117412 w 136743"/>
                  <a:gd name="connsiteY1" fmla="*/ 173891 h 206286"/>
                  <a:gd name="connsiteX2" fmla="*/ 134380 w 136743"/>
                  <a:gd name="connsiteY2" fmla="*/ 123457 h 206286"/>
                  <a:gd name="connsiteX3" fmla="*/ 135057 w 136743"/>
                  <a:gd name="connsiteY3" fmla="*/ 81136 h 206286"/>
                  <a:gd name="connsiteX4" fmla="*/ 128068 w 136743"/>
                  <a:gd name="connsiteY4" fmla="*/ 53422 h 206286"/>
                  <a:gd name="connsiteX5" fmla="*/ 117166 w 136743"/>
                  <a:gd name="connsiteY5" fmla="*/ 26521 h 206286"/>
                  <a:gd name="connsiteX6" fmla="*/ 104080 w 136743"/>
                  <a:gd name="connsiteY6" fmla="*/ 8182 h 206286"/>
                  <a:gd name="connsiteX7" fmla="*/ 94741 w 136743"/>
                  <a:gd name="connsiteY7" fmla="*/ 8 h 206286"/>
                  <a:gd name="connsiteX8" fmla="*/ 83522 w 136743"/>
                  <a:gd name="connsiteY8" fmla="*/ 20715 h 206286"/>
                  <a:gd name="connsiteX9" fmla="*/ 60645 w 136743"/>
                  <a:gd name="connsiteY9" fmla="*/ 51210 h 206286"/>
                  <a:gd name="connsiteX10" fmla="*/ 32235 w 136743"/>
                  <a:gd name="connsiteY10" fmla="*/ 85209 h 206286"/>
                  <a:gd name="connsiteX11" fmla="*/ 6242 w 136743"/>
                  <a:gd name="connsiteY11" fmla="*/ 127143 h 206286"/>
                  <a:gd name="connsiteX12" fmla="*/ 474 w 136743"/>
                  <a:gd name="connsiteY12" fmla="*/ 166068 h 206286"/>
                  <a:gd name="connsiteX13" fmla="*/ 12135 w 136743"/>
                  <a:gd name="connsiteY13" fmla="*/ 184703 h 206286"/>
                  <a:gd name="connsiteX14" fmla="*/ 32545 w 136743"/>
                  <a:gd name="connsiteY14" fmla="*/ 196504 h 206286"/>
                  <a:gd name="connsiteX15" fmla="*/ 70997 w 136743"/>
                  <a:gd name="connsiteY15" fmla="*/ 205128 h 206286"/>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170"/>
                  <a:gd name="connsiteX1" fmla="*/ 117412 w 136743"/>
                  <a:gd name="connsiteY1" fmla="*/ 173891 h 206170"/>
                  <a:gd name="connsiteX2" fmla="*/ 134380 w 136743"/>
                  <a:gd name="connsiteY2" fmla="*/ 123457 h 206170"/>
                  <a:gd name="connsiteX3" fmla="*/ 135057 w 136743"/>
                  <a:gd name="connsiteY3" fmla="*/ 81136 h 206170"/>
                  <a:gd name="connsiteX4" fmla="*/ 128068 w 136743"/>
                  <a:gd name="connsiteY4" fmla="*/ 53422 h 206170"/>
                  <a:gd name="connsiteX5" fmla="*/ 117166 w 136743"/>
                  <a:gd name="connsiteY5" fmla="*/ 26521 h 206170"/>
                  <a:gd name="connsiteX6" fmla="*/ 104080 w 136743"/>
                  <a:gd name="connsiteY6" fmla="*/ 8182 h 206170"/>
                  <a:gd name="connsiteX7" fmla="*/ 94741 w 136743"/>
                  <a:gd name="connsiteY7" fmla="*/ 8 h 206170"/>
                  <a:gd name="connsiteX8" fmla="*/ 83522 w 136743"/>
                  <a:gd name="connsiteY8" fmla="*/ 20715 h 206170"/>
                  <a:gd name="connsiteX9" fmla="*/ 60645 w 136743"/>
                  <a:gd name="connsiteY9" fmla="*/ 51210 h 206170"/>
                  <a:gd name="connsiteX10" fmla="*/ 32235 w 136743"/>
                  <a:gd name="connsiteY10" fmla="*/ 85209 h 206170"/>
                  <a:gd name="connsiteX11" fmla="*/ 6242 w 136743"/>
                  <a:gd name="connsiteY11" fmla="*/ 127143 h 206170"/>
                  <a:gd name="connsiteX12" fmla="*/ 474 w 136743"/>
                  <a:gd name="connsiteY12" fmla="*/ 166068 h 206170"/>
                  <a:gd name="connsiteX13" fmla="*/ 12135 w 136743"/>
                  <a:gd name="connsiteY13" fmla="*/ 184703 h 206170"/>
                  <a:gd name="connsiteX14" fmla="*/ 32545 w 136743"/>
                  <a:gd name="connsiteY14" fmla="*/ 196504 h 206170"/>
                  <a:gd name="connsiteX15" fmla="*/ 70997 w 136743"/>
                  <a:gd name="connsiteY15" fmla="*/ 205128 h 206170"/>
                  <a:gd name="connsiteX0" fmla="*/ 70997 w 136743"/>
                  <a:gd name="connsiteY0" fmla="*/ 205128 h 206348"/>
                  <a:gd name="connsiteX1" fmla="*/ 117412 w 136743"/>
                  <a:gd name="connsiteY1" fmla="*/ 173891 h 206348"/>
                  <a:gd name="connsiteX2" fmla="*/ 134380 w 136743"/>
                  <a:gd name="connsiteY2" fmla="*/ 123457 h 206348"/>
                  <a:gd name="connsiteX3" fmla="*/ 135057 w 136743"/>
                  <a:gd name="connsiteY3" fmla="*/ 81136 h 206348"/>
                  <a:gd name="connsiteX4" fmla="*/ 128068 w 136743"/>
                  <a:gd name="connsiteY4" fmla="*/ 53422 h 206348"/>
                  <a:gd name="connsiteX5" fmla="*/ 117166 w 136743"/>
                  <a:gd name="connsiteY5" fmla="*/ 26521 h 206348"/>
                  <a:gd name="connsiteX6" fmla="*/ 104080 w 136743"/>
                  <a:gd name="connsiteY6" fmla="*/ 8182 h 206348"/>
                  <a:gd name="connsiteX7" fmla="*/ 94741 w 136743"/>
                  <a:gd name="connsiteY7" fmla="*/ 8 h 206348"/>
                  <a:gd name="connsiteX8" fmla="*/ 83522 w 136743"/>
                  <a:gd name="connsiteY8" fmla="*/ 20715 h 206348"/>
                  <a:gd name="connsiteX9" fmla="*/ 60645 w 136743"/>
                  <a:gd name="connsiteY9" fmla="*/ 51210 h 206348"/>
                  <a:gd name="connsiteX10" fmla="*/ 32235 w 136743"/>
                  <a:gd name="connsiteY10" fmla="*/ 85209 h 206348"/>
                  <a:gd name="connsiteX11" fmla="*/ 6242 w 136743"/>
                  <a:gd name="connsiteY11" fmla="*/ 127143 h 206348"/>
                  <a:gd name="connsiteX12" fmla="*/ 474 w 136743"/>
                  <a:gd name="connsiteY12" fmla="*/ 166068 h 206348"/>
                  <a:gd name="connsiteX13" fmla="*/ 12135 w 136743"/>
                  <a:gd name="connsiteY13" fmla="*/ 184703 h 206348"/>
                  <a:gd name="connsiteX14" fmla="*/ 31577 w 136743"/>
                  <a:gd name="connsiteY14" fmla="*/ 197965 h 206348"/>
                  <a:gd name="connsiteX15" fmla="*/ 70997 w 136743"/>
                  <a:gd name="connsiteY15" fmla="*/ 205128 h 206348"/>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05763"/>
                  <a:gd name="connsiteX1" fmla="*/ 117412 w 136743"/>
                  <a:gd name="connsiteY1" fmla="*/ 173891 h 205763"/>
                  <a:gd name="connsiteX2" fmla="*/ 134380 w 136743"/>
                  <a:gd name="connsiteY2" fmla="*/ 123457 h 205763"/>
                  <a:gd name="connsiteX3" fmla="*/ 135057 w 136743"/>
                  <a:gd name="connsiteY3" fmla="*/ 81136 h 205763"/>
                  <a:gd name="connsiteX4" fmla="*/ 128068 w 136743"/>
                  <a:gd name="connsiteY4" fmla="*/ 53422 h 205763"/>
                  <a:gd name="connsiteX5" fmla="*/ 117166 w 136743"/>
                  <a:gd name="connsiteY5" fmla="*/ 26521 h 205763"/>
                  <a:gd name="connsiteX6" fmla="*/ 104080 w 136743"/>
                  <a:gd name="connsiteY6" fmla="*/ 8182 h 205763"/>
                  <a:gd name="connsiteX7" fmla="*/ 94741 w 136743"/>
                  <a:gd name="connsiteY7" fmla="*/ 8 h 205763"/>
                  <a:gd name="connsiteX8" fmla="*/ 83522 w 136743"/>
                  <a:gd name="connsiteY8" fmla="*/ 20715 h 205763"/>
                  <a:gd name="connsiteX9" fmla="*/ 60645 w 136743"/>
                  <a:gd name="connsiteY9" fmla="*/ 51210 h 205763"/>
                  <a:gd name="connsiteX10" fmla="*/ 32235 w 136743"/>
                  <a:gd name="connsiteY10" fmla="*/ 85209 h 205763"/>
                  <a:gd name="connsiteX11" fmla="*/ 6242 w 136743"/>
                  <a:gd name="connsiteY11" fmla="*/ 127143 h 205763"/>
                  <a:gd name="connsiteX12" fmla="*/ 474 w 136743"/>
                  <a:gd name="connsiteY12" fmla="*/ 166068 h 205763"/>
                  <a:gd name="connsiteX13" fmla="*/ 12135 w 136743"/>
                  <a:gd name="connsiteY13" fmla="*/ 184703 h 205763"/>
                  <a:gd name="connsiteX14" fmla="*/ 31577 w 136743"/>
                  <a:gd name="connsiteY14" fmla="*/ 197965 h 205763"/>
                  <a:gd name="connsiteX15" fmla="*/ 70997 w 136743"/>
                  <a:gd name="connsiteY15" fmla="*/ 205128 h 205763"/>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2135 w 136743"/>
                  <a:gd name="connsiteY13" fmla="*/ 184703 h 212426"/>
                  <a:gd name="connsiteX14" fmla="*/ 36147 w 136743"/>
                  <a:gd name="connsiteY14" fmla="*/ 210514 h 212426"/>
                  <a:gd name="connsiteX15" fmla="*/ 70997 w 136743"/>
                  <a:gd name="connsiteY15" fmla="*/ 205128 h 212426"/>
                  <a:gd name="connsiteX0" fmla="*/ 70997 w 136743"/>
                  <a:gd name="connsiteY0" fmla="*/ 205128 h 212426"/>
                  <a:gd name="connsiteX1" fmla="*/ 117412 w 136743"/>
                  <a:gd name="connsiteY1" fmla="*/ 173891 h 212426"/>
                  <a:gd name="connsiteX2" fmla="*/ 134380 w 136743"/>
                  <a:gd name="connsiteY2" fmla="*/ 123457 h 212426"/>
                  <a:gd name="connsiteX3" fmla="*/ 135057 w 136743"/>
                  <a:gd name="connsiteY3" fmla="*/ 81136 h 212426"/>
                  <a:gd name="connsiteX4" fmla="*/ 128068 w 136743"/>
                  <a:gd name="connsiteY4" fmla="*/ 53422 h 212426"/>
                  <a:gd name="connsiteX5" fmla="*/ 117166 w 136743"/>
                  <a:gd name="connsiteY5" fmla="*/ 26521 h 212426"/>
                  <a:gd name="connsiteX6" fmla="*/ 104080 w 136743"/>
                  <a:gd name="connsiteY6" fmla="*/ 8182 h 212426"/>
                  <a:gd name="connsiteX7" fmla="*/ 94741 w 136743"/>
                  <a:gd name="connsiteY7" fmla="*/ 8 h 212426"/>
                  <a:gd name="connsiteX8" fmla="*/ 83522 w 136743"/>
                  <a:gd name="connsiteY8" fmla="*/ 20715 h 212426"/>
                  <a:gd name="connsiteX9" fmla="*/ 60645 w 136743"/>
                  <a:gd name="connsiteY9" fmla="*/ 51210 h 212426"/>
                  <a:gd name="connsiteX10" fmla="*/ 32235 w 136743"/>
                  <a:gd name="connsiteY10" fmla="*/ 85209 h 212426"/>
                  <a:gd name="connsiteX11" fmla="*/ 6242 w 136743"/>
                  <a:gd name="connsiteY11" fmla="*/ 127143 h 212426"/>
                  <a:gd name="connsiteX12" fmla="*/ 474 w 136743"/>
                  <a:gd name="connsiteY12" fmla="*/ 166068 h 212426"/>
                  <a:gd name="connsiteX13" fmla="*/ 13665 w 136743"/>
                  <a:gd name="connsiteY13" fmla="*/ 191677 h 212426"/>
                  <a:gd name="connsiteX14" fmla="*/ 36147 w 136743"/>
                  <a:gd name="connsiteY14" fmla="*/ 210514 h 212426"/>
                  <a:gd name="connsiteX15" fmla="*/ 70997 w 136743"/>
                  <a:gd name="connsiteY15" fmla="*/ 205128 h 212426"/>
                  <a:gd name="connsiteX0" fmla="*/ 71012 w 136743"/>
                  <a:gd name="connsiteY0" fmla="*/ 210709 h 213707"/>
                  <a:gd name="connsiteX1" fmla="*/ 117412 w 136743"/>
                  <a:gd name="connsiteY1" fmla="*/ 173891 h 213707"/>
                  <a:gd name="connsiteX2" fmla="*/ 134380 w 136743"/>
                  <a:gd name="connsiteY2" fmla="*/ 123457 h 213707"/>
                  <a:gd name="connsiteX3" fmla="*/ 135057 w 136743"/>
                  <a:gd name="connsiteY3" fmla="*/ 81136 h 213707"/>
                  <a:gd name="connsiteX4" fmla="*/ 128068 w 136743"/>
                  <a:gd name="connsiteY4" fmla="*/ 53422 h 213707"/>
                  <a:gd name="connsiteX5" fmla="*/ 117166 w 136743"/>
                  <a:gd name="connsiteY5" fmla="*/ 26521 h 213707"/>
                  <a:gd name="connsiteX6" fmla="*/ 104080 w 136743"/>
                  <a:gd name="connsiteY6" fmla="*/ 8182 h 213707"/>
                  <a:gd name="connsiteX7" fmla="*/ 94741 w 136743"/>
                  <a:gd name="connsiteY7" fmla="*/ 8 h 213707"/>
                  <a:gd name="connsiteX8" fmla="*/ 83522 w 136743"/>
                  <a:gd name="connsiteY8" fmla="*/ 20715 h 213707"/>
                  <a:gd name="connsiteX9" fmla="*/ 60645 w 136743"/>
                  <a:gd name="connsiteY9" fmla="*/ 51210 h 213707"/>
                  <a:gd name="connsiteX10" fmla="*/ 32235 w 136743"/>
                  <a:gd name="connsiteY10" fmla="*/ 85209 h 213707"/>
                  <a:gd name="connsiteX11" fmla="*/ 6242 w 136743"/>
                  <a:gd name="connsiteY11" fmla="*/ 127143 h 213707"/>
                  <a:gd name="connsiteX12" fmla="*/ 474 w 136743"/>
                  <a:gd name="connsiteY12" fmla="*/ 166068 h 213707"/>
                  <a:gd name="connsiteX13" fmla="*/ 13665 w 136743"/>
                  <a:gd name="connsiteY13" fmla="*/ 191677 h 213707"/>
                  <a:gd name="connsiteX14" fmla="*/ 36147 w 136743"/>
                  <a:gd name="connsiteY14" fmla="*/ 210514 h 213707"/>
                  <a:gd name="connsiteX15" fmla="*/ 71012 w 136743"/>
                  <a:gd name="connsiteY15" fmla="*/ 210709 h 21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743" h="213707">
                    <a:moveTo>
                      <a:pt x="71012" y="210709"/>
                    </a:moveTo>
                    <a:cubicBezTo>
                      <a:pt x="84587" y="208551"/>
                      <a:pt x="108284" y="187385"/>
                      <a:pt x="117412" y="173891"/>
                    </a:cubicBezTo>
                    <a:cubicBezTo>
                      <a:pt x="126540" y="160397"/>
                      <a:pt x="131439" y="138916"/>
                      <a:pt x="134380" y="123457"/>
                    </a:cubicBezTo>
                    <a:cubicBezTo>
                      <a:pt x="137321" y="107998"/>
                      <a:pt x="137482" y="94902"/>
                      <a:pt x="135057" y="81136"/>
                    </a:cubicBezTo>
                    <a:cubicBezTo>
                      <a:pt x="131933" y="67018"/>
                      <a:pt x="132484" y="63937"/>
                      <a:pt x="128068" y="53422"/>
                    </a:cubicBezTo>
                    <a:cubicBezTo>
                      <a:pt x="124191" y="43287"/>
                      <a:pt x="121164" y="34061"/>
                      <a:pt x="117166" y="26521"/>
                    </a:cubicBezTo>
                    <a:cubicBezTo>
                      <a:pt x="113168" y="18981"/>
                      <a:pt x="106922" y="11569"/>
                      <a:pt x="104080" y="8182"/>
                    </a:cubicBezTo>
                    <a:lnTo>
                      <a:pt x="94741" y="8"/>
                    </a:lnTo>
                    <a:cubicBezTo>
                      <a:pt x="90734" y="-382"/>
                      <a:pt x="89205" y="12181"/>
                      <a:pt x="83522" y="20715"/>
                    </a:cubicBezTo>
                    <a:cubicBezTo>
                      <a:pt x="77839" y="29249"/>
                      <a:pt x="67694" y="42389"/>
                      <a:pt x="60645" y="51210"/>
                    </a:cubicBezTo>
                    <a:cubicBezTo>
                      <a:pt x="53596" y="60031"/>
                      <a:pt x="45070" y="69962"/>
                      <a:pt x="32235" y="85209"/>
                    </a:cubicBezTo>
                    <a:cubicBezTo>
                      <a:pt x="22214" y="98648"/>
                      <a:pt x="11536" y="113667"/>
                      <a:pt x="6242" y="127143"/>
                    </a:cubicBezTo>
                    <a:cubicBezTo>
                      <a:pt x="948" y="140620"/>
                      <a:pt x="-995" y="156475"/>
                      <a:pt x="474" y="166068"/>
                    </a:cubicBezTo>
                    <a:cubicBezTo>
                      <a:pt x="1943" y="175661"/>
                      <a:pt x="8645" y="186847"/>
                      <a:pt x="13665" y="191677"/>
                    </a:cubicBezTo>
                    <a:cubicBezTo>
                      <a:pt x="18685" y="196507"/>
                      <a:pt x="26331" y="205286"/>
                      <a:pt x="36147" y="210514"/>
                    </a:cubicBezTo>
                    <a:cubicBezTo>
                      <a:pt x="49166" y="216315"/>
                      <a:pt x="57312" y="212854"/>
                      <a:pt x="71012" y="210709"/>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48" name="Freeform 75"/>
              <p:cNvSpPr>
                <a:spLocks/>
              </p:cNvSpPr>
              <p:nvPr/>
            </p:nvSpPr>
            <p:spPr>
              <a:xfrm rot="18891427" flipH="1">
                <a:off x="4319367" y="3058030"/>
                <a:ext cx="36000" cy="216000"/>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rgbClr val="6D883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49" name="Freeform 76"/>
              <p:cNvSpPr>
                <a:spLocks/>
              </p:cNvSpPr>
              <p:nvPr/>
            </p:nvSpPr>
            <p:spPr>
              <a:xfrm rot="18891427" flipH="1">
                <a:off x="4319367" y="2526378"/>
                <a:ext cx="36000" cy="216000"/>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rgbClr val="6D883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50" name="Freeform 77"/>
              <p:cNvSpPr>
                <a:spLocks/>
              </p:cNvSpPr>
              <p:nvPr/>
            </p:nvSpPr>
            <p:spPr>
              <a:xfrm rot="18891427" flipH="1">
                <a:off x="4319367" y="2802305"/>
                <a:ext cx="36000" cy="216000"/>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rgbClr val="6D883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51" name="Freeform 78"/>
              <p:cNvSpPr>
                <a:spLocks/>
              </p:cNvSpPr>
              <p:nvPr/>
            </p:nvSpPr>
            <p:spPr>
              <a:xfrm rot="18891427" flipH="1">
                <a:off x="4319367" y="3333352"/>
                <a:ext cx="36000" cy="216000"/>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rgbClr val="6D883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52" name="Freeform 79"/>
              <p:cNvSpPr>
                <a:spLocks/>
              </p:cNvSpPr>
              <p:nvPr/>
            </p:nvSpPr>
            <p:spPr>
              <a:xfrm rot="18891427" flipH="1">
                <a:off x="4319367" y="3593174"/>
                <a:ext cx="36000" cy="216000"/>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rgbClr val="6D883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53" name="Freeform 80"/>
              <p:cNvSpPr>
                <a:spLocks/>
              </p:cNvSpPr>
              <p:nvPr/>
            </p:nvSpPr>
            <p:spPr>
              <a:xfrm rot="18891427" flipH="1">
                <a:off x="4319367" y="3866456"/>
                <a:ext cx="36000" cy="216000"/>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rgbClr val="6D883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54" name="Freeform 81"/>
              <p:cNvSpPr>
                <a:spLocks/>
              </p:cNvSpPr>
              <p:nvPr/>
            </p:nvSpPr>
            <p:spPr>
              <a:xfrm rot="18891427" flipH="1">
                <a:off x="4319367" y="4115365"/>
                <a:ext cx="36000" cy="216000"/>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rgbClr val="6D883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55" name="Freeform 82"/>
              <p:cNvSpPr>
                <a:spLocks/>
              </p:cNvSpPr>
              <p:nvPr/>
            </p:nvSpPr>
            <p:spPr>
              <a:xfrm rot="18891427" flipH="1">
                <a:off x="4319367" y="4375849"/>
                <a:ext cx="36000" cy="216000"/>
              </a:xfrm>
              <a:custGeom>
                <a:avLst/>
                <a:gdLst>
                  <a:gd name="connsiteX0" fmla="*/ 45244 w 100013"/>
                  <a:gd name="connsiteY0" fmla="*/ 171450 h 171450"/>
                  <a:gd name="connsiteX1" fmla="*/ 95250 w 100013"/>
                  <a:gd name="connsiteY1" fmla="*/ 126206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0 w 100013"/>
                  <a:gd name="connsiteY10" fmla="*/ 116681 h 171450"/>
                  <a:gd name="connsiteX11" fmla="*/ 45244 w 100013"/>
                  <a:gd name="connsiteY11" fmla="*/ 171450 h 171450"/>
                  <a:gd name="connsiteX0" fmla="*/ 45244 w 100013"/>
                  <a:gd name="connsiteY0" fmla="*/ 171450 h 171450"/>
                  <a:gd name="connsiteX1" fmla="*/ 90488 w 100013"/>
                  <a:gd name="connsiteY1" fmla="*/ 135731 h 171450"/>
                  <a:gd name="connsiteX2" fmla="*/ 100013 w 100013"/>
                  <a:gd name="connsiteY2" fmla="*/ 90487 h 171450"/>
                  <a:gd name="connsiteX3" fmla="*/ 92869 w 100013"/>
                  <a:gd name="connsiteY3" fmla="*/ 50006 h 171450"/>
                  <a:gd name="connsiteX4" fmla="*/ 73819 w 100013"/>
                  <a:gd name="connsiteY4" fmla="*/ 16668 h 171450"/>
                  <a:gd name="connsiteX5" fmla="*/ 47625 w 100013"/>
                  <a:gd name="connsiteY5" fmla="*/ 0 h 171450"/>
                  <a:gd name="connsiteX6" fmla="*/ 47625 w 100013"/>
                  <a:gd name="connsiteY6" fmla="*/ 0 h 171450"/>
                  <a:gd name="connsiteX7" fmla="*/ 28575 w 100013"/>
                  <a:gd name="connsiteY7" fmla="*/ 16668 h 171450"/>
                  <a:gd name="connsiteX8" fmla="*/ 11906 w 100013"/>
                  <a:gd name="connsiteY8" fmla="*/ 35718 h 171450"/>
                  <a:gd name="connsiteX9" fmla="*/ 0 w 100013"/>
                  <a:gd name="connsiteY9" fmla="*/ 73818 h 171450"/>
                  <a:gd name="connsiteX10" fmla="*/ 11907 w 100013"/>
                  <a:gd name="connsiteY10" fmla="*/ 133350 h 171450"/>
                  <a:gd name="connsiteX11" fmla="*/ 45244 w 100013"/>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4287 w 102394"/>
                  <a:gd name="connsiteY8" fmla="*/ 35718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9525 w 102394"/>
                  <a:gd name="connsiteY8" fmla="*/ 45243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394"/>
                  <a:gd name="connsiteY0" fmla="*/ 171450 h 171450"/>
                  <a:gd name="connsiteX1" fmla="*/ 92869 w 102394"/>
                  <a:gd name="connsiteY1" fmla="*/ 135731 h 171450"/>
                  <a:gd name="connsiteX2" fmla="*/ 102394 w 102394"/>
                  <a:gd name="connsiteY2" fmla="*/ 90487 h 171450"/>
                  <a:gd name="connsiteX3" fmla="*/ 95250 w 102394"/>
                  <a:gd name="connsiteY3" fmla="*/ 50006 h 171450"/>
                  <a:gd name="connsiteX4" fmla="*/ 76200 w 102394"/>
                  <a:gd name="connsiteY4" fmla="*/ 16668 h 171450"/>
                  <a:gd name="connsiteX5" fmla="*/ 50006 w 102394"/>
                  <a:gd name="connsiteY5" fmla="*/ 0 h 171450"/>
                  <a:gd name="connsiteX6" fmla="*/ 50006 w 102394"/>
                  <a:gd name="connsiteY6" fmla="*/ 0 h 171450"/>
                  <a:gd name="connsiteX7" fmla="*/ 30956 w 102394"/>
                  <a:gd name="connsiteY7" fmla="*/ 16668 h 171450"/>
                  <a:gd name="connsiteX8" fmla="*/ 11906 w 102394"/>
                  <a:gd name="connsiteY8" fmla="*/ 57149 h 171450"/>
                  <a:gd name="connsiteX9" fmla="*/ 0 w 102394"/>
                  <a:gd name="connsiteY9" fmla="*/ 92868 h 171450"/>
                  <a:gd name="connsiteX10" fmla="*/ 14288 w 102394"/>
                  <a:gd name="connsiteY10" fmla="*/ 133350 h 171450"/>
                  <a:gd name="connsiteX11" fmla="*/ 47625 w 102394"/>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0"/>
                  <a:gd name="connsiteX1" fmla="*/ 92869 w 102427"/>
                  <a:gd name="connsiteY1" fmla="*/ 135731 h 171450"/>
                  <a:gd name="connsiteX2" fmla="*/ 102394 w 102427"/>
                  <a:gd name="connsiteY2" fmla="*/ 90487 h 171450"/>
                  <a:gd name="connsiteX3" fmla="*/ 95250 w 102427"/>
                  <a:gd name="connsiteY3" fmla="*/ 50006 h 171450"/>
                  <a:gd name="connsiteX4" fmla="*/ 76200 w 102427"/>
                  <a:gd name="connsiteY4" fmla="*/ 16668 h 171450"/>
                  <a:gd name="connsiteX5" fmla="*/ 50006 w 102427"/>
                  <a:gd name="connsiteY5" fmla="*/ 0 h 171450"/>
                  <a:gd name="connsiteX6" fmla="*/ 50006 w 102427"/>
                  <a:gd name="connsiteY6" fmla="*/ 0 h 171450"/>
                  <a:gd name="connsiteX7" fmla="*/ 30956 w 102427"/>
                  <a:gd name="connsiteY7" fmla="*/ 16668 h 171450"/>
                  <a:gd name="connsiteX8" fmla="*/ 11906 w 102427"/>
                  <a:gd name="connsiteY8" fmla="*/ 57149 h 171450"/>
                  <a:gd name="connsiteX9" fmla="*/ 0 w 102427"/>
                  <a:gd name="connsiteY9" fmla="*/ 92868 h 171450"/>
                  <a:gd name="connsiteX10" fmla="*/ 14288 w 102427"/>
                  <a:gd name="connsiteY10" fmla="*/ 133350 h 171450"/>
                  <a:gd name="connsiteX11" fmla="*/ 47625 w 102427"/>
                  <a:gd name="connsiteY11" fmla="*/ 171450 h 171450"/>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25 w 102427"/>
                  <a:gd name="connsiteY0" fmla="*/ 171450 h 171455"/>
                  <a:gd name="connsiteX1" fmla="*/ 92869 w 102427"/>
                  <a:gd name="connsiteY1" fmla="*/ 135731 h 171455"/>
                  <a:gd name="connsiteX2" fmla="*/ 102394 w 102427"/>
                  <a:gd name="connsiteY2" fmla="*/ 90487 h 171455"/>
                  <a:gd name="connsiteX3" fmla="*/ 95250 w 102427"/>
                  <a:gd name="connsiteY3" fmla="*/ 50006 h 171455"/>
                  <a:gd name="connsiteX4" fmla="*/ 76200 w 102427"/>
                  <a:gd name="connsiteY4" fmla="*/ 16668 h 171455"/>
                  <a:gd name="connsiteX5" fmla="*/ 50006 w 102427"/>
                  <a:gd name="connsiteY5" fmla="*/ 0 h 171455"/>
                  <a:gd name="connsiteX6" fmla="*/ 50006 w 102427"/>
                  <a:gd name="connsiteY6" fmla="*/ 0 h 171455"/>
                  <a:gd name="connsiteX7" fmla="*/ 30956 w 102427"/>
                  <a:gd name="connsiteY7" fmla="*/ 16668 h 171455"/>
                  <a:gd name="connsiteX8" fmla="*/ 11906 w 102427"/>
                  <a:gd name="connsiteY8" fmla="*/ 57149 h 171455"/>
                  <a:gd name="connsiteX9" fmla="*/ 0 w 102427"/>
                  <a:gd name="connsiteY9" fmla="*/ 92868 h 171455"/>
                  <a:gd name="connsiteX10" fmla="*/ 14288 w 102427"/>
                  <a:gd name="connsiteY10" fmla="*/ 133350 h 171455"/>
                  <a:gd name="connsiteX11" fmla="*/ 47625 w 102427"/>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47640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47640 w 102442"/>
                  <a:gd name="connsiteY11" fmla="*/ 171450 h 171455"/>
                  <a:gd name="connsiteX0" fmla="*/ 58126 w 102442"/>
                  <a:gd name="connsiteY0" fmla="*/ 171450 h 171455"/>
                  <a:gd name="connsiteX1" fmla="*/ 92884 w 102442"/>
                  <a:gd name="connsiteY1" fmla="*/ 135731 h 171455"/>
                  <a:gd name="connsiteX2" fmla="*/ 102409 w 102442"/>
                  <a:gd name="connsiteY2" fmla="*/ 90487 h 171455"/>
                  <a:gd name="connsiteX3" fmla="*/ 95265 w 102442"/>
                  <a:gd name="connsiteY3" fmla="*/ 50006 h 171455"/>
                  <a:gd name="connsiteX4" fmla="*/ 76215 w 102442"/>
                  <a:gd name="connsiteY4" fmla="*/ 16668 h 171455"/>
                  <a:gd name="connsiteX5" fmla="*/ 50021 w 102442"/>
                  <a:gd name="connsiteY5" fmla="*/ 0 h 171455"/>
                  <a:gd name="connsiteX6" fmla="*/ 50021 w 102442"/>
                  <a:gd name="connsiteY6" fmla="*/ 0 h 171455"/>
                  <a:gd name="connsiteX7" fmla="*/ 30971 w 102442"/>
                  <a:gd name="connsiteY7" fmla="*/ 16668 h 171455"/>
                  <a:gd name="connsiteX8" fmla="*/ 11921 w 102442"/>
                  <a:gd name="connsiteY8" fmla="*/ 57149 h 171455"/>
                  <a:gd name="connsiteX9" fmla="*/ 15 w 102442"/>
                  <a:gd name="connsiteY9" fmla="*/ 92868 h 171455"/>
                  <a:gd name="connsiteX10" fmla="*/ 14303 w 102442"/>
                  <a:gd name="connsiteY10" fmla="*/ 133350 h 171455"/>
                  <a:gd name="connsiteX11" fmla="*/ 58126 w 102442"/>
                  <a:gd name="connsiteY11" fmla="*/ 171450 h 171455"/>
                  <a:gd name="connsiteX0" fmla="*/ 58146 w 102462"/>
                  <a:gd name="connsiteY0" fmla="*/ 171450 h 171455"/>
                  <a:gd name="connsiteX1" fmla="*/ 92904 w 102462"/>
                  <a:gd name="connsiteY1" fmla="*/ 135731 h 171455"/>
                  <a:gd name="connsiteX2" fmla="*/ 102429 w 102462"/>
                  <a:gd name="connsiteY2" fmla="*/ 90487 h 171455"/>
                  <a:gd name="connsiteX3" fmla="*/ 95285 w 102462"/>
                  <a:gd name="connsiteY3" fmla="*/ 50006 h 171455"/>
                  <a:gd name="connsiteX4" fmla="*/ 76235 w 102462"/>
                  <a:gd name="connsiteY4" fmla="*/ 16668 h 171455"/>
                  <a:gd name="connsiteX5" fmla="*/ 50041 w 102462"/>
                  <a:gd name="connsiteY5" fmla="*/ 0 h 171455"/>
                  <a:gd name="connsiteX6" fmla="*/ 50041 w 102462"/>
                  <a:gd name="connsiteY6" fmla="*/ 0 h 171455"/>
                  <a:gd name="connsiteX7" fmla="*/ 30991 w 102462"/>
                  <a:gd name="connsiteY7" fmla="*/ 16668 h 171455"/>
                  <a:gd name="connsiteX8" fmla="*/ 7747 w 102462"/>
                  <a:gd name="connsiteY8" fmla="*/ 52928 h 171455"/>
                  <a:gd name="connsiteX9" fmla="*/ 35 w 102462"/>
                  <a:gd name="connsiteY9" fmla="*/ 92868 h 171455"/>
                  <a:gd name="connsiteX10" fmla="*/ 14323 w 102462"/>
                  <a:gd name="connsiteY10" fmla="*/ 133350 h 171455"/>
                  <a:gd name="connsiteX11" fmla="*/ 58146 w 102462"/>
                  <a:gd name="connsiteY11" fmla="*/ 171450 h 171455"/>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50041 w 106638"/>
                  <a:gd name="connsiteY6" fmla="*/ 0 h 171455"/>
                  <a:gd name="connsiteX7" fmla="*/ 30991 w 106638"/>
                  <a:gd name="connsiteY7" fmla="*/ 16668 h 171455"/>
                  <a:gd name="connsiteX8" fmla="*/ 7747 w 106638"/>
                  <a:gd name="connsiteY8" fmla="*/ 52928 h 171455"/>
                  <a:gd name="connsiteX9" fmla="*/ 35 w 106638"/>
                  <a:gd name="connsiteY9" fmla="*/ 92868 h 171455"/>
                  <a:gd name="connsiteX10" fmla="*/ 14323 w 106638"/>
                  <a:gd name="connsiteY10" fmla="*/ 133350 h 171455"/>
                  <a:gd name="connsiteX11" fmla="*/ 58146 w 106638"/>
                  <a:gd name="connsiteY11" fmla="*/ 171450 h 171455"/>
                  <a:gd name="connsiteX0" fmla="*/ 58146 w 106638"/>
                  <a:gd name="connsiteY0" fmla="*/ 219985 h 219990"/>
                  <a:gd name="connsiteX1" fmla="*/ 92904 w 106638"/>
                  <a:gd name="connsiteY1" fmla="*/ 184266 h 219990"/>
                  <a:gd name="connsiteX2" fmla="*/ 106623 w 106638"/>
                  <a:gd name="connsiteY2" fmla="*/ 141132 h 219990"/>
                  <a:gd name="connsiteX3" fmla="*/ 95285 w 106638"/>
                  <a:gd name="connsiteY3" fmla="*/ 98541 h 219990"/>
                  <a:gd name="connsiteX4" fmla="*/ 76235 w 106638"/>
                  <a:gd name="connsiteY4" fmla="*/ 65203 h 219990"/>
                  <a:gd name="connsiteX5" fmla="*/ 50041 w 106638"/>
                  <a:gd name="connsiteY5" fmla="*/ 48535 h 219990"/>
                  <a:gd name="connsiteX6" fmla="*/ 52138 w 106638"/>
                  <a:gd name="connsiteY6" fmla="*/ 0 h 219990"/>
                  <a:gd name="connsiteX7" fmla="*/ 30991 w 106638"/>
                  <a:gd name="connsiteY7" fmla="*/ 65203 h 219990"/>
                  <a:gd name="connsiteX8" fmla="*/ 7747 w 106638"/>
                  <a:gd name="connsiteY8" fmla="*/ 101463 h 219990"/>
                  <a:gd name="connsiteX9" fmla="*/ 35 w 106638"/>
                  <a:gd name="connsiteY9" fmla="*/ 141403 h 219990"/>
                  <a:gd name="connsiteX10" fmla="*/ 14323 w 106638"/>
                  <a:gd name="connsiteY10" fmla="*/ 181885 h 219990"/>
                  <a:gd name="connsiteX11" fmla="*/ 58146 w 106638"/>
                  <a:gd name="connsiteY11" fmla="*/ 219985 h 219990"/>
                  <a:gd name="connsiteX0" fmla="*/ 58146 w 106638"/>
                  <a:gd name="connsiteY0" fmla="*/ 171450 h 171455"/>
                  <a:gd name="connsiteX1" fmla="*/ 92904 w 106638"/>
                  <a:gd name="connsiteY1" fmla="*/ 135731 h 171455"/>
                  <a:gd name="connsiteX2" fmla="*/ 106623 w 106638"/>
                  <a:gd name="connsiteY2" fmla="*/ 92597 h 171455"/>
                  <a:gd name="connsiteX3" fmla="*/ 95285 w 106638"/>
                  <a:gd name="connsiteY3" fmla="*/ 50006 h 171455"/>
                  <a:gd name="connsiteX4" fmla="*/ 76235 w 106638"/>
                  <a:gd name="connsiteY4" fmla="*/ 16668 h 171455"/>
                  <a:gd name="connsiteX5" fmla="*/ 50041 w 106638"/>
                  <a:gd name="connsiteY5" fmla="*/ 0 h 171455"/>
                  <a:gd name="connsiteX6" fmla="*/ 30991 w 106638"/>
                  <a:gd name="connsiteY6" fmla="*/ 16668 h 171455"/>
                  <a:gd name="connsiteX7" fmla="*/ 7747 w 106638"/>
                  <a:gd name="connsiteY7" fmla="*/ 52928 h 171455"/>
                  <a:gd name="connsiteX8" fmla="*/ 35 w 106638"/>
                  <a:gd name="connsiteY8" fmla="*/ 92868 h 171455"/>
                  <a:gd name="connsiteX9" fmla="*/ 14323 w 106638"/>
                  <a:gd name="connsiteY9" fmla="*/ 133350 h 171455"/>
                  <a:gd name="connsiteX10" fmla="*/ 58146 w 106638"/>
                  <a:gd name="connsiteY10" fmla="*/ 171450 h 17145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73560 h 173565"/>
                  <a:gd name="connsiteX1" fmla="*/ 92904 w 106638"/>
                  <a:gd name="connsiteY1" fmla="*/ 137841 h 173565"/>
                  <a:gd name="connsiteX2" fmla="*/ 106623 w 106638"/>
                  <a:gd name="connsiteY2" fmla="*/ 94707 h 173565"/>
                  <a:gd name="connsiteX3" fmla="*/ 95285 w 106638"/>
                  <a:gd name="connsiteY3" fmla="*/ 52116 h 173565"/>
                  <a:gd name="connsiteX4" fmla="*/ 76235 w 106638"/>
                  <a:gd name="connsiteY4" fmla="*/ 18778 h 173565"/>
                  <a:gd name="connsiteX5" fmla="*/ 54234 w 106638"/>
                  <a:gd name="connsiteY5" fmla="*/ 0 h 173565"/>
                  <a:gd name="connsiteX6" fmla="*/ 30991 w 106638"/>
                  <a:gd name="connsiteY6" fmla="*/ 18778 h 173565"/>
                  <a:gd name="connsiteX7" fmla="*/ 7747 w 106638"/>
                  <a:gd name="connsiteY7" fmla="*/ 55038 h 173565"/>
                  <a:gd name="connsiteX8" fmla="*/ 35 w 106638"/>
                  <a:gd name="connsiteY8" fmla="*/ 94978 h 173565"/>
                  <a:gd name="connsiteX9" fmla="*/ 14323 w 106638"/>
                  <a:gd name="connsiteY9" fmla="*/ 135460 h 173565"/>
                  <a:gd name="connsiteX10" fmla="*/ 58146 w 106638"/>
                  <a:gd name="connsiteY10" fmla="*/ 173560 h 173565"/>
                  <a:gd name="connsiteX0" fmla="*/ 58146 w 106638"/>
                  <a:gd name="connsiteY0" fmla="*/ 184111 h 184116"/>
                  <a:gd name="connsiteX1" fmla="*/ 92904 w 106638"/>
                  <a:gd name="connsiteY1" fmla="*/ 148392 h 184116"/>
                  <a:gd name="connsiteX2" fmla="*/ 106623 w 106638"/>
                  <a:gd name="connsiteY2" fmla="*/ 105258 h 184116"/>
                  <a:gd name="connsiteX3" fmla="*/ 95285 w 106638"/>
                  <a:gd name="connsiteY3" fmla="*/ 62667 h 184116"/>
                  <a:gd name="connsiteX4" fmla="*/ 76235 w 106638"/>
                  <a:gd name="connsiteY4" fmla="*/ 29329 h 184116"/>
                  <a:gd name="connsiteX5" fmla="*/ 54234 w 106638"/>
                  <a:gd name="connsiteY5" fmla="*/ 0 h 184116"/>
                  <a:gd name="connsiteX6" fmla="*/ 30991 w 106638"/>
                  <a:gd name="connsiteY6" fmla="*/ 29329 h 184116"/>
                  <a:gd name="connsiteX7" fmla="*/ 7747 w 106638"/>
                  <a:gd name="connsiteY7" fmla="*/ 65589 h 184116"/>
                  <a:gd name="connsiteX8" fmla="*/ 35 w 106638"/>
                  <a:gd name="connsiteY8" fmla="*/ 105529 h 184116"/>
                  <a:gd name="connsiteX9" fmla="*/ 14323 w 106638"/>
                  <a:gd name="connsiteY9" fmla="*/ 146011 h 184116"/>
                  <a:gd name="connsiteX10" fmla="*/ 58146 w 106638"/>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6235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30991 w 105806"/>
                  <a:gd name="connsiteY6" fmla="*/ 2932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4111 h 184116"/>
                  <a:gd name="connsiteX1" fmla="*/ 92904 w 105806"/>
                  <a:gd name="connsiteY1" fmla="*/ 148392 h 184116"/>
                  <a:gd name="connsiteX2" fmla="*/ 105789 w 105806"/>
                  <a:gd name="connsiteY2" fmla="*/ 102918 h 184116"/>
                  <a:gd name="connsiteX3" fmla="*/ 95285 w 105806"/>
                  <a:gd name="connsiteY3" fmla="*/ 62667 h 184116"/>
                  <a:gd name="connsiteX4" fmla="*/ 78738 w 105806"/>
                  <a:gd name="connsiteY4" fmla="*/ 29329 h 184116"/>
                  <a:gd name="connsiteX5" fmla="*/ 54234 w 105806"/>
                  <a:gd name="connsiteY5" fmla="*/ 0 h 184116"/>
                  <a:gd name="connsiteX6" fmla="*/ 28489 w 105806"/>
                  <a:gd name="connsiteY6" fmla="*/ 28549 h 184116"/>
                  <a:gd name="connsiteX7" fmla="*/ 7747 w 105806"/>
                  <a:gd name="connsiteY7" fmla="*/ 65589 h 184116"/>
                  <a:gd name="connsiteX8" fmla="*/ 35 w 105806"/>
                  <a:gd name="connsiteY8" fmla="*/ 105529 h 184116"/>
                  <a:gd name="connsiteX9" fmla="*/ 14323 w 105806"/>
                  <a:gd name="connsiteY9" fmla="*/ 146011 h 184116"/>
                  <a:gd name="connsiteX10" fmla="*/ 58146 w 105806"/>
                  <a:gd name="connsiteY10" fmla="*/ 184111 h 184116"/>
                  <a:gd name="connsiteX0" fmla="*/ 58146 w 105806"/>
                  <a:gd name="connsiteY0" fmla="*/ 187306 h 187311"/>
                  <a:gd name="connsiteX1" fmla="*/ 92904 w 105806"/>
                  <a:gd name="connsiteY1" fmla="*/ 151587 h 187311"/>
                  <a:gd name="connsiteX2" fmla="*/ 105789 w 105806"/>
                  <a:gd name="connsiteY2" fmla="*/ 106113 h 187311"/>
                  <a:gd name="connsiteX3" fmla="*/ 95285 w 105806"/>
                  <a:gd name="connsiteY3" fmla="*/ 65862 h 187311"/>
                  <a:gd name="connsiteX4" fmla="*/ 78738 w 105806"/>
                  <a:gd name="connsiteY4" fmla="*/ 32524 h 187311"/>
                  <a:gd name="connsiteX5" fmla="*/ 59092 w 105806"/>
                  <a:gd name="connsiteY5" fmla="*/ 3975 h 187311"/>
                  <a:gd name="connsiteX6" fmla="*/ 54234 w 105806"/>
                  <a:gd name="connsiteY6" fmla="*/ 3195 h 187311"/>
                  <a:gd name="connsiteX7" fmla="*/ 28489 w 105806"/>
                  <a:gd name="connsiteY7" fmla="*/ 31744 h 187311"/>
                  <a:gd name="connsiteX8" fmla="*/ 7747 w 105806"/>
                  <a:gd name="connsiteY8" fmla="*/ 68784 h 187311"/>
                  <a:gd name="connsiteX9" fmla="*/ 35 w 105806"/>
                  <a:gd name="connsiteY9" fmla="*/ 108724 h 187311"/>
                  <a:gd name="connsiteX10" fmla="*/ 14323 w 105806"/>
                  <a:gd name="connsiteY10" fmla="*/ 149206 h 187311"/>
                  <a:gd name="connsiteX11" fmla="*/ 58146 w 105806"/>
                  <a:gd name="connsiteY11" fmla="*/ 187306 h 187311"/>
                  <a:gd name="connsiteX0" fmla="*/ 58146 w 105806"/>
                  <a:gd name="connsiteY0" fmla="*/ 185525 h 185530"/>
                  <a:gd name="connsiteX1" fmla="*/ 92904 w 105806"/>
                  <a:gd name="connsiteY1" fmla="*/ 149806 h 185530"/>
                  <a:gd name="connsiteX2" fmla="*/ 105789 w 105806"/>
                  <a:gd name="connsiteY2" fmla="*/ 104332 h 185530"/>
                  <a:gd name="connsiteX3" fmla="*/ 95285 w 105806"/>
                  <a:gd name="connsiteY3" fmla="*/ 64081 h 185530"/>
                  <a:gd name="connsiteX4" fmla="*/ 78738 w 105806"/>
                  <a:gd name="connsiteY4" fmla="*/ 30743 h 185530"/>
                  <a:gd name="connsiteX5" fmla="*/ 59092 w 105806"/>
                  <a:gd name="connsiteY5" fmla="*/ 2194 h 185530"/>
                  <a:gd name="connsiteX6" fmla="*/ 50063 w 105806"/>
                  <a:gd name="connsiteY6" fmla="*/ 6095 h 185530"/>
                  <a:gd name="connsiteX7" fmla="*/ 28489 w 105806"/>
                  <a:gd name="connsiteY7" fmla="*/ 29963 h 185530"/>
                  <a:gd name="connsiteX8" fmla="*/ 7747 w 105806"/>
                  <a:gd name="connsiteY8" fmla="*/ 67003 h 185530"/>
                  <a:gd name="connsiteX9" fmla="*/ 35 w 105806"/>
                  <a:gd name="connsiteY9" fmla="*/ 106943 h 185530"/>
                  <a:gd name="connsiteX10" fmla="*/ 14323 w 105806"/>
                  <a:gd name="connsiteY10" fmla="*/ 147425 h 185530"/>
                  <a:gd name="connsiteX11" fmla="*/ 58146 w 105806"/>
                  <a:gd name="connsiteY11" fmla="*/ 185525 h 185530"/>
                  <a:gd name="connsiteX0" fmla="*/ 58146 w 105806"/>
                  <a:gd name="connsiteY0" fmla="*/ 181919 h 181924"/>
                  <a:gd name="connsiteX1" fmla="*/ 92904 w 105806"/>
                  <a:gd name="connsiteY1" fmla="*/ 146200 h 181924"/>
                  <a:gd name="connsiteX2" fmla="*/ 105789 w 105806"/>
                  <a:gd name="connsiteY2" fmla="*/ 100726 h 181924"/>
                  <a:gd name="connsiteX3" fmla="*/ 95285 w 105806"/>
                  <a:gd name="connsiteY3" fmla="*/ 60475 h 181924"/>
                  <a:gd name="connsiteX4" fmla="*/ 78738 w 105806"/>
                  <a:gd name="connsiteY4" fmla="*/ 27137 h 181924"/>
                  <a:gd name="connsiteX5" fmla="*/ 61594 w 105806"/>
                  <a:gd name="connsiteY5" fmla="*/ 4049 h 181924"/>
                  <a:gd name="connsiteX6" fmla="*/ 50063 w 105806"/>
                  <a:gd name="connsiteY6" fmla="*/ 2489 h 181924"/>
                  <a:gd name="connsiteX7" fmla="*/ 28489 w 105806"/>
                  <a:gd name="connsiteY7" fmla="*/ 26357 h 181924"/>
                  <a:gd name="connsiteX8" fmla="*/ 7747 w 105806"/>
                  <a:gd name="connsiteY8" fmla="*/ 63397 h 181924"/>
                  <a:gd name="connsiteX9" fmla="*/ 35 w 105806"/>
                  <a:gd name="connsiteY9" fmla="*/ 103337 h 181924"/>
                  <a:gd name="connsiteX10" fmla="*/ 14323 w 105806"/>
                  <a:gd name="connsiteY10" fmla="*/ 143819 h 181924"/>
                  <a:gd name="connsiteX11" fmla="*/ 58146 w 105806"/>
                  <a:gd name="connsiteY11" fmla="*/ 181919 h 181924"/>
                  <a:gd name="connsiteX0" fmla="*/ 58146 w 105806"/>
                  <a:gd name="connsiteY0" fmla="*/ 181555 h 181560"/>
                  <a:gd name="connsiteX1" fmla="*/ 92904 w 105806"/>
                  <a:gd name="connsiteY1" fmla="*/ 145836 h 181560"/>
                  <a:gd name="connsiteX2" fmla="*/ 105789 w 105806"/>
                  <a:gd name="connsiteY2" fmla="*/ 100362 h 181560"/>
                  <a:gd name="connsiteX3" fmla="*/ 95285 w 105806"/>
                  <a:gd name="connsiteY3" fmla="*/ 60111 h 181560"/>
                  <a:gd name="connsiteX4" fmla="*/ 78738 w 105806"/>
                  <a:gd name="connsiteY4" fmla="*/ 26773 h 181560"/>
                  <a:gd name="connsiteX5" fmla="*/ 61594 w 105806"/>
                  <a:gd name="connsiteY5" fmla="*/ 3685 h 181560"/>
                  <a:gd name="connsiteX6" fmla="*/ 58258 w 105806"/>
                  <a:gd name="connsiteY6" fmla="*/ 1345 h 181560"/>
                  <a:gd name="connsiteX7" fmla="*/ 50063 w 105806"/>
                  <a:gd name="connsiteY7" fmla="*/ 2125 h 181560"/>
                  <a:gd name="connsiteX8" fmla="*/ 28489 w 105806"/>
                  <a:gd name="connsiteY8" fmla="*/ 25993 h 181560"/>
                  <a:gd name="connsiteX9" fmla="*/ 7747 w 105806"/>
                  <a:gd name="connsiteY9" fmla="*/ 63033 h 181560"/>
                  <a:gd name="connsiteX10" fmla="*/ 35 w 105806"/>
                  <a:gd name="connsiteY10" fmla="*/ 102973 h 181560"/>
                  <a:gd name="connsiteX11" fmla="*/ 14323 w 105806"/>
                  <a:gd name="connsiteY11" fmla="*/ 143455 h 181560"/>
                  <a:gd name="connsiteX12" fmla="*/ 58146 w 105806"/>
                  <a:gd name="connsiteY12" fmla="*/ 181555 h 181560"/>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7 h 204402"/>
                  <a:gd name="connsiteX1" fmla="*/ 92904 w 105806"/>
                  <a:gd name="connsiteY1" fmla="*/ 168678 h 204402"/>
                  <a:gd name="connsiteX2" fmla="*/ 105789 w 105806"/>
                  <a:gd name="connsiteY2" fmla="*/ 123204 h 204402"/>
                  <a:gd name="connsiteX3" fmla="*/ 95285 w 105806"/>
                  <a:gd name="connsiteY3" fmla="*/ 82953 h 204402"/>
                  <a:gd name="connsiteX4" fmla="*/ 78738 w 105806"/>
                  <a:gd name="connsiteY4" fmla="*/ 49615 h 204402"/>
                  <a:gd name="connsiteX5" fmla="*/ 61594 w 105806"/>
                  <a:gd name="connsiteY5" fmla="*/ 26527 h 204402"/>
                  <a:gd name="connsiteX6" fmla="*/ 53253 w 105806"/>
                  <a:gd name="connsiteY6" fmla="*/ 2 h 204402"/>
                  <a:gd name="connsiteX7" fmla="*/ 50063 w 105806"/>
                  <a:gd name="connsiteY7" fmla="*/ 24967 h 204402"/>
                  <a:gd name="connsiteX8" fmla="*/ 28489 w 105806"/>
                  <a:gd name="connsiteY8" fmla="*/ 48835 h 204402"/>
                  <a:gd name="connsiteX9" fmla="*/ 7747 w 105806"/>
                  <a:gd name="connsiteY9" fmla="*/ 85875 h 204402"/>
                  <a:gd name="connsiteX10" fmla="*/ 35 w 105806"/>
                  <a:gd name="connsiteY10" fmla="*/ 125815 h 204402"/>
                  <a:gd name="connsiteX11" fmla="*/ 14323 w 105806"/>
                  <a:gd name="connsiteY11" fmla="*/ 166297 h 204402"/>
                  <a:gd name="connsiteX12" fmla="*/ 58146 w 105806"/>
                  <a:gd name="connsiteY12" fmla="*/ 204397 h 204402"/>
                  <a:gd name="connsiteX0" fmla="*/ 58146 w 105806"/>
                  <a:gd name="connsiteY0" fmla="*/ 204395 h 204400"/>
                  <a:gd name="connsiteX1" fmla="*/ 92904 w 105806"/>
                  <a:gd name="connsiteY1" fmla="*/ 168676 h 204400"/>
                  <a:gd name="connsiteX2" fmla="*/ 105789 w 105806"/>
                  <a:gd name="connsiteY2" fmla="*/ 123202 h 204400"/>
                  <a:gd name="connsiteX3" fmla="*/ 95285 w 105806"/>
                  <a:gd name="connsiteY3" fmla="*/ 82951 h 204400"/>
                  <a:gd name="connsiteX4" fmla="*/ 78738 w 105806"/>
                  <a:gd name="connsiteY4" fmla="*/ 49613 h 204400"/>
                  <a:gd name="connsiteX5" fmla="*/ 61594 w 105806"/>
                  <a:gd name="connsiteY5" fmla="*/ 26525 h 204400"/>
                  <a:gd name="connsiteX6" fmla="*/ 53253 w 105806"/>
                  <a:gd name="connsiteY6" fmla="*/ 0 h 204400"/>
                  <a:gd name="connsiteX7" fmla="*/ 50063 w 105806"/>
                  <a:gd name="connsiteY7" fmla="*/ 24965 h 204400"/>
                  <a:gd name="connsiteX8" fmla="*/ 28489 w 105806"/>
                  <a:gd name="connsiteY8" fmla="*/ 48833 h 204400"/>
                  <a:gd name="connsiteX9" fmla="*/ 7747 w 105806"/>
                  <a:gd name="connsiteY9" fmla="*/ 85873 h 204400"/>
                  <a:gd name="connsiteX10" fmla="*/ 35 w 105806"/>
                  <a:gd name="connsiteY10" fmla="*/ 125813 h 204400"/>
                  <a:gd name="connsiteX11" fmla="*/ 14323 w 105806"/>
                  <a:gd name="connsiteY11" fmla="*/ 166295 h 204400"/>
                  <a:gd name="connsiteX12" fmla="*/ 58146 w 10580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1594 w 105816"/>
                  <a:gd name="connsiteY5" fmla="*/ 26525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0063 w 105816"/>
                  <a:gd name="connsiteY7" fmla="*/ 24965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43390 w 105816"/>
                  <a:gd name="connsiteY7" fmla="*/ 31206 h 204400"/>
                  <a:gd name="connsiteX8" fmla="*/ 28489 w 105816"/>
                  <a:gd name="connsiteY8" fmla="*/ 48833 h 204400"/>
                  <a:gd name="connsiteX9" fmla="*/ 7747 w 105816"/>
                  <a:gd name="connsiteY9" fmla="*/ 85873 h 204400"/>
                  <a:gd name="connsiteX10" fmla="*/ 35 w 105816"/>
                  <a:gd name="connsiteY10" fmla="*/ 125813 h 204400"/>
                  <a:gd name="connsiteX11" fmla="*/ 14323 w 105816"/>
                  <a:gd name="connsiteY11" fmla="*/ 166295 h 204400"/>
                  <a:gd name="connsiteX12" fmla="*/ 58146 w 105816"/>
                  <a:gd name="connsiteY12" fmla="*/ 204395 h 204400"/>
                  <a:gd name="connsiteX0" fmla="*/ 58146 w 105816"/>
                  <a:gd name="connsiteY0" fmla="*/ 204395 h 204400"/>
                  <a:gd name="connsiteX1" fmla="*/ 92904 w 105816"/>
                  <a:gd name="connsiteY1" fmla="*/ 168676 h 204400"/>
                  <a:gd name="connsiteX2" fmla="*/ 105789 w 105816"/>
                  <a:gd name="connsiteY2" fmla="*/ 123202 h 204400"/>
                  <a:gd name="connsiteX3" fmla="*/ 97787 w 105816"/>
                  <a:gd name="connsiteY3" fmla="*/ 82951 h 204400"/>
                  <a:gd name="connsiteX4" fmla="*/ 78738 w 105816"/>
                  <a:gd name="connsiteY4" fmla="*/ 49613 h 204400"/>
                  <a:gd name="connsiteX5" fmla="*/ 67433 w 105816"/>
                  <a:gd name="connsiteY5" fmla="*/ 33546 h 204400"/>
                  <a:gd name="connsiteX6" fmla="*/ 53253 w 105816"/>
                  <a:gd name="connsiteY6" fmla="*/ 0 h 204400"/>
                  <a:gd name="connsiteX7" fmla="*/ 54921 w 105816"/>
                  <a:gd name="connsiteY7" fmla="*/ 22624 h 204400"/>
                  <a:gd name="connsiteX8" fmla="*/ 43390 w 105816"/>
                  <a:gd name="connsiteY8" fmla="*/ 31206 h 204400"/>
                  <a:gd name="connsiteX9" fmla="*/ 28489 w 105816"/>
                  <a:gd name="connsiteY9" fmla="*/ 48833 h 204400"/>
                  <a:gd name="connsiteX10" fmla="*/ 7747 w 105816"/>
                  <a:gd name="connsiteY10" fmla="*/ 85873 h 204400"/>
                  <a:gd name="connsiteX11" fmla="*/ 35 w 105816"/>
                  <a:gd name="connsiteY11" fmla="*/ 125813 h 204400"/>
                  <a:gd name="connsiteX12" fmla="*/ 14323 w 105816"/>
                  <a:gd name="connsiteY12" fmla="*/ 166295 h 204400"/>
                  <a:gd name="connsiteX13" fmla="*/ 58146 w 105816"/>
                  <a:gd name="connsiteY13" fmla="*/ 204395 h 204400"/>
                  <a:gd name="connsiteX0" fmla="*/ 58146 w 105816"/>
                  <a:gd name="connsiteY0" fmla="*/ 204399 h 204404"/>
                  <a:gd name="connsiteX1" fmla="*/ 92904 w 105816"/>
                  <a:gd name="connsiteY1" fmla="*/ 168680 h 204404"/>
                  <a:gd name="connsiteX2" fmla="*/ 105789 w 105816"/>
                  <a:gd name="connsiteY2" fmla="*/ 123206 h 204404"/>
                  <a:gd name="connsiteX3" fmla="*/ 97787 w 105816"/>
                  <a:gd name="connsiteY3" fmla="*/ 82955 h 204404"/>
                  <a:gd name="connsiteX4" fmla="*/ 78738 w 105816"/>
                  <a:gd name="connsiteY4" fmla="*/ 49617 h 204404"/>
                  <a:gd name="connsiteX5" fmla="*/ 67433 w 105816"/>
                  <a:gd name="connsiteY5" fmla="*/ 33550 h 204404"/>
                  <a:gd name="connsiteX6" fmla="*/ 53253 w 105816"/>
                  <a:gd name="connsiteY6" fmla="*/ 4 h 204404"/>
                  <a:gd name="connsiteX7" fmla="*/ 43390 w 105816"/>
                  <a:gd name="connsiteY7" fmla="*/ 31210 h 204404"/>
                  <a:gd name="connsiteX8" fmla="*/ 28489 w 105816"/>
                  <a:gd name="connsiteY8" fmla="*/ 48837 h 204404"/>
                  <a:gd name="connsiteX9" fmla="*/ 7747 w 105816"/>
                  <a:gd name="connsiteY9" fmla="*/ 85877 h 204404"/>
                  <a:gd name="connsiteX10" fmla="*/ 35 w 105816"/>
                  <a:gd name="connsiteY10" fmla="*/ 125817 h 204404"/>
                  <a:gd name="connsiteX11" fmla="*/ 14323 w 105816"/>
                  <a:gd name="connsiteY11" fmla="*/ 166299 h 204404"/>
                  <a:gd name="connsiteX12" fmla="*/ 58146 w 105816"/>
                  <a:gd name="connsiteY12" fmla="*/ 204399 h 204404"/>
                  <a:gd name="connsiteX0" fmla="*/ 58146 w 105816"/>
                  <a:gd name="connsiteY0" fmla="*/ 183350 h 183355"/>
                  <a:gd name="connsiteX1" fmla="*/ 92904 w 105816"/>
                  <a:gd name="connsiteY1" fmla="*/ 147631 h 183355"/>
                  <a:gd name="connsiteX2" fmla="*/ 105789 w 105816"/>
                  <a:gd name="connsiteY2" fmla="*/ 102157 h 183355"/>
                  <a:gd name="connsiteX3" fmla="*/ 97787 w 105816"/>
                  <a:gd name="connsiteY3" fmla="*/ 61906 h 183355"/>
                  <a:gd name="connsiteX4" fmla="*/ 78738 w 105816"/>
                  <a:gd name="connsiteY4" fmla="*/ 28568 h 183355"/>
                  <a:gd name="connsiteX5" fmla="*/ 67433 w 105816"/>
                  <a:gd name="connsiteY5" fmla="*/ 12501 h 183355"/>
                  <a:gd name="connsiteX6" fmla="*/ 56590 w 105816"/>
                  <a:gd name="connsiteY6" fmla="*/ 19 h 183355"/>
                  <a:gd name="connsiteX7" fmla="*/ 43390 w 105816"/>
                  <a:gd name="connsiteY7" fmla="*/ 10161 h 183355"/>
                  <a:gd name="connsiteX8" fmla="*/ 28489 w 105816"/>
                  <a:gd name="connsiteY8" fmla="*/ 27788 h 183355"/>
                  <a:gd name="connsiteX9" fmla="*/ 7747 w 105816"/>
                  <a:gd name="connsiteY9" fmla="*/ 64828 h 183355"/>
                  <a:gd name="connsiteX10" fmla="*/ 35 w 105816"/>
                  <a:gd name="connsiteY10" fmla="*/ 104768 h 183355"/>
                  <a:gd name="connsiteX11" fmla="*/ 14323 w 105816"/>
                  <a:gd name="connsiteY11" fmla="*/ 145250 h 183355"/>
                  <a:gd name="connsiteX12" fmla="*/ 58146 w 105816"/>
                  <a:gd name="connsiteY12" fmla="*/ 183350 h 18335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856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7433 w 105816"/>
                  <a:gd name="connsiteY5" fmla="*/ 1250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 name="connsiteX0" fmla="*/ 55643 w 105816"/>
                  <a:gd name="connsiteY0" fmla="*/ 181790 h 181795"/>
                  <a:gd name="connsiteX1" fmla="*/ 92904 w 105816"/>
                  <a:gd name="connsiteY1" fmla="*/ 147631 h 181795"/>
                  <a:gd name="connsiteX2" fmla="*/ 105789 w 105816"/>
                  <a:gd name="connsiteY2" fmla="*/ 102157 h 181795"/>
                  <a:gd name="connsiteX3" fmla="*/ 97787 w 105816"/>
                  <a:gd name="connsiteY3" fmla="*/ 61906 h 181795"/>
                  <a:gd name="connsiteX4" fmla="*/ 78738 w 105816"/>
                  <a:gd name="connsiteY4" fmla="*/ 26228 h 181795"/>
                  <a:gd name="connsiteX5" fmla="*/ 66599 w 105816"/>
                  <a:gd name="connsiteY5" fmla="*/ 9381 h 181795"/>
                  <a:gd name="connsiteX6" fmla="*/ 56590 w 105816"/>
                  <a:gd name="connsiteY6" fmla="*/ 19 h 181795"/>
                  <a:gd name="connsiteX7" fmla="*/ 43390 w 105816"/>
                  <a:gd name="connsiteY7" fmla="*/ 10161 h 181795"/>
                  <a:gd name="connsiteX8" fmla="*/ 28489 w 105816"/>
                  <a:gd name="connsiteY8" fmla="*/ 27788 h 181795"/>
                  <a:gd name="connsiteX9" fmla="*/ 7747 w 105816"/>
                  <a:gd name="connsiteY9" fmla="*/ 64828 h 181795"/>
                  <a:gd name="connsiteX10" fmla="*/ 35 w 105816"/>
                  <a:gd name="connsiteY10" fmla="*/ 104768 h 181795"/>
                  <a:gd name="connsiteX11" fmla="*/ 14323 w 105816"/>
                  <a:gd name="connsiteY11" fmla="*/ 145250 h 181795"/>
                  <a:gd name="connsiteX12" fmla="*/ 55643 w 105816"/>
                  <a:gd name="connsiteY12" fmla="*/ 181790 h 18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816" h="181795">
                    <a:moveTo>
                      <a:pt x="55643" y="181790"/>
                    </a:moveTo>
                    <a:cubicBezTo>
                      <a:pt x="68740" y="182187"/>
                      <a:pt x="83776" y="161125"/>
                      <a:pt x="92904" y="147631"/>
                    </a:cubicBezTo>
                    <a:cubicBezTo>
                      <a:pt x="102032" y="134137"/>
                      <a:pt x="105392" y="116444"/>
                      <a:pt x="105789" y="102157"/>
                    </a:cubicBezTo>
                    <a:cubicBezTo>
                      <a:pt x="106186" y="87870"/>
                      <a:pt x="102153" y="74209"/>
                      <a:pt x="97787" y="61906"/>
                    </a:cubicBezTo>
                    <a:cubicBezTo>
                      <a:pt x="92722" y="49251"/>
                      <a:pt x="85580" y="34914"/>
                      <a:pt x="78738" y="26228"/>
                    </a:cubicBezTo>
                    <a:cubicBezTo>
                      <a:pt x="72706" y="15914"/>
                      <a:pt x="70683" y="14269"/>
                      <a:pt x="66599" y="9381"/>
                    </a:cubicBezTo>
                    <a:lnTo>
                      <a:pt x="56590" y="19"/>
                    </a:lnTo>
                    <a:cubicBezTo>
                      <a:pt x="52583" y="-371"/>
                      <a:pt x="48073" y="5533"/>
                      <a:pt x="43390" y="10161"/>
                    </a:cubicBezTo>
                    <a:cubicBezTo>
                      <a:pt x="38707" y="14789"/>
                      <a:pt x="35538" y="18967"/>
                      <a:pt x="28489" y="27788"/>
                    </a:cubicBezTo>
                    <a:cubicBezTo>
                      <a:pt x="21440" y="36609"/>
                      <a:pt x="12906" y="52128"/>
                      <a:pt x="7747" y="64828"/>
                    </a:cubicBezTo>
                    <a:cubicBezTo>
                      <a:pt x="2588" y="77528"/>
                      <a:pt x="-362" y="92068"/>
                      <a:pt x="35" y="104768"/>
                    </a:cubicBezTo>
                    <a:cubicBezTo>
                      <a:pt x="432" y="117468"/>
                      <a:pt x="6386" y="132153"/>
                      <a:pt x="14323" y="145250"/>
                    </a:cubicBezTo>
                    <a:cubicBezTo>
                      <a:pt x="22260" y="158347"/>
                      <a:pt x="42546" y="181393"/>
                      <a:pt x="55643" y="181790"/>
                    </a:cubicBezTo>
                    <a:close/>
                  </a:path>
                </a:pathLst>
              </a:custGeom>
              <a:solidFill>
                <a:srgbClr val="6D883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grpSp>
            <p:nvGrpSpPr>
              <p:cNvPr id="56" name="Group 1"/>
              <p:cNvGrpSpPr/>
              <p:nvPr/>
            </p:nvGrpSpPr>
            <p:grpSpPr>
              <a:xfrm>
                <a:off x="2163139" y="3374064"/>
                <a:ext cx="1464144" cy="1163658"/>
                <a:chOff x="2568588" y="3766593"/>
                <a:chExt cx="1001284" cy="877077"/>
              </a:xfrm>
            </p:grpSpPr>
            <p:pic>
              <p:nvPicPr>
                <p:cNvPr id="5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278030">
                  <a:off x="2568588" y="3766593"/>
                  <a:ext cx="1001284" cy="583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6030" y="4135836"/>
                  <a:ext cx="843983" cy="47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3386" y="4430061"/>
                  <a:ext cx="232906" cy="213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240723">
                  <a:off x="3119229" y="4028048"/>
                  <a:ext cx="151022" cy="27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cxnSp>
        <p:nvCxnSpPr>
          <p:cNvPr id="9" name="Lige forbindelse 8">
            <a:extLst>
              <a:ext uri="{FF2B5EF4-FFF2-40B4-BE49-F238E27FC236}">
                <a16:creationId xmlns:a16="http://schemas.microsoft.com/office/drawing/2014/main" id="{A9AB9D4B-EE7E-4BF5-971E-CB42B0BA4A5D}"/>
              </a:ext>
            </a:extLst>
          </p:cNvPr>
          <p:cNvCxnSpPr>
            <a:cxnSpLocks/>
          </p:cNvCxnSpPr>
          <p:nvPr userDrawn="1"/>
        </p:nvCxnSpPr>
        <p:spPr>
          <a:xfrm flipH="1" flipV="1">
            <a:off x="-48683" y="956146"/>
            <a:ext cx="12240000" cy="16222"/>
          </a:xfrm>
          <a:prstGeom prst="line">
            <a:avLst/>
          </a:prstGeom>
          <a:ln w="28575">
            <a:solidFill>
              <a:srgbClr val="6D8838"/>
            </a:solidFill>
          </a:ln>
        </p:spPr>
        <p:style>
          <a:lnRef idx="1">
            <a:schemeClr val="accent1"/>
          </a:lnRef>
          <a:fillRef idx="0">
            <a:schemeClr val="accent1"/>
          </a:fillRef>
          <a:effectRef idx="0">
            <a:schemeClr val="accent1"/>
          </a:effectRef>
          <a:fontRef idx="minor">
            <a:schemeClr val="tx1"/>
          </a:fontRef>
        </p:style>
      </p:cxnSp>
      <p:cxnSp>
        <p:nvCxnSpPr>
          <p:cNvPr id="21" name="Lige forbindelse 20">
            <a:extLst>
              <a:ext uri="{FF2B5EF4-FFF2-40B4-BE49-F238E27FC236}">
                <a16:creationId xmlns:a16="http://schemas.microsoft.com/office/drawing/2014/main" id="{94E08A66-32F8-4ABA-BB06-92999CC09849}"/>
              </a:ext>
            </a:extLst>
          </p:cNvPr>
          <p:cNvCxnSpPr/>
          <p:nvPr userDrawn="1"/>
        </p:nvCxnSpPr>
        <p:spPr>
          <a:xfrm flipH="1">
            <a:off x="0" y="6165304"/>
            <a:ext cx="12192000" cy="0"/>
          </a:xfrm>
          <a:prstGeom prst="line">
            <a:avLst/>
          </a:prstGeom>
          <a:ln w="28575">
            <a:solidFill>
              <a:srgbClr val="6D8838"/>
            </a:solidFill>
          </a:ln>
        </p:spPr>
        <p:style>
          <a:lnRef idx="1">
            <a:schemeClr val="accent1"/>
          </a:lnRef>
          <a:fillRef idx="0">
            <a:schemeClr val="accent1"/>
          </a:fillRef>
          <a:effectRef idx="0">
            <a:schemeClr val="accent1"/>
          </a:effectRef>
          <a:fontRef idx="minor">
            <a:schemeClr val="tx1"/>
          </a:fontRef>
        </p:style>
      </p:cxnSp>
      <p:sp>
        <p:nvSpPr>
          <p:cNvPr id="97" name="Pladsholder til dato 3">
            <a:extLst>
              <a:ext uri="{FF2B5EF4-FFF2-40B4-BE49-F238E27FC236}">
                <a16:creationId xmlns:a16="http://schemas.microsoft.com/office/drawing/2014/main" id="{CCC92223-CA0A-496E-B91C-28A96BAA7055}"/>
              </a:ext>
            </a:extLst>
          </p:cNvPr>
          <p:cNvSpPr>
            <a:spLocks noGrp="1"/>
          </p:cNvSpPr>
          <p:nvPr>
            <p:ph type="dt" sz="half" idx="10"/>
          </p:nvPr>
        </p:nvSpPr>
        <p:spPr>
          <a:xfrm>
            <a:off x="10446003" y="6305282"/>
            <a:ext cx="1308491" cy="365125"/>
          </a:xfrm>
        </p:spPr>
        <p:txBody>
          <a:bodyPr/>
          <a:lstStyle>
            <a:lvl1pPr>
              <a:defRPr>
                <a:solidFill>
                  <a:schemeClr val="accent5"/>
                </a:solidFill>
                <a:latin typeface="Arial" pitchFamily="34" charset="0"/>
                <a:cs typeface="Arial" pitchFamily="34" charset="0"/>
              </a:defRPr>
            </a:lvl1pPr>
          </a:lstStyle>
          <a:p>
            <a:r>
              <a:rPr lang="da-DK"/>
              <a:t>03.06.2019</a:t>
            </a:r>
            <a:endParaRPr lang="da-DK" dirty="0"/>
          </a:p>
        </p:txBody>
      </p:sp>
      <p:sp>
        <p:nvSpPr>
          <p:cNvPr id="98" name="Titel 1">
            <a:extLst>
              <a:ext uri="{FF2B5EF4-FFF2-40B4-BE49-F238E27FC236}">
                <a16:creationId xmlns:a16="http://schemas.microsoft.com/office/drawing/2014/main" id="{ACED7643-1F25-4050-9202-C77329386EEE}"/>
              </a:ext>
            </a:extLst>
          </p:cNvPr>
          <p:cNvSpPr>
            <a:spLocks noGrp="1"/>
          </p:cNvSpPr>
          <p:nvPr>
            <p:ph type="title"/>
          </p:nvPr>
        </p:nvSpPr>
        <p:spPr>
          <a:xfrm>
            <a:off x="735134" y="241310"/>
            <a:ext cx="9710869" cy="553416"/>
          </a:xfrm>
        </p:spPr>
        <p:txBody>
          <a:bodyPr/>
          <a:lstStyle>
            <a:lvl1pPr algn="l">
              <a:defRPr/>
            </a:lvl1pPr>
          </a:lstStyle>
          <a:p>
            <a:r>
              <a:rPr lang="da-DK" dirty="0"/>
              <a:t>Klik for at redigere i master</a:t>
            </a:r>
          </a:p>
        </p:txBody>
      </p:sp>
      <p:sp>
        <p:nvSpPr>
          <p:cNvPr id="99" name="Pladsholder til diasnummer 5">
            <a:extLst>
              <a:ext uri="{FF2B5EF4-FFF2-40B4-BE49-F238E27FC236}">
                <a16:creationId xmlns:a16="http://schemas.microsoft.com/office/drawing/2014/main" id="{5E66801D-21B9-4D57-9084-27D605E17CCB}"/>
              </a:ext>
            </a:extLst>
          </p:cNvPr>
          <p:cNvSpPr>
            <a:spLocks noGrp="1"/>
          </p:cNvSpPr>
          <p:nvPr>
            <p:ph type="sldNum" sz="quarter" idx="4"/>
          </p:nvPr>
        </p:nvSpPr>
        <p:spPr>
          <a:xfrm>
            <a:off x="202581" y="6308819"/>
            <a:ext cx="2322443"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ABF8C6E0-870D-4F36-B591-4F93049AEF97}" type="slidenum">
              <a:rPr lang="da-DK" smtClean="0"/>
              <a:pPr/>
              <a:t>‹nr.›</a:t>
            </a:fld>
            <a:endParaRPr lang="da-DK" dirty="0"/>
          </a:p>
        </p:txBody>
      </p:sp>
      <p:grpSp>
        <p:nvGrpSpPr>
          <p:cNvPr id="100" name="Gruppe 99">
            <a:extLst>
              <a:ext uri="{FF2B5EF4-FFF2-40B4-BE49-F238E27FC236}">
                <a16:creationId xmlns:a16="http://schemas.microsoft.com/office/drawing/2014/main" id="{3804EAD2-75E7-4512-A9F9-959FAF04CDE2}"/>
              </a:ext>
            </a:extLst>
          </p:cNvPr>
          <p:cNvGrpSpPr/>
          <p:nvPr userDrawn="1"/>
        </p:nvGrpSpPr>
        <p:grpSpPr>
          <a:xfrm>
            <a:off x="143339" y="6204514"/>
            <a:ext cx="10280211" cy="530832"/>
            <a:chOff x="-5186875" y="9765919"/>
            <a:chExt cx="15220916" cy="1047933"/>
          </a:xfrm>
        </p:grpSpPr>
        <p:grpSp>
          <p:nvGrpSpPr>
            <p:cNvPr id="101" name="Gruppe 100">
              <a:extLst>
                <a:ext uri="{FF2B5EF4-FFF2-40B4-BE49-F238E27FC236}">
                  <a16:creationId xmlns:a16="http://schemas.microsoft.com/office/drawing/2014/main" id="{17A79A0A-0A2B-4F4A-8FE1-E4177FC19B50}"/>
                </a:ext>
              </a:extLst>
            </p:cNvPr>
            <p:cNvGrpSpPr/>
            <p:nvPr/>
          </p:nvGrpSpPr>
          <p:grpSpPr>
            <a:xfrm>
              <a:off x="-25983" y="9802450"/>
              <a:ext cx="10060024" cy="906546"/>
              <a:chOff x="-1507979" y="11558651"/>
              <a:chExt cx="12241528" cy="1273672"/>
            </a:xfrm>
          </p:grpSpPr>
          <p:pic>
            <p:nvPicPr>
              <p:cNvPr id="105" name="Picture 2">
                <a:extLst>
                  <a:ext uri="{FF2B5EF4-FFF2-40B4-BE49-F238E27FC236}">
                    <a16:creationId xmlns:a16="http://schemas.microsoft.com/office/drawing/2014/main" id="{D0418EA6-938E-4F29-9115-A8B4E2AFFB7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11" t="14760" r="12849" b="12004"/>
              <a:stretch/>
            </p:blipFill>
            <p:spPr bwMode="auto">
              <a:xfrm>
                <a:off x="8875910" y="11561321"/>
                <a:ext cx="1857639" cy="126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 name="Picture 8">
                <a:extLst>
                  <a:ext uri="{FF2B5EF4-FFF2-40B4-BE49-F238E27FC236}">
                    <a16:creationId xmlns:a16="http://schemas.microsoft.com/office/drawing/2014/main" id="{9BD2A98A-7F46-4DB4-812B-051AD4DF671A}"/>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8713"/>
              <a:stretch/>
            </p:blipFill>
            <p:spPr bwMode="auto">
              <a:xfrm>
                <a:off x="-1507979" y="11558651"/>
                <a:ext cx="2385304" cy="1273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 name="Billede 101">
              <a:extLst>
                <a:ext uri="{FF2B5EF4-FFF2-40B4-BE49-F238E27FC236}">
                  <a16:creationId xmlns:a16="http://schemas.microsoft.com/office/drawing/2014/main" id="{DBBE6551-77D1-461C-861F-BD043EA5AD4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86875" y="9765919"/>
              <a:ext cx="2288045" cy="1011626"/>
            </a:xfrm>
            <a:prstGeom prst="rect">
              <a:avLst/>
            </a:prstGeom>
          </p:spPr>
        </p:pic>
        <p:pic>
          <p:nvPicPr>
            <p:cNvPr id="103" name="Billede 102">
              <a:extLst>
                <a:ext uri="{FF2B5EF4-FFF2-40B4-BE49-F238E27FC236}">
                  <a16:creationId xmlns:a16="http://schemas.microsoft.com/office/drawing/2014/main" id="{F50DFA60-318F-40A8-BCFA-576585880A0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98830" y="9802453"/>
              <a:ext cx="2872845" cy="891572"/>
            </a:xfrm>
            <a:prstGeom prst="rect">
              <a:avLst/>
            </a:prstGeom>
          </p:spPr>
        </p:pic>
        <p:pic>
          <p:nvPicPr>
            <p:cNvPr id="104" name="Billede 103">
              <a:extLst>
                <a:ext uri="{FF2B5EF4-FFF2-40B4-BE49-F238E27FC236}">
                  <a16:creationId xmlns:a16="http://schemas.microsoft.com/office/drawing/2014/main" id="{23987F06-70C4-4C85-A199-73725D1A33E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75529" y="9875669"/>
              <a:ext cx="1937551" cy="938183"/>
            </a:xfrm>
            <a:prstGeom prst="rect">
              <a:avLst/>
            </a:prstGeom>
          </p:spPr>
        </p:pic>
      </p:grpSp>
      <p:pic>
        <p:nvPicPr>
          <p:cNvPr id="107" name="Billede 106">
            <a:extLst>
              <a:ext uri="{FF2B5EF4-FFF2-40B4-BE49-F238E27FC236}">
                <a16:creationId xmlns:a16="http://schemas.microsoft.com/office/drawing/2014/main" id="{7AFEBF21-C906-4B3A-BE63-238138DAF3BF}"/>
              </a:ext>
            </a:extLst>
          </p:cNvPr>
          <p:cNvPicPr>
            <a:picLocks noChangeAspect="1"/>
          </p:cNvPicPr>
          <p:nvPr userDrawn="1"/>
        </p:nvPicPr>
        <p:blipFill>
          <a:blip r:embed="rId11"/>
          <a:stretch>
            <a:fillRect/>
          </a:stretch>
        </p:blipFill>
        <p:spPr>
          <a:xfrm>
            <a:off x="6645757" y="6224158"/>
            <a:ext cx="605943" cy="487549"/>
          </a:xfrm>
          <a:prstGeom prst="rect">
            <a:avLst/>
          </a:prstGeom>
        </p:spPr>
      </p:pic>
      <p:pic>
        <p:nvPicPr>
          <p:cNvPr id="108" name="Billede 107">
            <a:extLst>
              <a:ext uri="{FF2B5EF4-FFF2-40B4-BE49-F238E27FC236}">
                <a16:creationId xmlns:a16="http://schemas.microsoft.com/office/drawing/2014/main" id="{4B0FA20F-1A4A-4A91-A41D-1D672A6C9F96}"/>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r="14234" b="-24835"/>
          <a:stretch/>
        </p:blipFill>
        <p:spPr>
          <a:xfrm>
            <a:off x="7439663" y="6223020"/>
            <a:ext cx="1986896" cy="616587"/>
          </a:xfrm>
          <a:prstGeom prst="rect">
            <a:avLst/>
          </a:prstGeom>
        </p:spPr>
      </p:pic>
    </p:spTree>
    <p:extLst>
      <p:ext uri="{BB962C8B-B14F-4D97-AF65-F5344CB8AC3E}">
        <p14:creationId xmlns:p14="http://schemas.microsoft.com/office/powerpoint/2010/main" val="34762732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tor boks">
    <p:spTree>
      <p:nvGrpSpPr>
        <p:cNvPr id="1" name=""/>
        <p:cNvGrpSpPr/>
        <p:nvPr/>
      </p:nvGrpSpPr>
      <p:grpSpPr>
        <a:xfrm>
          <a:off x="0" y="0"/>
          <a:ext cx="0" cy="0"/>
          <a:chOff x="0" y="0"/>
          <a:chExt cx="0" cy="0"/>
        </a:xfrm>
      </p:grpSpPr>
      <p:sp>
        <p:nvSpPr>
          <p:cNvPr id="16" name="Picture Placeholder 3"/>
          <p:cNvSpPr>
            <a:spLocks noGrp="1"/>
          </p:cNvSpPr>
          <p:nvPr>
            <p:ph type="pic" sz="quarter" idx="14" hasCustomPrompt="1"/>
          </p:nvPr>
        </p:nvSpPr>
        <p:spPr>
          <a:xfrm>
            <a:off x="0" y="0"/>
            <a:ext cx="12206289" cy="6858000"/>
          </a:xfrm>
        </p:spPr>
        <p:txBody>
          <a:bodyPr tIns="3672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a:t>Indsæt et baggrundsbillede ved at klikke på det hvide felt og indsæt billede via ”indsæt billede” i menulinjen</a:t>
            </a:r>
          </a:p>
        </p:txBody>
      </p:sp>
      <p:sp>
        <p:nvSpPr>
          <p:cNvPr id="31" name="Text Placeholder 13"/>
          <p:cNvSpPr>
            <a:spLocks noGrp="1" noChangeAspect="1"/>
          </p:cNvSpPr>
          <p:nvPr>
            <p:ph type="body" sz="quarter" idx="23"/>
          </p:nvPr>
        </p:nvSpPr>
        <p:spPr>
          <a:xfrm>
            <a:off x="9783449" y="5706000"/>
            <a:ext cx="2428874" cy="1152000"/>
          </a:xfrm>
          <a:solidFill>
            <a:schemeClr val="accent1"/>
          </a:solidFill>
        </p:spPr>
        <p:txBody>
          <a:bodyPr tIns="0"/>
          <a:lstStyle>
            <a:lvl1pPr marL="0" indent="0">
              <a:buFont typeface="Arial" pitchFamily="34" charset="0"/>
              <a:buNone/>
              <a:defRPr sz="100"/>
            </a:lvl1pPr>
          </a:lstStyle>
          <a:p>
            <a:pPr lvl="0"/>
            <a:r>
              <a:rPr lang="da-DK"/>
              <a:t>Klik for at redigere i master</a:t>
            </a:r>
          </a:p>
        </p:txBody>
      </p:sp>
      <p:sp>
        <p:nvSpPr>
          <p:cNvPr id="32" name="Text Placeholder 13"/>
          <p:cNvSpPr>
            <a:spLocks noGrp="1"/>
          </p:cNvSpPr>
          <p:nvPr>
            <p:ph type="body" sz="quarter" idx="24"/>
          </p:nvPr>
        </p:nvSpPr>
        <p:spPr>
          <a:xfrm>
            <a:off x="0" y="5706000"/>
            <a:ext cx="9783447" cy="1152000"/>
          </a:xfrm>
          <a:solidFill>
            <a:schemeClr val="tx2"/>
          </a:solidFill>
        </p:spPr>
        <p:txBody>
          <a:bodyPr tIns="0"/>
          <a:lstStyle>
            <a:lvl1pPr marL="0" indent="0">
              <a:buFont typeface="Arial" pitchFamily="34" charset="0"/>
              <a:buNone/>
              <a:defRPr sz="100"/>
            </a:lvl1pPr>
          </a:lstStyle>
          <a:p>
            <a:pPr lvl="0"/>
            <a:r>
              <a:rPr lang="da-DK"/>
              <a:t>Klik for at redigere i master</a:t>
            </a:r>
          </a:p>
        </p:txBody>
      </p:sp>
      <p:sp>
        <p:nvSpPr>
          <p:cNvPr id="26" name="Text Placeholder 13"/>
          <p:cNvSpPr>
            <a:spLocks noGrp="1"/>
          </p:cNvSpPr>
          <p:nvPr>
            <p:ph type="body" sz="quarter" idx="25"/>
          </p:nvPr>
        </p:nvSpPr>
        <p:spPr>
          <a:xfrm>
            <a:off x="0" y="0"/>
            <a:ext cx="9783448" cy="5706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i master</a:t>
            </a:r>
          </a:p>
        </p:txBody>
      </p:sp>
      <p:sp>
        <p:nvSpPr>
          <p:cNvPr id="2" name="Title 1"/>
          <p:cNvSpPr>
            <a:spLocks noGrp="1"/>
          </p:cNvSpPr>
          <p:nvPr>
            <p:ph type="ctrTitle" hasCustomPrompt="1"/>
          </p:nvPr>
        </p:nvSpPr>
        <p:spPr>
          <a:xfrm>
            <a:off x="511376" y="1541463"/>
            <a:ext cx="7395404" cy="1424390"/>
          </a:xfrm>
        </p:spPr>
        <p:txBody>
          <a:bodyPr>
            <a:spAutoFit/>
          </a:bodyPr>
          <a:lstStyle>
            <a:lvl1pPr>
              <a:lnSpc>
                <a:spcPct val="88000"/>
              </a:lnSpc>
              <a:defRPr sz="5200">
                <a:solidFill>
                  <a:schemeClr val="bg1"/>
                </a:solidFill>
              </a:defRPr>
            </a:lvl1pPr>
          </a:lstStyle>
          <a:p>
            <a:r>
              <a:rPr lang="da-DK" noProof="0"/>
              <a:t>Titel i op til 2 linjers længde</a:t>
            </a:r>
          </a:p>
        </p:txBody>
      </p:sp>
      <p:sp>
        <p:nvSpPr>
          <p:cNvPr id="22" name="TextBox 21"/>
          <p:cNvSpPr txBox="1"/>
          <p:nvPr userDrawn="1"/>
        </p:nvSpPr>
        <p:spPr>
          <a:xfrm>
            <a:off x="-2476823" y="4139563"/>
            <a:ext cx="2332343"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3" name="AutoShape 4"/>
          <p:cNvSpPr>
            <a:spLocks/>
          </p:cNvSpPr>
          <p:nvPr userDrawn="1"/>
        </p:nvSpPr>
        <p:spPr bwMode="gray">
          <a:xfrm>
            <a:off x="-3378639" y="1"/>
            <a:ext cx="32622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a:solidFill>
                  <a:schemeClr val="tx1"/>
                </a:solidFill>
                <a:cs typeface="Arial" charset="0"/>
              </a:rPr>
              <a:t>Vis hjælpelinjer</a:t>
            </a:r>
          </a:p>
          <a:p>
            <a:pPr algn="r" defTabSz="457200">
              <a:tabLst>
                <a:tab pos="177800" algn="l"/>
              </a:tabLst>
              <a:defRPr/>
            </a:pPr>
            <a:r>
              <a:rPr lang="da-DK" sz="1000">
                <a:solidFill>
                  <a:schemeClr val="tx1"/>
                </a:solidFill>
                <a:cs typeface="Arial" charset="0"/>
              </a:rPr>
              <a:t>1.	Højreklik udenfor </a:t>
            </a:r>
            <a:r>
              <a:rPr lang="da-DK" sz="1000" err="1">
                <a:solidFill>
                  <a:schemeClr val="tx1"/>
                </a:solidFill>
                <a:cs typeface="Arial" charset="0"/>
              </a:rPr>
              <a:t>slidet</a:t>
            </a:r>
            <a:r>
              <a:rPr lang="da-DK" sz="100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a:solidFill>
                  <a:schemeClr val="tx1"/>
                </a:solidFill>
                <a:cs typeface="Arial" charset="0"/>
              </a:rPr>
              <a:t>Vælg OK </a:t>
            </a:r>
          </a:p>
        </p:txBody>
      </p:sp>
      <p:sp>
        <p:nvSpPr>
          <p:cNvPr id="20" name="TextBox 17"/>
          <p:cNvSpPr txBox="1">
            <a:spLocks noChangeArrowheads="1"/>
          </p:cNvSpPr>
          <p:nvPr userDrawn="1"/>
        </p:nvSpPr>
        <p:spPr bwMode="auto">
          <a:xfrm>
            <a:off x="-2787105" y="1511771"/>
            <a:ext cx="264262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a:solidFill>
                  <a:schemeClr val="tx1"/>
                </a:solidFill>
              </a:rPr>
              <a:t>Indsæt et baggrundsbillede</a:t>
            </a:r>
          </a:p>
          <a:p>
            <a:pPr marL="0" indent="0" algn="r" eaLnBrk="1" hangingPunct="1">
              <a:buNone/>
              <a:defRPr/>
            </a:pPr>
            <a:r>
              <a:rPr lang="da-DK" sz="1000" b="0">
                <a:solidFill>
                  <a:schemeClr val="tx1"/>
                </a:solidFill>
              </a:rPr>
              <a:t>1. Indsæt et billede ved at klikke på den </a:t>
            </a:r>
            <a:br>
              <a:rPr lang="da-DK" sz="1000" b="0">
                <a:solidFill>
                  <a:schemeClr val="tx1"/>
                </a:solidFill>
              </a:rPr>
            </a:br>
            <a:r>
              <a:rPr lang="da-DK" sz="1000" b="0">
                <a:solidFill>
                  <a:schemeClr val="tx1"/>
                </a:solidFill>
              </a:rPr>
              <a:t>hvide </a:t>
            </a:r>
            <a:r>
              <a:rPr lang="da-DK" sz="1000" b="0" err="1">
                <a:solidFill>
                  <a:schemeClr val="tx1"/>
                </a:solidFill>
              </a:rPr>
              <a:t>billedepladsholder</a:t>
            </a:r>
            <a:endParaRPr lang="da-DK" sz="1000" b="0">
              <a:solidFill>
                <a:schemeClr val="tx1"/>
              </a:solidFill>
            </a:endParaRPr>
          </a:p>
          <a:p>
            <a:pPr marL="0" indent="0" algn="r" eaLnBrk="1" hangingPunct="1">
              <a:buNone/>
              <a:defRPr/>
            </a:pPr>
            <a:r>
              <a:rPr lang="da-DK" sz="1000" b="0">
                <a:solidFill>
                  <a:schemeClr val="tx1"/>
                </a:solidFill>
              </a:rPr>
              <a:t>2. Via</a:t>
            </a:r>
            <a:r>
              <a:rPr lang="da-DK" sz="1000" b="0" baseline="0">
                <a:solidFill>
                  <a:schemeClr val="tx1"/>
                </a:solidFill>
              </a:rPr>
              <a:t> ”indsæt” – Vælg ”billede” og ”billede fra fil” – Herfra vælger du billedet, fra din computer, som skal indsættes </a:t>
            </a:r>
          </a:p>
          <a:p>
            <a:pPr marL="0" indent="0" algn="r" eaLnBrk="1" hangingPunct="1">
              <a:buNone/>
              <a:defRPr/>
            </a:pPr>
            <a:r>
              <a:rPr lang="da-DK" sz="1000" b="0" baseline="0">
                <a:solidFill>
                  <a:schemeClr val="tx1"/>
                </a:solidFill>
              </a:rPr>
              <a:t>3. </a:t>
            </a:r>
            <a:r>
              <a:rPr lang="da-DK" sz="1000" b="0">
                <a:solidFill>
                  <a:schemeClr val="tx1"/>
                </a:solidFill>
              </a:rPr>
              <a:t>Højreklik på billedet og send</a:t>
            </a:r>
            <a:r>
              <a:rPr lang="da-DK" sz="1000" b="0" baseline="0">
                <a:solidFill>
                  <a:schemeClr val="tx1"/>
                </a:solidFill>
              </a:rPr>
              <a:t> det bagud</a:t>
            </a:r>
          </a:p>
        </p:txBody>
      </p:sp>
      <p:sp>
        <p:nvSpPr>
          <p:cNvPr id="37" name="Text Placeholder 6"/>
          <p:cNvSpPr>
            <a:spLocks noGrp="1"/>
          </p:cNvSpPr>
          <p:nvPr>
            <p:ph type="body" sz="quarter" idx="27" hasCustomPrompt="1"/>
          </p:nvPr>
        </p:nvSpPr>
        <p:spPr>
          <a:xfrm>
            <a:off x="554110" y="3323829"/>
            <a:ext cx="7352669" cy="1440000"/>
          </a:xfrm>
        </p:spPr>
        <p:txBody>
          <a:bodyPr/>
          <a:lstStyle>
            <a:lvl1pPr marL="0" indent="0">
              <a:buNone/>
              <a:defRPr sz="2400" b="0" baseline="0">
                <a:solidFill>
                  <a:schemeClr val="bg1"/>
                </a:solidFill>
              </a:defRPr>
            </a:lvl1pPr>
            <a:lvl2pPr marL="252000" indent="0">
              <a:buNone/>
              <a:defRPr/>
            </a:lvl2pPr>
          </a:lstStyle>
          <a:p>
            <a:pPr lvl="0"/>
            <a:r>
              <a:rPr lang="da-DK"/>
              <a:t>Klik for at tilføje manchet i en eller flere linjer</a:t>
            </a:r>
          </a:p>
        </p:txBody>
      </p:sp>
      <p:pic>
        <p:nvPicPr>
          <p:cNvPr id="17" name="Picture 16"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807" y="5054312"/>
            <a:ext cx="2205324" cy="1791593"/>
          </a:xfrm>
          <a:prstGeom prst="rect">
            <a:avLst/>
          </a:prstGeom>
        </p:spPr>
      </p:pic>
    </p:spTree>
    <p:extLst>
      <p:ext uri="{BB962C8B-B14F-4D97-AF65-F5344CB8AC3E}">
        <p14:creationId xmlns:p14="http://schemas.microsoft.com/office/powerpoint/2010/main" val="2295701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små boks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6289" cy="6858000"/>
          </a:xfrm>
          <a:ln>
            <a:noFill/>
          </a:ln>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flipH="1">
            <a:off x="9783448" y="0"/>
            <a:ext cx="2408553" cy="6858000"/>
          </a:xfrm>
          <a:solidFill>
            <a:schemeClr val="tx2"/>
          </a:solidFill>
        </p:spPr>
        <p:txBody>
          <a:bodyPr tIns="0"/>
          <a:lstStyle>
            <a:lvl1pPr marL="0" indent="0">
              <a:buFont typeface="Arial" pitchFamily="34" charset="0"/>
              <a:buNone/>
              <a:defRPr sz="100"/>
            </a:lvl1pPr>
          </a:lstStyle>
          <a:p>
            <a:pPr lvl="0"/>
            <a:r>
              <a:rPr lang="da-DK"/>
              <a:t>Klik for at redigere i master</a:t>
            </a:r>
          </a:p>
        </p:txBody>
      </p:sp>
      <p:sp>
        <p:nvSpPr>
          <p:cNvPr id="32" name="Text Placeholder 13"/>
          <p:cNvSpPr>
            <a:spLocks noGrp="1"/>
          </p:cNvSpPr>
          <p:nvPr>
            <p:ph type="body" sz="quarter" idx="24"/>
          </p:nvPr>
        </p:nvSpPr>
        <p:spPr>
          <a:xfrm>
            <a:off x="-1" y="5706000"/>
            <a:ext cx="12192000" cy="1152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i master</a:t>
            </a:r>
          </a:p>
        </p:txBody>
      </p:sp>
      <p:sp>
        <p:nvSpPr>
          <p:cNvPr id="2" name="Title 1"/>
          <p:cNvSpPr>
            <a:spLocks noGrp="1"/>
          </p:cNvSpPr>
          <p:nvPr>
            <p:ph type="ctrTitle" hasCustomPrompt="1"/>
          </p:nvPr>
        </p:nvSpPr>
        <p:spPr>
          <a:xfrm>
            <a:off x="511376" y="1541463"/>
            <a:ext cx="7395404" cy="1424390"/>
          </a:xfrm>
        </p:spPr>
        <p:txBody>
          <a:bodyPr>
            <a:spAutoFit/>
          </a:bodyPr>
          <a:lstStyle>
            <a:lvl1pPr>
              <a:lnSpc>
                <a:spcPct val="88000"/>
              </a:lnSpc>
              <a:defRPr sz="5200">
                <a:solidFill>
                  <a:schemeClr val="tx2"/>
                </a:solidFill>
              </a:defRPr>
            </a:lvl1pPr>
          </a:lstStyle>
          <a:p>
            <a:r>
              <a:rPr lang="da-DK" noProof="0"/>
              <a:t>Titel i op til 2 linjers længde</a:t>
            </a:r>
          </a:p>
        </p:txBody>
      </p:sp>
      <p:sp>
        <p:nvSpPr>
          <p:cNvPr id="37" name="Text Placeholder 6"/>
          <p:cNvSpPr>
            <a:spLocks noGrp="1"/>
          </p:cNvSpPr>
          <p:nvPr>
            <p:ph type="body" sz="quarter" idx="27" hasCustomPrompt="1"/>
          </p:nvPr>
        </p:nvSpPr>
        <p:spPr>
          <a:xfrm>
            <a:off x="554110" y="3323829"/>
            <a:ext cx="7352669" cy="1440000"/>
          </a:xfrm>
        </p:spPr>
        <p:txBody>
          <a:bodyPr/>
          <a:lstStyle>
            <a:lvl1pPr marL="0" indent="0">
              <a:buNone/>
              <a:defRPr sz="2400" b="0">
                <a:solidFill>
                  <a:schemeClr val="accent2"/>
                </a:solidFill>
              </a:defRPr>
            </a:lvl1pPr>
            <a:lvl2pPr marL="252000" indent="0">
              <a:buNone/>
              <a:defRPr/>
            </a:lvl2pPr>
          </a:lstStyle>
          <a:p>
            <a:pPr lvl="0"/>
            <a:r>
              <a:rPr lang="da-DK"/>
              <a:t>Klik for at tilføje manchet i en eller flere linjer</a:t>
            </a:r>
          </a:p>
        </p:txBody>
      </p:sp>
      <p:sp>
        <p:nvSpPr>
          <p:cNvPr id="17" name="TextBox 16"/>
          <p:cNvSpPr txBox="1"/>
          <p:nvPr userDrawn="1"/>
        </p:nvSpPr>
        <p:spPr>
          <a:xfrm>
            <a:off x="-2476823" y="4139563"/>
            <a:ext cx="2332343"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639" y="1"/>
            <a:ext cx="32622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a:solidFill>
                  <a:schemeClr val="tx1"/>
                </a:solidFill>
                <a:cs typeface="Arial" charset="0"/>
              </a:rPr>
              <a:t>Vis hjælpelinjer</a:t>
            </a:r>
          </a:p>
          <a:p>
            <a:pPr algn="r" defTabSz="457200">
              <a:tabLst>
                <a:tab pos="177800" algn="l"/>
              </a:tabLst>
              <a:defRPr/>
            </a:pPr>
            <a:r>
              <a:rPr lang="da-DK" sz="1000">
                <a:solidFill>
                  <a:schemeClr val="tx1"/>
                </a:solidFill>
                <a:cs typeface="Arial" charset="0"/>
              </a:rPr>
              <a:t>1.	Højreklik udenfor </a:t>
            </a:r>
            <a:r>
              <a:rPr lang="da-DK" sz="1000" err="1">
                <a:solidFill>
                  <a:schemeClr val="tx1"/>
                </a:solidFill>
                <a:cs typeface="Arial" charset="0"/>
              </a:rPr>
              <a:t>slidet</a:t>
            </a:r>
            <a:r>
              <a:rPr lang="da-DK" sz="100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a:solidFill>
                  <a:schemeClr val="tx1"/>
                </a:solidFill>
                <a:cs typeface="Arial" charset="0"/>
              </a:rPr>
              <a:t>Vælg OK </a:t>
            </a:r>
          </a:p>
        </p:txBody>
      </p:sp>
      <p:sp>
        <p:nvSpPr>
          <p:cNvPr id="19" name="TextBox 17"/>
          <p:cNvSpPr txBox="1">
            <a:spLocks noChangeArrowheads="1"/>
          </p:cNvSpPr>
          <p:nvPr userDrawn="1"/>
        </p:nvSpPr>
        <p:spPr bwMode="auto">
          <a:xfrm>
            <a:off x="-2787105" y="1511771"/>
            <a:ext cx="264262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a:solidFill>
                  <a:schemeClr val="tx1"/>
                </a:solidFill>
              </a:rPr>
              <a:t>Indsæt et baggrundsbillede</a:t>
            </a:r>
          </a:p>
          <a:p>
            <a:pPr marL="0" indent="0" algn="r" eaLnBrk="1" hangingPunct="1">
              <a:buNone/>
              <a:defRPr/>
            </a:pPr>
            <a:r>
              <a:rPr lang="da-DK" sz="1000" b="0">
                <a:solidFill>
                  <a:schemeClr val="tx1"/>
                </a:solidFill>
              </a:rPr>
              <a:t>1. Indsæt et billede ved at klikke på den </a:t>
            </a:r>
            <a:br>
              <a:rPr lang="da-DK" sz="1000" b="0">
                <a:solidFill>
                  <a:schemeClr val="tx1"/>
                </a:solidFill>
              </a:rPr>
            </a:br>
            <a:r>
              <a:rPr lang="da-DK" sz="1000" b="0">
                <a:solidFill>
                  <a:schemeClr val="tx1"/>
                </a:solidFill>
              </a:rPr>
              <a:t>hvide </a:t>
            </a:r>
            <a:r>
              <a:rPr lang="da-DK" sz="1000" b="0" err="1">
                <a:solidFill>
                  <a:schemeClr val="tx1"/>
                </a:solidFill>
              </a:rPr>
              <a:t>billedepladsholder</a:t>
            </a:r>
            <a:endParaRPr lang="da-DK" sz="1000" b="0">
              <a:solidFill>
                <a:schemeClr val="tx1"/>
              </a:solidFill>
            </a:endParaRPr>
          </a:p>
          <a:p>
            <a:pPr marL="0" indent="0" algn="r" eaLnBrk="1" hangingPunct="1">
              <a:buNone/>
              <a:defRPr/>
            </a:pPr>
            <a:r>
              <a:rPr lang="da-DK" sz="1000" b="0">
                <a:solidFill>
                  <a:schemeClr val="tx1"/>
                </a:solidFill>
              </a:rPr>
              <a:t>2. Via</a:t>
            </a:r>
            <a:r>
              <a:rPr lang="da-DK" sz="1000" b="0" baseline="0">
                <a:solidFill>
                  <a:schemeClr val="tx1"/>
                </a:solidFill>
              </a:rPr>
              <a:t> ”indsæt” – Vælg ”billede” og ”billede fra fil” – Herfra vælger du billedet, fra din computer, som skal indsættes </a:t>
            </a:r>
          </a:p>
          <a:p>
            <a:pPr marL="0" indent="0" algn="r" eaLnBrk="1" hangingPunct="1">
              <a:buNone/>
              <a:defRPr/>
            </a:pPr>
            <a:r>
              <a:rPr lang="da-DK" sz="1000" b="0" baseline="0">
                <a:solidFill>
                  <a:schemeClr val="tx1"/>
                </a:solidFill>
              </a:rPr>
              <a:t>3. </a:t>
            </a:r>
            <a:r>
              <a:rPr lang="da-DK" sz="1000" b="0">
                <a:solidFill>
                  <a:schemeClr val="tx1"/>
                </a:solidFill>
              </a:rPr>
              <a:t>Højreklik på billedet og send</a:t>
            </a:r>
            <a:r>
              <a:rPr lang="da-DK" sz="1000" b="0" baseline="0">
                <a:solidFill>
                  <a:schemeClr val="tx1"/>
                </a:solidFill>
              </a:rPr>
              <a:t> det bagud</a:t>
            </a:r>
          </a:p>
        </p:txBody>
      </p:sp>
      <p:pic>
        <p:nvPicPr>
          <p:cNvPr id="15" name="Picture 14"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807" y="5054312"/>
            <a:ext cx="2205324" cy="1791593"/>
          </a:xfrm>
          <a:prstGeom prst="rect">
            <a:avLst/>
          </a:prstGeom>
        </p:spPr>
      </p:pic>
      <p:sp>
        <p:nvSpPr>
          <p:cNvPr id="13" name="Titel 6">
            <a:extLst>
              <a:ext uri="{FF2B5EF4-FFF2-40B4-BE49-F238E27FC236}">
                <a16:creationId xmlns:a16="http://schemas.microsoft.com/office/drawing/2014/main" id="{25E9C483-70A7-46A8-A879-C4D0968C6211}"/>
              </a:ext>
            </a:extLst>
          </p:cNvPr>
          <p:cNvSpPr txBox="1">
            <a:spLocks/>
          </p:cNvSpPr>
          <p:nvPr userDrawn="1"/>
        </p:nvSpPr>
        <p:spPr>
          <a:xfrm>
            <a:off x="568690" y="5957948"/>
            <a:ext cx="7395404" cy="704167"/>
          </a:xfrm>
          <a:prstGeom prst="rect">
            <a:avLst/>
          </a:prstGeom>
        </p:spPr>
        <p:txBody>
          <a:bodyPr vert="horz" lIns="0" tIns="0" rIns="0" bIns="0" rtlCol="0" anchor="ctr" anchorCtr="0">
            <a:spAutoFit/>
          </a:bodyPr>
          <a:lstStyle>
            <a:lvl1pPr algn="l" defTabSz="914400" rtl="0" eaLnBrk="1" latinLnBrk="0" hangingPunct="1">
              <a:lnSpc>
                <a:spcPct val="88000"/>
              </a:lnSpc>
              <a:spcBef>
                <a:spcPct val="0"/>
              </a:spcBef>
              <a:buNone/>
              <a:defRPr sz="5200" b="1" kern="1200" baseline="0">
                <a:solidFill>
                  <a:schemeClr val="tx2"/>
                </a:solidFill>
                <a:latin typeface="+mj-lt"/>
                <a:ea typeface="+mj-ea"/>
                <a:cs typeface="+mj-cs"/>
              </a:defRPr>
            </a:lvl1pPr>
          </a:lstStyle>
          <a:p>
            <a:r>
              <a:rPr lang="da-DK" sz="5200" dirty="0">
                <a:solidFill>
                  <a:schemeClr val="bg1"/>
                </a:solidFill>
              </a:rPr>
              <a:t>DPI</a:t>
            </a:r>
          </a:p>
        </p:txBody>
      </p:sp>
    </p:spTree>
    <p:extLst>
      <p:ext uri="{BB962C8B-B14F-4D97-AF65-F5344CB8AC3E}">
        <p14:creationId xmlns:p14="http://schemas.microsoft.com/office/powerpoint/2010/main" val="284042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3853F8-47D8-47A7-AAEA-E2DF7C2DB7B1}"/>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CCAEAAC6-C9B2-4F1E-BE5B-DC65004F40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8A3328E1-42F0-41C0-B848-2CF03CEEF40A}"/>
              </a:ext>
            </a:extLst>
          </p:cNvPr>
          <p:cNvSpPr>
            <a:spLocks noGrp="1"/>
          </p:cNvSpPr>
          <p:nvPr>
            <p:ph type="dt" sz="half" idx="10"/>
          </p:nvPr>
        </p:nvSpPr>
        <p:spPr/>
        <p:txBody>
          <a:bodyPr/>
          <a:lstStyle/>
          <a:p>
            <a:r>
              <a:rPr lang="da-DK"/>
              <a:t>03.06.2019</a:t>
            </a:r>
          </a:p>
        </p:txBody>
      </p:sp>
      <p:sp>
        <p:nvSpPr>
          <p:cNvPr id="5" name="Pladsholder til sidefod 4">
            <a:extLst>
              <a:ext uri="{FF2B5EF4-FFF2-40B4-BE49-F238E27FC236}">
                <a16:creationId xmlns:a16="http://schemas.microsoft.com/office/drawing/2014/main" id="{4D4498A7-243F-484E-BAA4-71BB5CE4A316}"/>
              </a:ext>
            </a:extLst>
          </p:cNvPr>
          <p:cNvSpPr>
            <a:spLocks noGrp="1"/>
          </p:cNvSpPr>
          <p:nvPr>
            <p:ph type="ftr" sz="quarter" idx="11"/>
          </p:nvPr>
        </p:nvSpPr>
        <p:spPr/>
        <p:txBody>
          <a:bodyPr/>
          <a:lstStyle/>
          <a:p>
            <a:r>
              <a:rPr lang="da-DK"/>
              <a:t>Bestyrelsesmøde</a:t>
            </a:r>
          </a:p>
        </p:txBody>
      </p:sp>
      <p:sp>
        <p:nvSpPr>
          <p:cNvPr id="6" name="Pladsholder til slidenummer 5">
            <a:extLst>
              <a:ext uri="{FF2B5EF4-FFF2-40B4-BE49-F238E27FC236}">
                <a16:creationId xmlns:a16="http://schemas.microsoft.com/office/drawing/2014/main" id="{76DCFAD8-08A1-49AC-AC32-BC2BF9A12BC5}"/>
              </a:ext>
            </a:extLst>
          </p:cNvPr>
          <p:cNvSpPr>
            <a:spLocks noGrp="1"/>
          </p:cNvSpPr>
          <p:nvPr>
            <p:ph type="sldNum" sz="quarter" idx="12"/>
          </p:nvPr>
        </p:nvSpPr>
        <p:spPr/>
        <p:txBody>
          <a:bodyPr/>
          <a:lstStyle/>
          <a:p>
            <a:fld id="{56FA2479-42A9-452C-91E5-D4CEDF76D606}" type="slidenum">
              <a:rPr lang="da-DK" smtClean="0"/>
              <a:t>‹nr.›</a:t>
            </a:fld>
            <a:endParaRPr lang="da-DK"/>
          </a:p>
        </p:txBody>
      </p:sp>
    </p:spTree>
    <p:extLst>
      <p:ext uri="{BB962C8B-B14F-4D97-AF65-F5344CB8AC3E}">
        <p14:creationId xmlns:p14="http://schemas.microsoft.com/office/powerpoint/2010/main" val="30066586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6289"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245656"/>
            <a:ext cx="12192000" cy="3460344"/>
          </a:xfrm>
          <a:solidFill>
            <a:schemeClr val="accent2">
              <a:alpha val="75000"/>
            </a:schemeClr>
          </a:solidFill>
        </p:spPr>
        <p:txBody>
          <a:bodyPr tIns="0"/>
          <a:lstStyle>
            <a:lvl1pPr marL="0" indent="0">
              <a:buFont typeface="Arial" pitchFamily="34" charset="0"/>
              <a:buNone/>
              <a:defRPr sz="100"/>
            </a:lvl1pPr>
          </a:lstStyle>
          <a:p>
            <a:pPr lvl="0"/>
            <a:r>
              <a:rPr lang="da-DK"/>
              <a:t>Klik for at redigere i master</a:t>
            </a:r>
          </a:p>
        </p:txBody>
      </p:sp>
      <p:sp>
        <p:nvSpPr>
          <p:cNvPr id="2" name="Title 1"/>
          <p:cNvSpPr>
            <a:spLocks noGrp="1"/>
          </p:cNvSpPr>
          <p:nvPr>
            <p:ph type="ctrTitle" hasCustomPrompt="1"/>
          </p:nvPr>
        </p:nvSpPr>
        <p:spPr>
          <a:xfrm>
            <a:off x="511376" y="2751609"/>
            <a:ext cx="7395404" cy="720197"/>
          </a:xfrm>
        </p:spPr>
        <p:txBody>
          <a:bodyPr anchor="t">
            <a:spAutoFit/>
          </a:bodyPr>
          <a:lstStyle>
            <a:lvl1pPr>
              <a:lnSpc>
                <a:spcPct val="88000"/>
              </a:lnSpc>
              <a:defRPr sz="5200" baseline="0">
                <a:solidFill>
                  <a:schemeClr val="bg1"/>
                </a:solidFill>
              </a:defRPr>
            </a:lvl1pPr>
          </a:lstStyle>
          <a:p>
            <a:r>
              <a:rPr lang="da-DK" noProof="0"/>
              <a:t>Titel på en linje</a:t>
            </a:r>
          </a:p>
        </p:txBody>
      </p:sp>
      <p:sp>
        <p:nvSpPr>
          <p:cNvPr id="37" name="Text Placeholder 6"/>
          <p:cNvSpPr>
            <a:spLocks noGrp="1"/>
          </p:cNvSpPr>
          <p:nvPr>
            <p:ph type="body" sz="quarter" idx="27" hasCustomPrompt="1"/>
          </p:nvPr>
        </p:nvSpPr>
        <p:spPr>
          <a:xfrm>
            <a:off x="554110" y="3829781"/>
            <a:ext cx="7352669" cy="1440000"/>
          </a:xfrm>
        </p:spPr>
        <p:txBody>
          <a:bodyPr/>
          <a:lstStyle>
            <a:lvl1pPr marL="0" indent="0">
              <a:buNone/>
              <a:defRPr sz="2400" b="0">
                <a:solidFill>
                  <a:srgbClr val="FFFFFF"/>
                </a:solidFill>
              </a:defRPr>
            </a:lvl1pPr>
            <a:lvl2pPr marL="252000" indent="0">
              <a:buNone/>
              <a:defRPr/>
            </a:lvl2pPr>
          </a:lstStyle>
          <a:p>
            <a:pPr lvl="0"/>
            <a:r>
              <a:rPr lang="da-DK"/>
              <a:t>Klik for at tilføje manchet i en eller flere linjer</a:t>
            </a:r>
          </a:p>
        </p:txBody>
      </p:sp>
      <p:sp>
        <p:nvSpPr>
          <p:cNvPr id="16" name="TextBox 15"/>
          <p:cNvSpPr txBox="1"/>
          <p:nvPr userDrawn="1"/>
        </p:nvSpPr>
        <p:spPr>
          <a:xfrm>
            <a:off x="-2476823" y="4139563"/>
            <a:ext cx="2332343"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639" y="1"/>
            <a:ext cx="32622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a:solidFill>
                  <a:schemeClr val="tx1"/>
                </a:solidFill>
                <a:cs typeface="Arial" charset="0"/>
              </a:rPr>
              <a:t>Vis hjælpelinjer</a:t>
            </a:r>
          </a:p>
          <a:p>
            <a:pPr algn="r" defTabSz="457200">
              <a:tabLst>
                <a:tab pos="177800" algn="l"/>
              </a:tabLst>
              <a:defRPr/>
            </a:pPr>
            <a:r>
              <a:rPr lang="da-DK" sz="1000">
                <a:solidFill>
                  <a:schemeClr val="tx1"/>
                </a:solidFill>
                <a:cs typeface="Arial" charset="0"/>
              </a:rPr>
              <a:t>1.	Højreklik udenfor </a:t>
            </a:r>
            <a:r>
              <a:rPr lang="da-DK" sz="1000" err="1">
                <a:solidFill>
                  <a:schemeClr val="tx1"/>
                </a:solidFill>
                <a:cs typeface="Arial" charset="0"/>
              </a:rPr>
              <a:t>slidet</a:t>
            </a:r>
            <a:r>
              <a:rPr lang="da-DK" sz="100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a:solidFill>
                  <a:schemeClr val="tx1"/>
                </a:solidFill>
                <a:cs typeface="Arial" charset="0"/>
              </a:rPr>
              <a:t>Vælg OK </a:t>
            </a:r>
          </a:p>
        </p:txBody>
      </p:sp>
      <p:sp>
        <p:nvSpPr>
          <p:cNvPr id="19" name="TextBox 17"/>
          <p:cNvSpPr txBox="1">
            <a:spLocks noChangeArrowheads="1"/>
          </p:cNvSpPr>
          <p:nvPr userDrawn="1"/>
        </p:nvSpPr>
        <p:spPr bwMode="auto">
          <a:xfrm>
            <a:off x="-2787105" y="1511771"/>
            <a:ext cx="264262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a:solidFill>
                  <a:schemeClr val="tx1"/>
                </a:solidFill>
              </a:rPr>
              <a:t>Indsæt et baggrundsbillede</a:t>
            </a:r>
          </a:p>
          <a:p>
            <a:pPr marL="0" indent="0" algn="r" eaLnBrk="1" hangingPunct="1">
              <a:buNone/>
              <a:defRPr/>
            </a:pPr>
            <a:r>
              <a:rPr lang="da-DK" sz="1000" b="0">
                <a:solidFill>
                  <a:schemeClr val="tx1"/>
                </a:solidFill>
              </a:rPr>
              <a:t>1. Indsæt et billede ved at klikke på den </a:t>
            </a:r>
            <a:br>
              <a:rPr lang="da-DK" sz="1000" b="0">
                <a:solidFill>
                  <a:schemeClr val="tx1"/>
                </a:solidFill>
              </a:rPr>
            </a:br>
            <a:r>
              <a:rPr lang="da-DK" sz="1000" b="0">
                <a:solidFill>
                  <a:schemeClr val="tx1"/>
                </a:solidFill>
              </a:rPr>
              <a:t>hvide </a:t>
            </a:r>
            <a:r>
              <a:rPr lang="da-DK" sz="1000" b="0" err="1">
                <a:solidFill>
                  <a:schemeClr val="tx1"/>
                </a:solidFill>
              </a:rPr>
              <a:t>billedepladsholder</a:t>
            </a:r>
            <a:endParaRPr lang="da-DK" sz="1000" b="0">
              <a:solidFill>
                <a:schemeClr val="tx1"/>
              </a:solidFill>
            </a:endParaRPr>
          </a:p>
          <a:p>
            <a:pPr marL="0" indent="0" algn="r" eaLnBrk="1" hangingPunct="1">
              <a:buNone/>
              <a:defRPr/>
            </a:pPr>
            <a:r>
              <a:rPr lang="da-DK" sz="1000" b="0">
                <a:solidFill>
                  <a:schemeClr val="tx1"/>
                </a:solidFill>
              </a:rPr>
              <a:t>2. Via</a:t>
            </a:r>
            <a:r>
              <a:rPr lang="da-DK" sz="1000" b="0" baseline="0">
                <a:solidFill>
                  <a:schemeClr val="tx1"/>
                </a:solidFill>
              </a:rPr>
              <a:t> ”indsæt” – Vælg ”billede” og ”billede fra fil” – Herfra vælger du billedet, fra din computer, som skal indsættes </a:t>
            </a:r>
          </a:p>
          <a:p>
            <a:pPr marL="0" indent="0" algn="r" eaLnBrk="1" hangingPunct="1">
              <a:buNone/>
              <a:defRPr/>
            </a:pPr>
            <a:r>
              <a:rPr lang="da-DK" sz="1000" b="0" baseline="0">
                <a:solidFill>
                  <a:schemeClr val="tx1"/>
                </a:solidFill>
              </a:rPr>
              <a:t>3. </a:t>
            </a:r>
            <a:r>
              <a:rPr lang="da-DK" sz="1000" b="0">
                <a:solidFill>
                  <a:schemeClr val="tx1"/>
                </a:solidFill>
              </a:rPr>
              <a:t>Højreklik på billedet og send</a:t>
            </a:r>
            <a:r>
              <a:rPr lang="da-DK" sz="1000" b="0" baseline="0">
                <a:solidFill>
                  <a:schemeClr val="tx1"/>
                </a:solidFill>
              </a:rPr>
              <a:t> det bagud</a:t>
            </a:r>
          </a:p>
        </p:txBody>
      </p:sp>
      <p:pic>
        <p:nvPicPr>
          <p:cNvPr id="13" name="Picture 12"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807" y="5054312"/>
            <a:ext cx="2205324" cy="1791593"/>
          </a:xfrm>
          <a:prstGeom prst="rect">
            <a:avLst/>
          </a:prstGeom>
        </p:spPr>
      </p:pic>
      <p:sp>
        <p:nvSpPr>
          <p:cNvPr id="12" name="Text Placeholder 13"/>
          <p:cNvSpPr>
            <a:spLocks noGrp="1"/>
          </p:cNvSpPr>
          <p:nvPr>
            <p:ph type="body" sz="quarter" idx="26"/>
          </p:nvPr>
        </p:nvSpPr>
        <p:spPr>
          <a:xfrm>
            <a:off x="552438" y="6205995"/>
            <a:ext cx="2548457" cy="180000"/>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i master</a:t>
            </a:r>
          </a:p>
        </p:txBody>
      </p:sp>
      <p:sp>
        <p:nvSpPr>
          <p:cNvPr id="15" name="Text Placeholder 13"/>
          <p:cNvSpPr>
            <a:spLocks noGrp="1"/>
          </p:cNvSpPr>
          <p:nvPr>
            <p:ph type="body" sz="quarter" idx="19"/>
          </p:nvPr>
        </p:nvSpPr>
        <p:spPr>
          <a:xfrm>
            <a:off x="10682378" y="5988209"/>
            <a:ext cx="1008128" cy="587589"/>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i master</a:t>
            </a:r>
          </a:p>
        </p:txBody>
      </p:sp>
    </p:spTree>
    <p:extLst>
      <p:ext uri="{BB962C8B-B14F-4D97-AF65-F5344CB8AC3E}">
        <p14:creationId xmlns:p14="http://schemas.microsoft.com/office/powerpoint/2010/main" val="1260187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orside - Fuldt billede og tekstbånd - Grønt logo">
    <p:spTree>
      <p:nvGrpSpPr>
        <p:cNvPr id="1" name=""/>
        <p:cNvGrpSpPr/>
        <p:nvPr/>
      </p:nvGrpSpPr>
      <p:grpSpPr>
        <a:xfrm>
          <a:off x="0" y="0"/>
          <a:ext cx="0" cy="0"/>
          <a:chOff x="0" y="0"/>
          <a:chExt cx="0" cy="0"/>
        </a:xfrm>
      </p:grpSpPr>
      <p:sp>
        <p:nvSpPr>
          <p:cNvPr id="17" name="Text Placeholder 13"/>
          <p:cNvSpPr>
            <a:spLocks noGrp="1"/>
          </p:cNvSpPr>
          <p:nvPr>
            <p:ph type="body" sz="quarter" idx="28"/>
          </p:nvPr>
        </p:nvSpPr>
        <p:spPr>
          <a:xfrm>
            <a:off x="-1" y="2245656"/>
            <a:ext cx="12192000" cy="3460344"/>
          </a:xfrm>
          <a:solidFill>
            <a:schemeClr val="accent2">
              <a:alpha val="75000"/>
            </a:schemeClr>
          </a:solidFill>
        </p:spPr>
        <p:txBody>
          <a:bodyPr tIns="0"/>
          <a:lstStyle>
            <a:lvl1pPr marL="0" indent="0">
              <a:buFont typeface="Arial" pitchFamily="34" charset="0"/>
              <a:buNone/>
              <a:defRPr sz="100"/>
            </a:lvl1pPr>
          </a:lstStyle>
          <a:p>
            <a:pPr lvl="0"/>
            <a:r>
              <a:rPr lang="da-DK"/>
              <a:t>Klik for at redigere i master</a:t>
            </a:r>
          </a:p>
        </p:txBody>
      </p:sp>
      <p:sp>
        <p:nvSpPr>
          <p:cNvPr id="2" name="Title 1"/>
          <p:cNvSpPr>
            <a:spLocks noGrp="1"/>
          </p:cNvSpPr>
          <p:nvPr>
            <p:ph type="ctrTitle" hasCustomPrompt="1"/>
          </p:nvPr>
        </p:nvSpPr>
        <p:spPr>
          <a:xfrm>
            <a:off x="511376" y="2751609"/>
            <a:ext cx="7395404" cy="720197"/>
          </a:xfrm>
        </p:spPr>
        <p:txBody>
          <a:bodyPr anchor="t">
            <a:spAutoFit/>
          </a:bodyPr>
          <a:lstStyle>
            <a:lvl1pPr>
              <a:lnSpc>
                <a:spcPct val="88000"/>
              </a:lnSpc>
              <a:defRPr sz="5200" baseline="0">
                <a:solidFill>
                  <a:schemeClr val="bg1"/>
                </a:solidFill>
              </a:defRPr>
            </a:lvl1pPr>
          </a:lstStyle>
          <a:p>
            <a:r>
              <a:rPr lang="da-DK" noProof="0"/>
              <a:t>Titel på en linje</a:t>
            </a:r>
          </a:p>
        </p:txBody>
      </p:sp>
      <p:sp>
        <p:nvSpPr>
          <p:cNvPr id="37" name="Text Placeholder 6"/>
          <p:cNvSpPr>
            <a:spLocks noGrp="1"/>
          </p:cNvSpPr>
          <p:nvPr>
            <p:ph type="body" sz="quarter" idx="27" hasCustomPrompt="1"/>
          </p:nvPr>
        </p:nvSpPr>
        <p:spPr>
          <a:xfrm>
            <a:off x="554110" y="3829781"/>
            <a:ext cx="7352669" cy="1440000"/>
          </a:xfrm>
        </p:spPr>
        <p:txBody>
          <a:bodyPr/>
          <a:lstStyle>
            <a:lvl1pPr marL="0" indent="0">
              <a:buNone/>
              <a:defRPr sz="2400" b="0">
                <a:solidFill>
                  <a:srgbClr val="FFFFFF"/>
                </a:solidFill>
              </a:defRPr>
            </a:lvl1pPr>
            <a:lvl2pPr marL="252000" indent="0">
              <a:buNone/>
              <a:defRPr/>
            </a:lvl2pPr>
          </a:lstStyle>
          <a:p>
            <a:pPr lvl="0"/>
            <a:r>
              <a:rPr lang="da-DK"/>
              <a:t>Klik for at tilføje manchet i en eller flere linjer</a:t>
            </a:r>
          </a:p>
        </p:txBody>
      </p:sp>
      <p:sp>
        <p:nvSpPr>
          <p:cNvPr id="16" name="TextBox 15"/>
          <p:cNvSpPr txBox="1"/>
          <p:nvPr userDrawn="1"/>
        </p:nvSpPr>
        <p:spPr>
          <a:xfrm>
            <a:off x="-2476823" y="4139563"/>
            <a:ext cx="2332343"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639" y="1"/>
            <a:ext cx="32622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a:solidFill>
                  <a:schemeClr val="tx1"/>
                </a:solidFill>
                <a:cs typeface="Arial" charset="0"/>
              </a:rPr>
              <a:t>Vis hjælpelinjer</a:t>
            </a:r>
          </a:p>
          <a:p>
            <a:pPr algn="r" defTabSz="457200">
              <a:tabLst>
                <a:tab pos="177800" algn="l"/>
              </a:tabLst>
              <a:defRPr/>
            </a:pPr>
            <a:r>
              <a:rPr lang="da-DK" sz="1000">
                <a:solidFill>
                  <a:schemeClr val="tx1"/>
                </a:solidFill>
                <a:cs typeface="Arial" charset="0"/>
              </a:rPr>
              <a:t>1.	Højreklik udenfor </a:t>
            </a:r>
            <a:r>
              <a:rPr lang="da-DK" sz="1000" err="1">
                <a:solidFill>
                  <a:schemeClr val="tx1"/>
                </a:solidFill>
                <a:cs typeface="Arial" charset="0"/>
              </a:rPr>
              <a:t>slidet</a:t>
            </a:r>
            <a:r>
              <a:rPr lang="da-DK" sz="100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a:solidFill>
                  <a:schemeClr val="tx1"/>
                </a:solidFill>
                <a:cs typeface="Arial" charset="0"/>
              </a:rPr>
              <a:t>Vælg OK </a:t>
            </a:r>
          </a:p>
        </p:txBody>
      </p:sp>
      <p:sp>
        <p:nvSpPr>
          <p:cNvPr id="19" name="TextBox 17"/>
          <p:cNvSpPr txBox="1">
            <a:spLocks noChangeArrowheads="1"/>
          </p:cNvSpPr>
          <p:nvPr userDrawn="1"/>
        </p:nvSpPr>
        <p:spPr bwMode="auto">
          <a:xfrm>
            <a:off x="-2787105" y="1511771"/>
            <a:ext cx="264262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a:solidFill>
                  <a:schemeClr val="tx1"/>
                </a:solidFill>
              </a:rPr>
              <a:t>Indsæt et baggrundsbillede</a:t>
            </a:r>
          </a:p>
          <a:p>
            <a:pPr marL="0" indent="0" algn="r" eaLnBrk="1" hangingPunct="1">
              <a:buNone/>
              <a:defRPr/>
            </a:pPr>
            <a:r>
              <a:rPr lang="da-DK" sz="1000" b="0">
                <a:solidFill>
                  <a:schemeClr val="tx1"/>
                </a:solidFill>
              </a:rPr>
              <a:t>1. Indsæt et billede ved at klikke på den </a:t>
            </a:r>
            <a:br>
              <a:rPr lang="da-DK" sz="1000" b="0">
                <a:solidFill>
                  <a:schemeClr val="tx1"/>
                </a:solidFill>
              </a:rPr>
            </a:br>
            <a:r>
              <a:rPr lang="da-DK" sz="1000" b="0">
                <a:solidFill>
                  <a:schemeClr val="tx1"/>
                </a:solidFill>
              </a:rPr>
              <a:t>hvide </a:t>
            </a:r>
            <a:r>
              <a:rPr lang="da-DK" sz="1000" b="0" err="1">
                <a:solidFill>
                  <a:schemeClr val="tx1"/>
                </a:solidFill>
              </a:rPr>
              <a:t>billedepladsholder</a:t>
            </a:r>
            <a:endParaRPr lang="da-DK" sz="1000" b="0">
              <a:solidFill>
                <a:schemeClr val="tx1"/>
              </a:solidFill>
            </a:endParaRPr>
          </a:p>
          <a:p>
            <a:pPr marL="0" indent="0" algn="r" eaLnBrk="1" hangingPunct="1">
              <a:buNone/>
              <a:defRPr/>
            </a:pPr>
            <a:r>
              <a:rPr lang="da-DK" sz="1000" b="0">
                <a:solidFill>
                  <a:schemeClr val="tx1"/>
                </a:solidFill>
              </a:rPr>
              <a:t>2. Via</a:t>
            </a:r>
            <a:r>
              <a:rPr lang="da-DK" sz="1000" b="0" baseline="0">
                <a:solidFill>
                  <a:schemeClr val="tx1"/>
                </a:solidFill>
              </a:rPr>
              <a:t> ”indsæt” – Vælg ”billede” og ”billede fra fil” – Herfra vælger du billedet, fra din computer, som skal indsættes </a:t>
            </a:r>
          </a:p>
          <a:p>
            <a:pPr marL="0" indent="0" algn="r" eaLnBrk="1" hangingPunct="1">
              <a:buNone/>
              <a:defRPr/>
            </a:pPr>
            <a:r>
              <a:rPr lang="da-DK" sz="1000" b="0" baseline="0">
                <a:solidFill>
                  <a:schemeClr val="tx1"/>
                </a:solidFill>
              </a:rPr>
              <a:t>3. </a:t>
            </a:r>
            <a:r>
              <a:rPr lang="da-DK" sz="1000" b="0">
                <a:solidFill>
                  <a:schemeClr val="tx1"/>
                </a:solidFill>
              </a:rPr>
              <a:t>Højreklik på billedet og send</a:t>
            </a:r>
            <a:r>
              <a:rPr lang="da-DK" sz="1000" b="0" baseline="0">
                <a:solidFill>
                  <a:schemeClr val="tx1"/>
                </a:solidFill>
              </a:rPr>
              <a:t> det bagud</a:t>
            </a:r>
          </a:p>
        </p:txBody>
      </p:sp>
      <p:pic>
        <p:nvPicPr>
          <p:cNvPr id="13" name="Picture 12"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807" y="5054312"/>
            <a:ext cx="2205324" cy="1791593"/>
          </a:xfrm>
          <a:prstGeom prst="rect">
            <a:avLst/>
          </a:prstGeom>
        </p:spPr>
      </p:pic>
    </p:spTree>
    <p:extLst>
      <p:ext uri="{BB962C8B-B14F-4D97-AF65-F5344CB8AC3E}">
        <p14:creationId xmlns:p14="http://schemas.microsoft.com/office/powerpoint/2010/main" val="3852349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Hvid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6289"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2000" cy="2520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i master</a:t>
            </a:r>
          </a:p>
        </p:txBody>
      </p:sp>
      <p:sp>
        <p:nvSpPr>
          <p:cNvPr id="2" name="Title 1"/>
          <p:cNvSpPr>
            <a:spLocks noGrp="1"/>
          </p:cNvSpPr>
          <p:nvPr>
            <p:ph type="ctrTitle" hasCustomPrompt="1"/>
          </p:nvPr>
        </p:nvSpPr>
        <p:spPr>
          <a:xfrm>
            <a:off x="511376" y="3249792"/>
            <a:ext cx="7395404" cy="720197"/>
          </a:xfrm>
        </p:spPr>
        <p:txBody>
          <a:bodyPr anchor="t">
            <a:spAutoFit/>
          </a:bodyPr>
          <a:lstStyle>
            <a:lvl1pPr>
              <a:lnSpc>
                <a:spcPct val="88000"/>
              </a:lnSpc>
              <a:defRPr sz="5200" baseline="0">
                <a:solidFill>
                  <a:schemeClr val="bg1"/>
                </a:solidFill>
              </a:defRPr>
            </a:lvl1pPr>
          </a:lstStyle>
          <a:p>
            <a:r>
              <a:rPr lang="da-DK" noProof="0"/>
              <a:t>Titel på en linje</a:t>
            </a:r>
          </a:p>
        </p:txBody>
      </p:sp>
      <p:sp>
        <p:nvSpPr>
          <p:cNvPr id="37" name="Text Placeholder 6"/>
          <p:cNvSpPr>
            <a:spLocks noGrp="1"/>
          </p:cNvSpPr>
          <p:nvPr>
            <p:ph type="body" sz="quarter" idx="27" hasCustomPrompt="1"/>
          </p:nvPr>
        </p:nvSpPr>
        <p:spPr>
          <a:xfrm>
            <a:off x="554110" y="4267200"/>
            <a:ext cx="7352669" cy="673101"/>
          </a:xfrm>
        </p:spPr>
        <p:txBody>
          <a:bodyPr/>
          <a:lstStyle>
            <a:lvl1pPr marL="0" indent="0">
              <a:buNone/>
              <a:defRPr sz="2400" b="0">
                <a:solidFill>
                  <a:srgbClr val="FFFFFF"/>
                </a:solidFill>
              </a:defRPr>
            </a:lvl1pPr>
            <a:lvl2pPr marL="252000" indent="0">
              <a:buNone/>
              <a:defRPr/>
            </a:lvl2pPr>
          </a:lstStyle>
          <a:p>
            <a:pPr lvl="0"/>
            <a:r>
              <a:rPr lang="da-DK"/>
              <a:t>Klik for at tilføje manchet i en eller to linjer</a:t>
            </a:r>
          </a:p>
        </p:txBody>
      </p:sp>
      <p:sp>
        <p:nvSpPr>
          <p:cNvPr id="16" name="TextBox 15"/>
          <p:cNvSpPr txBox="1"/>
          <p:nvPr userDrawn="1"/>
        </p:nvSpPr>
        <p:spPr>
          <a:xfrm>
            <a:off x="-2476823" y="4139563"/>
            <a:ext cx="2332343"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639" y="1"/>
            <a:ext cx="32622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a:solidFill>
                  <a:schemeClr val="tx1"/>
                </a:solidFill>
                <a:cs typeface="Arial" charset="0"/>
              </a:rPr>
              <a:t>Vis hjælpelinjer</a:t>
            </a:r>
          </a:p>
          <a:p>
            <a:pPr algn="r" defTabSz="457200">
              <a:tabLst>
                <a:tab pos="177800" algn="l"/>
              </a:tabLst>
              <a:defRPr/>
            </a:pPr>
            <a:r>
              <a:rPr lang="da-DK" sz="1000">
                <a:solidFill>
                  <a:schemeClr val="tx1"/>
                </a:solidFill>
                <a:cs typeface="Arial" charset="0"/>
              </a:rPr>
              <a:t>1.	Højreklik udenfor </a:t>
            </a:r>
            <a:r>
              <a:rPr lang="da-DK" sz="1000" err="1">
                <a:solidFill>
                  <a:schemeClr val="tx1"/>
                </a:solidFill>
                <a:cs typeface="Arial" charset="0"/>
              </a:rPr>
              <a:t>slidet</a:t>
            </a:r>
            <a:r>
              <a:rPr lang="da-DK" sz="100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a:solidFill>
                  <a:schemeClr val="tx1"/>
                </a:solidFill>
                <a:cs typeface="Arial" charset="0"/>
              </a:rPr>
              <a:t>Vælg OK </a:t>
            </a:r>
          </a:p>
        </p:txBody>
      </p:sp>
      <p:sp>
        <p:nvSpPr>
          <p:cNvPr id="19" name="TextBox 17"/>
          <p:cNvSpPr txBox="1">
            <a:spLocks noChangeArrowheads="1"/>
          </p:cNvSpPr>
          <p:nvPr userDrawn="1"/>
        </p:nvSpPr>
        <p:spPr bwMode="auto">
          <a:xfrm>
            <a:off x="-2787105" y="1511771"/>
            <a:ext cx="264262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a:solidFill>
                  <a:schemeClr val="tx1"/>
                </a:solidFill>
              </a:rPr>
              <a:t>Indsæt et baggrundsbillede</a:t>
            </a:r>
          </a:p>
          <a:p>
            <a:pPr marL="0" indent="0" algn="r" eaLnBrk="1" hangingPunct="1">
              <a:buNone/>
              <a:defRPr/>
            </a:pPr>
            <a:r>
              <a:rPr lang="da-DK" sz="1000" b="0">
                <a:solidFill>
                  <a:schemeClr val="tx1"/>
                </a:solidFill>
              </a:rPr>
              <a:t>1. Indsæt et billede ved at klikke på den </a:t>
            </a:r>
            <a:br>
              <a:rPr lang="da-DK" sz="1000" b="0">
                <a:solidFill>
                  <a:schemeClr val="tx1"/>
                </a:solidFill>
              </a:rPr>
            </a:br>
            <a:r>
              <a:rPr lang="da-DK" sz="1000" b="0">
                <a:solidFill>
                  <a:schemeClr val="tx1"/>
                </a:solidFill>
              </a:rPr>
              <a:t>hvide </a:t>
            </a:r>
            <a:r>
              <a:rPr lang="da-DK" sz="1000" b="0" err="1">
                <a:solidFill>
                  <a:schemeClr val="tx1"/>
                </a:solidFill>
              </a:rPr>
              <a:t>billedepladsholder</a:t>
            </a:r>
            <a:endParaRPr lang="da-DK" sz="1000" b="0">
              <a:solidFill>
                <a:schemeClr val="tx1"/>
              </a:solidFill>
            </a:endParaRPr>
          </a:p>
          <a:p>
            <a:pPr marL="0" indent="0" algn="r" eaLnBrk="1" hangingPunct="1">
              <a:buNone/>
              <a:defRPr/>
            </a:pPr>
            <a:r>
              <a:rPr lang="da-DK" sz="1000" b="0">
                <a:solidFill>
                  <a:schemeClr val="tx1"/>
                </a:solidFill>
              </a:rPr>
              <a:t>2. Via</a:t>
            </a:r>
            <a:r>
              <a:rPr lang="da-DK" sz="1000" b="0" baseline="0">
                <a:solidFill>
                  <a:schemeClr val="tx1"/>
                </a:solidFill>
              </a:rPr>
              <a:t> ”indsæt” – Vælg ”billede” og ”billede fra fil” – Herfra vælger du billedet, fra din computer, som skal indsættes </a:t>
            </a:r>
          </a:p>
          <a:p>
            <a:pPr marL="0" indent="0" algn="r" eaLnBrk="1" hangingPunct="1">
              <a:buNone/>
              <a:defRPr/>
            </a:pPr>
            <a:r>
              <a:rPr lang="da-DK" sz="1000" b="0" baseline="0">
                <a:solidFill>
                  <a:schemeClr val="tx1"/>
                </a:solidFill>
              </a:rPr>
              <a:t>3. </a:t>
            </a:r>
            <a:r>
              <a:rPr lang="da-DK" sz="1000" b="0">
                <a:solidFill>
                  <a:schemeClr val="tx1"/>
                </a:solidFill>
              </a:rPr>
              <a:t>Højreklik på billedet og send</a:t>
            </a:r>
            <a:r>
              <a:rPr lang="da-DK" sz="1000" b="0" baseline="0">
                <a:solidFill>
                  <a:schemeClr val="tx1"/>
                </a:solidFill>
              </a:rPr>
              <a:t> det bagud</a:t>
            </a:r>
          </a:p>
        </p:txBody>
      </p:sp>
      <p:pic>
        <p:nvPicPr>
          <p:cNvPr id="27" name="Picture 26"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807" y="5054312"/>
            <a:ext cx="2205324" cy="1791593"/>
          </a:xfrm>
          <a:prstGeom prst="rect">
            <a:avLst/>
          </a:prstGeom>
        </p:spPr>
      </p:pic>
      <p:sp>
        <p:nvSpPr>
          <p:cNvPr id="12" name="Text Placeholder 13"/>
          <p:cNvSpPr>
            <a:spLocks noGrp="1"/>
          </p:cNvSpPr>
          <p:nvPr>
            <p:ph type="body" sz="quarter" idx="26"/>
          </p:nvPr>
        </p:nvSpPr>
        <p:spPr>
          <a:xfrm>
            <a:off x="552438" y="6205995"/>
            <a:ext cx="2548457" cy="180000"/>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i master</a:t>
            </a:r>
          </a:p>
        </p:txBody>
      </p:sp>
      <p:sp>
        <p:nvSpPr>
          <p:cNvPr id="14" name="Text Placeholder 13"/>
          <p:cNvSpPr>
            <a:spLocks noGrp="1"/>
          </p:cNvSpPr>
          <p:nvPr>
            <p:ph type="body" sz="quarter" idx="19"/>
          </p:nvPr>
        </p:nvSpPr>
        <p:spPr>
          <a:xfrm>
            <a:off x="10682378" y="5988209"/>
            <a:ext cx="1008128" cy="587589"/>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i master</a:t>
            </a:r>
          </a:p>
        </p:txBody>
      </p:sp>
    </p:spTree>
    <p:extLst>
      <p:ext uri="{BB962C8B-B14F-4D97-AF65-F5344CB8AC3E}">
        <p14:creationId xmlns:p14="http://schemas.microsoft.com/office/powerpoint/2010/main" val="33672468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orside – Snævert tekstbånd - Grønt logo">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6289" cy="6858000"/>
          </a:xfrm>
        </p:spPr>
        <p:txBody>
          <a:bodyPr tIns="720000" anchor="t">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a:t>Indsæt et baggrundsbillede ved at klikke på det hvide felt og indsæt billede via ”indsæt billede” i menulinjen</a:t>
            </a:r>
          </a:p>
        </p:txBody>
      </p:sp>
      <p:sp>
        <p:nvSpPr>
          <p:cNvPr id="17" name="Text Placeholder 13"/>
          <p:cNvSpPr>
            <a:spLocks noGrp="1"/>
          </p:cNvSpPr>
          <p:nvPr>
            <p:ph type="body" sz="quarter" idx="28"/>
          </p:nvPr>
        </p:nvSpPr>
        <p:spPr>
          <a:xfrm>
            <a:off x="-1" y="2743839"/>
            <a:ext cx="12192000" cy="2520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i master</a:t>
            </a:r>
          </a:p>
        </p:txBody>
      </p:sp>
      <p:sp>
        <p:nvSpPr>
          <p:cNvPr id="2" name="Title 1"/>
          <p:cNvSpPr>
            <a:spLocks noGrp="1"/>
          </p:cNvSpPr>
          <p:nvPr>
            <p:ph type="ctrTitle" hasCustomPrompt="1"/>
          </p:nvPr>
        </p:nvSpPr>
        <p:spPr>
          <a:xfrm>
            <a:off x="511376" y="3249792"/>
            <a:ext cx="7395404" cy="720197"/>
          </a:xfrm>
        </p:spPr>
        <p:txBody>
          <a:bodyPr anchor="t">
            <a:spAutoFit/>
          </a:bodyPr>
          <a:lstStyle>
            <a:lvl1pPr>
              <a:lnSpc>
                <a:spcPct val="88000"/>
              </a:lnSpc>
              <a:defRPr sz="5200" baseline="0">
                <a:solidFill>
                  <a:schemeClr val="bg1"/>
                </a:solidFill>
              </a:defRPr>
            </a:lvl1pPr>
          </a:lstStyle>
          <a:p>
            <a:r>
              <a:rPr lang="da-DK" noProof="0"/>
              <a:t>Titel på en linje</a:t>
            </a:r>
          </a:p>
        </p:txBody>
      </p:sp>
      <p:sp>
        <p:nvSpPr>
          <p:cNvPr id="37" name="Text Placeholder 6"/>
          <p:cNvSpPr>
            <a:spLocks noGrp="1"/>
          </p:cNvSpPr>
          <p:nvPr>
            <p:ph type="body" sz="quarter" idx="27" hasCustomPrompt="1"/>
          </p:nvPr>
        </p:nvSpPr>
        <p:spPr>
          <a:xfrm>
            <a:off x="554110" y="4267200"/>
            <a:ext cx="7352669" cy="673101"/>
          </a:xfrm>
        </p:spPr>
        <p:txBody>
          <a:bodyPr/>
          <a:lstStyle>
            <a:lvl1pPr marL="0" indent="0">
              <a:buNone/>
              <a:defRPr sz="2400" b="0">
                <a:solidFill>
                  <a:srgbClr val="FFFFFF"/>
                </a:solidFill>
              </a:defRPr>
            </a:lvl1pPr>
            <a:lvl2pPr marL="252000" indent="0">
              <a:buNone/>
              <a:defRPr/>
            </a:lvl2pPr>
          </a:lstStyle>
          <a:p>
            <a:pPr lvl="0"/>
            <a:r>
              <a:rPr lang="da-DK"/>
              <a:t>Klik for at tilføje manchet i en eller to linjer</a:t>
            </a:r>
          </a:p>
        </p:txBody>
      </p:sp>
      <p:sp>
        <p:nvSpPr>
          <p:cNvPr id="16" name="TextBox 15"/>
          <p:cNvSpPr txBox="1"/>
          <p:nvPr userDrawn="1"/>
        </p:nvSpPr>
        <p:spPr>
          <a:xfrm>
            <a:off x="-2476823" y="4139563"/>
            <a:ext cx="2332343"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639" y="1"/>
            <a:ext cx="32622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a:solidFill>
                  <a:schemeClr val="tx1"/>
                </a:solidFill>
                <a:cs typeface="Arial" charset="0"/>
              </a:rPr>
              <a:t>Vis hjælpelinjer</a:t>
            </a:r>
          </a:p>
          <a:p>
            <a:pPr algn="r" defTabSz="457200">
              <a:tabLst>
                <a:tab pos="177800" algn="l"/>
              </a:tabLst>
              <a:defRPr/>
            </a:pPr>
            <a:r>
              <a:rPr lang="da-DK" sz="1000">
                <a:solidFill>
                  <a:schemeClr val="tx1"/>
                </a:solidFill>
                <a:cs typeface="Arial" charset="0"/>
              </a:rPr>
              <a:t>1.	Højreklik udenfor </a:t>
            </a:r>
            <a:r>
              <a:rPr lang="da-DK" sz="1000" err="1">
                <a:solidFill>
                  <a:schemeClr val="tx1"/>
                </a:solidFill>
                <a:cs typeface="Arial" charset="0"/>
              </a:rPr>
              <a:t>slidet</a:t>
            </a:r>
            <a:r>
              <a:rPr lang="da-DK" sz="100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a:solidFill>
                  <a:schemeClr val="tx1"/>
                </a:solidFill>
                <a:cs typeface="Arial" charset="0"/>
              </a:rPr>
              <a:t>Vælg OK </a:t>
            </a:r>
          </a:p>
        </p:txBody>
      </p:sp>
      <p:sp>
        <p:nvSpPr>
          <p:cNvPr id="19" name="TextBox 17"/>
          <p:cNvSpPr txBox="1">
            <a:spLocks noChangeArrowheads="1"/>
          </p:cNvSpPr>
          <p:nvPr userDrawn="1"/>
        </p:nvSpPr>
        <p:spPr bwMode="auto">
          <a:xfrm>
            <a:off x="-2787105" y="1511771"/>
            <a:ext cx="264262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a:solidFill>
                  <a:schemeClr val="tx1"/>
                </a:solidFill>
              </a:rPr>
              <a:t>Indsæt et baggrundsbillede</a:t>
            </a:r>
          </a:p>
          <a:p>
            <a:pPr marL="0" indent="0" algn="r" eaLnBrk="1" hangingPunct="1">
              <a:buNone/>
              <a:defRPr/>
            </a:pPr>
            <a:r>
              <a:rPr lang="da-DK" sz="1000" b="0">
                <a:solidFill>
                  <a:schemeClr val="tx1"/>
                </a:solidFill>
              </a:rPr>
              <a:t>1. Indsæt et billede ved at klikke på den </a:t>
            </a:r>
            <a:br>
              <a:rPr lang="da-DK" sz="1000" b="0">
                <a:solidFill>
                  <a:schemeClr val="tx1"/>
                </a:solidFill>
              </a:rPr>
            </a:br>
            <a:r>
              <a:rPr lang="da-DK" sz="1000" b="0">
                <a:solidFill>
                  <a:schemeClr val="tx1"/>
                </a:solidFill>
              </a:rPr>
              <a:t>hvide </a:t>
            </a:r>
            <a:r>
              <a:rPr lang="da-DK" sz="1000" b="0" err="1">
                <a:solidFill>
                  <a:schemeClr val="tx1"/>
                </a:solidFill>
              </a:rPr>
              <a:t>billedepladsholder</a:t>
            </a:r>
            <a:endParaRPr lang="da-DK" sz="1000" b="0">
              <a:solidFill>
                <a:schemeClr val="tx1"/>
              </a:solidFill>
            </a:endParaRPr>
          </a:p>
          <a:p>
            <a:pPr marL="0" indent="0" algn="r" eaLnBrk="1" hangingPunct="1">
              <a:buNone/>
              <a:defRPr/>
            </a:pPr>
            <a:r>
              <a:rPr lang="da-DK" sz="1000" b="0">
                <a:solidFill>
                  <a:schemeClr val="tx1"/>
                </a:solidFill>
              </a:rPr>
              <a:t>2. Via</a:t>
            </a:r>
            <a:r>
              <a:rPr lang="da-DK" sz="1000" b="0" baseline="0">
                <a:solidFill>
                  <a:schemeClr val="tx1"/>
                </a:solidFill>
              </a:rPr>
              <a:t> ”indsæt” – Vælg ”billede” og ”billede fra fil” – Herfra vælger du billedet, fra din computer, som skal indsættes </a:t>
            </a:r>
          </a:p>
          <a:p>
            <a:pPr marL="0" indent="0" algn="r" eaLnBrk="1" hangingPunct="1">
              <a:buNone/>
              <a:defRPr/>
            </a:pPr>
            <a:r>
              <a:rPr lang="da-DK" sz="1000" b="0" baseline="0">
                <a:solidFill>
                  <a:schemeClr val="tx1"/>
                </a:solidFill>
              </a:rPr>
              <a:t>3. </a:t>
            </a:r>
            <a:r>
              <a:rPr lang="da-DK" sz="1000" b="0">
                <a:solidFill>
                  <a:schemeClr val="tx1"/>
                </a:solidFill>
              </a:rPr>
              <a:t>Højreklik på billedet og send</a:t>
            </a:r>
            <a:r>
              <a:rPr lang="da-DK" sz="1000" b="0" baseline="0">
                <a:solidFill>
                  <a:schemeClr val="tx1"/>
                </a:solidFill>
              </a:rPr>
              <a:t> det bagud</a:t>
            </a:r>
          </a:p>
        </p:txBody>
      </p:sp>
      <p:pic>
        <p:nvPicPr>
          <p:cNvPr id="27" name="Picture 26"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807" y="5054312"/>
            <a:ext cx="2205324" cy="1791593"/>
          </a:xfrm>
          <a:prstGeom prst="rect">
            <a:avLst/>
          </a:prstGeom>
        </p:spPr>
      </p:pic>
      <p:sp>
        <p:nvSpPr>
          <p:cNvPr id="13" name="Text Placeholder 13"/>
          <p:cNvSpPr>
            <a:spLocks noGrp="1"/>
          </p:cNvSpPr>
          <p:nvPr>
            <p:ph type="body" sz="quarter" idx="26"/>
          </p:nvPr>
        </p:nvSpPr>
        <p:spPr>
          <a:xfrm>
            <a:off x="552438" y="6205995"/>
            <a:ext cx="2548457" cy="180000"/>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i master</a:t>
            </a:r>
          </a:p>
        </p:txBody>
      </p:sp>
      <p:sp>
        <p:nvSpPr>
          <p:cNvPr id="15" name="Text Placeholder 13"/>
          <p:cNvSpPr>
            <a:spLocks noGrp="1"/>
          </p:cNvSpPr>
          <p:nvPr>
            <p:ph type="body" sz="quarter" idx="19"/>
          </p:nvPr>
        </p:nvSpPr>
        <p:spPr>
          <a:xfrm>
            <a:off x="10682378" y="5988209"/>
            <a:ext cx="1008128" cy="587589"/>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i master</a:t>
            </a:r>
          </a:p>
        </p:txBody>
      </p:sp>
    </p:spTree>
    <p:extLst>
      <p:ext uri="{BB962C8B-B14F-4D97-AF65-F5344CB8AC3E}">
        <p14:creationId xmlns:p14="http://schemas.microsoft.com/office/powerpoint/2010/main" val="4127618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861" y="392885"/>
            <a:ext cx="9386953" cy="711638"/>
          </a:xfrm>
        </p:spPr>
        <p:txBody>
          <a:bodyPr/>
          <a:lstStyle>
            <a:lvl1pPr>
              <a:defRPr/>
            </a:lvl1pPr>
          </a:lstStyle>
          <a:p>
            <a:r>
              <a:rPr lang="da-DK" noProof="0"/>
              <a:t>Overskrift i op til 2 linjer</a:t>
            </a:r>
          </a:p>
        </p:txBody>
      </p:sp>
      <p:grpSp>
        <p:nvGrpSpPr>
          <p:cNvPr id="16" name="Group 15"/>
          <p:cNvGrpSpPr/>
          <p:nvPr userDrawn="1"/>
        </p:nvGrpSpPr>
        <p:grpSpPr>
          <a:xfrm>
            <a:off x="-2482266" y="-680"/>
            <a:ext cx="2412408" cy="984930"/>
            <a:chOff x="-2481943" y="-680"/>
            <a:chExt cx="2412094" cy="984930"/>
          </a:xfrm>
        </p:grpSpPr>
        <p:sp>
          <p:nvSpPr>
            <p:cNvPr id="1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a:solidFill>
                    <a:schemeClr val="tx1"/>
                  </a:solidFill>
                  <a:latin typeface="+mn-lt"/>
                </a:rPr>
                <a:t>Tekstslide med punktopstilling</a:t>
              </a:r>
              <a:endParaRPr lang="da-DK" sz="1000">
                <a:solidFill>
                  <a:schemeClr val="tx1"/>
                </a:solidFill>
                <a:latin typeface="+mn-lt"/>
              </a:endParaRPr>
            </a:p>
            <a:p>
              <a:pPr algn="r" eaLnBrk="1" hangingPunct="1">
                <a:spcBef>
                  <a:spcPct val="50000"/>
                </a:spcBef>
                <a:defRPr/>
              </a:pPr>
              <a:r>
                <a:rPr lang="da-DK" sz="1000">
                  <a:solidFill>
                    <a:schemeClr val="tx1"/>
                  </a:solidFill>
                  <a:latin typeface="+mn-lt"/>
                </a:rPr>
                <a:t>Brug knapperne ‘Forøge / Formindske </a:t>
              </a:r>
              <a:br>
                <a:rPr lang="da-DK" sz="1000">
                  <a:solidFill>
                    <a:schemeClr val="tx1"/>
                  </a:solidFill>
                  <a:latin typeface="+mn-lt"/>
                </a:rPr>
              </a:br>
              <a:r>
                <a:rPr lang="da-DK" sz="1000">
                  <a:solidFill>
                    <a:schemeClr val="tx1"/>
                  </a:solidFill>
                  <a:latin typeface="+mn-lt"/>
                </a:rPr>
                <a:t>indryk’ for at skifte mellem</a:t>
              </a:r>
              <a:br>
                <a:rPr lang="da-DK" sz="1000">
                  <a:solidFill>
                    <a:schemeClr val="tx1"/>
                  </a:solidFill>
                  <a:latin typeface="+mn-lt"/>
                </a:rPr>
              </a:br>
              <a:r>
                <a:rPr lang="da-DK" sz="1000">
                  <a:solidFill>
                    <a:schemeClr val="tx1"/>
                  </a:solidFill>
                  <a:latin typeface="+mn-lt"/>
                </a:rPr>
                <a:t>de forskellige tekst niveauer</a:t>
              </a:r>
            </a:p>
            <a:p>
              <a:pPr algn="r" eaLnBrk="1" hangingPunct="1">
                <a:spcBef>
                  <a:spcPct val="50000"/>
                </a:spcBef>
                <a:defRPr/>
              </a:pPr>
              <a:endParaRPr lang="da-DK" sz="1000">
                <a:solidFill>
                  <a:schemeClr val="tx1"/>
                </a:solidFill>
                <a:latin typeface="+mn-lt"/>
              </a:endParaRPr>
            </a:p>
          </p:txBody>
        </p:sp>
        <p:grpSp>
          <p:nvGrpSpPr>
            <p:cNvPr id="18" name="Group 17"/>
            <p:cNvGrpSpPr/>
            <p:nvPr userDrawn="1"/>
          </p:nvGrpSpPr>
          <p:grpSpPr>
            <a:xfrm>
              <a:off x="-1072921" y="733313"/>
              <a:ext cx="992188" cy="250937"/>
              <a:chOff x="-1214439" y="765971"/>
              <a:chExt cx="992188" cy="250937"/>
            </a:xfrm>
          </p:grpSpPr>
          <p:grpSp>
            <p:nvGrpSpPr>
              <p:cNvPr id="20" name="Group 2"/>
              <p:cNvGrpSpPr>
                <a:grpSpLocks/>
              </p:cNvGrpSpPr>
              <p:nvPr/>
            </p:nvGrpSpPr>
            <p:grpSpPr bwMode="auto">
              <a:xfrm>
                <a:off x="-1214439" y="765971"/>
                <a:ext cx="437608" cy="246173"/>
                <a:chOff x="-1214439" y="732970"/>
                <a:chExt cx="437608" cy="246063"/>
              </a:xfrm>
            </p:grpSpPr>
            <p:grpSp>
              <p:nvGrpSpPr>
                <p:cNvPr id="25" name="Group 3"/>
                <p:cNvGrpSpPr>
                  <a:grpSpLocks/>
                </p:cNvGrpSpPr>
                <p:nvPr/>
              </p:nvGrpSpPr>
              <p:grpSpPr bwMode="auto">
                <a:xfrm>
                  <a:off x="-1214439" y="741702"/>
                  <a:ext cx="428625" cy="228600"/>
                  <a:chOff x="-727592" y="3306446"/>
                  <a:chExt cx="429053" cy="228767"/>
                </a:xfrm>
              </p:grpSpPr>
              <p:pic>
                <p:nvPicPr>
                  <p:cNvPr id="27" name="Picture 14" descr="fke3b.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65000"/>
                          <a:lumOff val="35000"/>
                        </a:schemeClr>
                      </a:solidFill>
                    </a:endParaRPr>
                  </a:p>
                </p:txBody>
              </p:sp>
            </p:grpSp>
            <p:sp>
              <p:nvSpPr>
                <p:cNvPr id="26" name="Rounded Rectangle 25"/>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65000"/>
                        <a:lumOff val="35000"/>
                      </a:schemeClr>
                    </a:solidFill>
                  </a:endParaRPr>
                </a:p>
              </p:txBody>
            </p:sp>
          </p:grpSp>
          <p:grpSp>
            <p:nvGrpSpPr>
              <p:cNvPr id="21" name="Group 28"/>
              <p:cNvGrpSpPr>
                <a:grpSpLocks/>
              </p:cNvGrpSpPr>
              <p:nvPr/>
            </p:nvGrpSpPr>
            <p:grpSpPr bwMode="auto">
              <a:xfrm>
                <a:off x="-682626" y="770735"/>
                <a:ext cx="460375" cy="246173"/>
                <a:chOff x="-561836" y="3417665"/>
                <a:chExt cx="460236" cy="245883"/>
              </a:xfrm>
            </p:grpSpPr>
            <p:pic>
              <p:nvPicPr>
                <p:cNvPr id="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65000"/>
                        <a:lumOff val="35000"/>
                      </a:schemeClr>
                    </a:solidFill>
                  </a:endParaRPr>
                </a:p>
              </p:txBody>
            </p:sp>
            <p:sp>
              <p:nvSpPr>
                <p:cNvPr id="24" name="Rounded Rectangle 23"/>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65000"/>
                        <a:lumOff val="35000"/>
                      </a:schemeClr>
                    </a:solidFill>
                  </a:endParaRPr>
                </a:p>
              </p:txBody>
            </p:sp>
          </p:grpSp>
        </p:grpSp>
      </p:grpSp>
      <p:sp>
        <p:nvSpPr>
          <p:cNvPr id="4" name="Date Placeholder 3"/>
          <p:cNvSpPr>
            <a:spLocks noGrp="1"/>
          </p:cNvSpPr>
          <p:nvPr>
            <p:ph type="dt" sz="half" idx="19"/>
          </p:nvPr>
        </p:nvSpPr>
        <p:spPr/>
        <p:txBody>
          <a:bodyPr/>
          <a:lstStyle/>
          <a:p>
            <a:r>
              <a:rPr lang="da-DK"/>
              <a:t>03.06.2019</a:t>
            </a:r>
          </a:p>
        </p:txBody>
      </p:sp>
      <p:sp>
        <p:nvSpPr>
          <p:cNvPr id="5" name="Slide Number Placeholder 4"/>
          <p:cNvSpPr>
            <a:spLocks noGrp="1"/>
          </p:cNvSpPr>
          <p:nvPr>
            <p:ph type="sldNum" sz="quarter" idx="20"/>
          </p:nvPr>
        </p:nvSpPr>
        <p:spPr/>
        <p:txBody>
          <a:bodyPr/>
          <a:lstStyle/>
          <a:p>
            <a:fld id="{4F2B6656-7882-4CEF-9850-9EB873E823C4}" type="slidenum">
              <a:rPr lang="da-DK" smtClean="0"/>
              <a:pPr/>
              <a:t>‹nr.›</a:t>
            </a:fld>
            <a:endParaRPr lang="da-DK"/>
          </a:p>
        </p:txBody>
      </p:sp>
      <p:sp>
        <p:nvSpPr>
          <p:cNvPr id="7" name="Content Placeholder 6"/>
          <p:cNvSpPr>
            <a:spLocks noGrp="1"/>
          </p:cNvSpPr>
          <p:nvPr>
            <p:ph sz="quarter" idx="21" hasCustomPrompt="1"/>
          </p:nvPr>
        </p:nvSpPr>
        <p:spPr>
          <a:xfrm>
            <a:off x="542996" y="1549400"/>
            <a:ext cx="9386953" cy="4148139"/>
          </a:xfrm>
        </p:spPr>
        <p:txBody>
          <a:bodyPr/>
          <a:lstStyle/>
          <a:p>
            <a:pPr lvl="0"/>
            <a:r>
              <a:rPr lang="da-DK" noProof="0"/>
              <a:t>Klik for at tilføje indhold</a:t>
            </a:r>
          </a:p>
          <a:p>
            <a:pPr lvl="1"/>
            <a:r>
              <a:rPr lang="da-DK" noProof="0"/>
              <a:t>Andet niveau</a:t>
            </a:r>
          </a:p>
          <a:p>
            <a:pPr lvl="2"/>
            <a:r>
              <a:rPr lang="da-DK" noProof="0"/>
              <a:t>Tredje niveau</a:t>
            </a:r>
          </a:p>
          <a:p>
            <a:pPr lvl="3"/>
            <a:r>
              <a:rPr lang="da-DK" noProof="0"/>
              <a:t>Fjerde niveau</a:t>
            </a:r>
          </a:p>
          <a:p>
            <a:pPr lvl="4"/>
            <a:r>
              <a:rPr lang="da-DK" noProof="0"/>
              <a:t>Femte niveau</a:t>
            </a:r>
          </a:p>
        </p:txBody>
      </p:sp>
      <p:pic>
        <p:nvPicPr>
          <p:cNvPr id="38" name="Picture 37" descr="LF_Logo_RGB.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82378" y="5988209"/>
            <a:ext cx="1008129" cy="587589"/>
          </a:xfrm>
          <a:prstGeom prst="rect">
            <a:avLst/>
          </a:prstGeom>
        </p:spPr>
      </p:pic>
      <p:sp>
        <p:nvSpPr>
          <p:cNvPr id="29" name="TextBox 28"/>
          <p:cNvSpPr txBox="1"/>
          <p:nvPr userDrawn="1"/>
        </p:nvSpPr>
        <p:spPr>
          <a:xfrm>
            <a:off x="-2476823" y="4139563"/>
            <a:ext cx="2332343"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4" name="TextBox 17"/>
          <p:cNvSpPr txBox="1">
            <a:spLocks noChangeArrowheads="1"/>
          </p:cNvSpPr>
          <p:nvPr userDrawn="1"/>
        </p:nvSpPr>
        <p:spPr bwMode="auto">
          <a:xfrm>
            <a:off x="-2787105" y="1511771"/>
            <a:ext cx="26426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a:solidFill>
                  <a:schemeClr val="tx1"/>
                </a:solidFill>
              </a:rPr>
              <a:t>Skift</a:t>
            </a:r>
            <a:r>
              <a:rPr lang="da-DK" sz="1000" b="1" baseline="0">
                <a:solidFill>
                  <a:schemeClr val="tx1"/>
                </a:solidFill>
              </a:rPr>
              <a:t> farve på LF bjælkerne</a:t>
            </a:r>
            <a:endParaRPr lang="da-DK" sz="1000" b="1">
              <a:solidFill>
                <a:schemeClr val="tx1"/>
              </a:solidFill>
            </a:endParaRPr>
          </a:p>
          <a:p>
            <a:pPr marL="228600" indent="-228600" algn="r" eaLnBrk="1" hangingPunct="1">
              <a:buAutoNum type="arabicPeriod"/>
              <a:defRPr/>
            </a:pPr>
            <a:r>
              <a:rPr lang="da-DK" sz="1000" b="0">
                <a:solidFill>
                  <a:schemeClr val="tx1"/>
                </a:solidFill>
              </a:rPr>
              <a:t>Klik på bjælken</a:t>
            </a:r>
          </a:p>
          <a:p>
            <a:pPr marL="228600" indent="-228600" algn="r" eaLnBrk="1" hangingPunct="1">
              <a:buAutoNum type="arabicPeriod"/>
              <a:defRPr/>
            </a:pPr>
            <a:r>
              <a:rPr lang="da-DK" sz="1000" b="0">
                <a:solidFill>
                  <a:schemeClr val="tx1"/>
                </a:solidFill>
              </a:rPr>
              <a:t>Fra værktøjslinjen vælg ”Farvespanden”</a:t>
            </a:r>
          </a:p>
          <a:p>
            <a:pPr marL="228600" indent="-228600" algn="r" eaLnBrk="1" hangingPunct="1">
              <a:buAutoNum type="arabicPeriod"/>
              <a:defRPr/>
            </a:pPr>
            <a:r>
              <a:rPr lang="da-DK" sz="1000" b="0">
                <a:solidFill>
                  <a:schemeClr val="tx1"/>
                </a:solidFill>
              </a:rPr>
              <a:t>Fra ”drop ned” menuen vælg en af </a:t>
            </a:r>
            <a:r>
              <a:rPr lang="da-DK" sz="1000" b="0" err="1">
                <a:solidFill>
                  <a:schemeClr val="tx1"/>
                </a:solidFill>
              </a:rPr>
              <a:t>temafarvene</a:t>
            </a:r>
            <a:r>
              <a:rPr lang="da-DK" sz="1000" b="0">
                <a:solidFill>
                  <a:schemeClr val="tx1"/>
                </a:solidFill>
              </a:rPr>
              <a:t> for at farvelægge bjælken</a:t>
            </a:r>
          </a:p>
        </p:txBody>
      </p:sp>
      <p:pic>
        <p:nvPicPr>
          <p:cNvPr id="31" name="Picture 30" descr="Skærmbillede 2016-04-05 kl. 09.35.22.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349807" y="5054312"/>
            <a:ext cx="2205324" cy="1791593"/>
          </a:xfrm>
          <a:prstGeom prst="rect">
            <a:avLst/>
          </a:prstGeom>
        </p:spPr>
      </p:pic>
      <p:sp>
        <p:nvSpPr>
          <p:cNvPr id="32" name="Text Placeholder 13"/>
          <p:cNvSpPr>
            <a:spLocks noGrp="1"/>
          </p:cNvSpPr>
          <p:nvPr>
            <p:ph type="body" sz="quarter" idx="25"/>
          </p:nvPr>
        </p:nvSpPr>
        <p:spPr>
          <a:xfrm flipH="1">
            <a:off x="0" y="0"/>
            <a:ext cx="216028" cy="5724000"/>
          </a:xfrm>
          <a:solidFill>
            <a:schemeClr val="tx2"/>
          </a:solidFill>
        </p:spPr>
        <p:txBody>
          <a:bodyPr tIns="0"/>
          <a:lstStyle>
            <a:lvl1pPr marL="0" indent="0">
              <a:buFont typeface="Arial" pitchFamily="34" charset="0"/>
              <a:buNone/>
              <a:defRPr sz="100"/>
            </a:lvl1pPr>
          </a:lstStyle>
          <a:p>
            <a:pPr lvl="0"/>
            <a:r>
              <a:rPr lang="da-DK"/>
              <a:t>Klik for at redigere i master</a:t>
            </a:r>
          </a:p>
        </p:txBody>
      </p:sp>
      <p:sp>
        <p:nvSpPr>
          <p:cNvPr id="33" name="Text Placeholder 13"/>
          <p:cNvSpPr>
            <a:spLocks noGrp="1"/>
          </p:cNvSpPr>
          <p:nvPr>
            <p:ph type="body" sz="quarter" idx="24"/>
          </p:nvPr>
        </p:nvSpPr>
        <p:spPr>
          <a:xfrm>
            <a:off x="0" y="5706000"/>
            <a:ext cx="216028" cy="1152000"/>
          </a:xfrm>
          <a:solidFill>
            <a:schemeClr val="accent2"/>
          </a:solidFill>
        </p:spPr>
        <p:txBody>
          <a:bodyPr tIns="0"/>
          <a:lstStyle>
            <a:lvl1pPr marL="0" indent="0">
              <a:buFont typeface="Arial" pitchFamily="34" charset="0"/>
              <a:buNone/>
              <a:defRPr sz="100"/>
            </a:lvl1pPr>
          </a:lstStyle>
          <a:p>
            <a:pPr lvl="0"/>
            <a:r>
              <a:rPr lang="da-DK"/>
              <a:t>Klik for at redigere i master</a:t>
            </a:r>
          </a:p>
        </p:txBody>
      </p:sp>
      <p:pic>
        <p:nvPicPr>
          <p:cNvPr id="36" name="Picture 35" descr="NogetAtLeveAf.NogetAtLeveFor_Green.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52438" y="6205994"/>
            <a:ext cx="2548457" cy="180000"/>
          </a:xfrm>
          <a:prstGeom prst="rect">
            <a:avLst/>
          </a:prstGeom>
        </p:spPr>
      </p:pic>
    </p:spTree>
    <p:extLst>
      <p:ext uri="{BB962C8B-B14F-4D97-AF65-F5344CB8AC3E}">
        <p14:creationId xmlns:p14="http://schemas.microsoft.com/office/powerpoint/2010/main" val="27106259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spalter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a:t>Overskrift i op til 2 linjer</a:t>
            </a:r>
          </a:p>
        </p:txBody>
      </p:sp>
      <p:sp>
        <p:nvSpPr>
          <p:cNvPr id="3" name="Date Placeholder 2"/>
          <p:cNvSpPr>
            <a:spLocks noGrp="1"/>
          </p:cNvSpPr>
          <p:nvPr>
            <p:ph type="dt" sz="half" idx="10"/>
          </p:nvPr>
        </p:nvSpPr>
        <p:spPr/>
        <p:txBody>
          <a:bodyPr/>
          <a:lstStyle/>
          <a:p>
            <a:r>
              <a:rPr lang="da-DK" noProof="0"/>
              <a:t>03.06.2019</a:t>
            </a:r>
          </a:p>
        </p:txBody>
      </p:sp>
      <p:sp>
        <p:nvSpPr>
          <p:cNvPr id="11" name="Slide Number Placeholder 10"/>
          <p:cNvSpPr>
            <a:spLocks noGrp="1"/>
          </p:cNvSpPr>
          <p:nvPr>
            <p:ph type="sldNum" sz="quarter" idx="12"/>
          </p:nvPr>
        </p:nvSpPr>
        <p:spPr/>
        <p:txBody>
          <a:bodyPr/>
          <a:lstStyle/>
          <a:p>
            <a:fld id="{4F2B6656-7882-4CEF-9850-9EB873E823C4}" type="slidenum">
              <a:rPr lang="da-DK" noProof="0" smtClean="0"/>
              <a:pPr/>
              <a:t>‹nr.›</a:t>
            </a:fld>
            <a:endParaRPr lang="da-DK" noProof="0"/>
          </a:p>
        </p:txBody>
      </p:sp>
      <p:sp>
        <p:nvSpPr>
          <p:cNvPr id="37" name="Content Placeholder 6"/>
          <p:cNvSpPr>
            <a:spLocks noGrp="1"/>
          </p:cNvSpPr>
          <p:nvPr>
            <p:ph sz="quarter" idx="22" hasCustomPrompt="1"/>
          </p:nvPr>
        </p:nvSpPr>
        <p:spPr>
          <a:xfrm>
            <a:off x="5334695" y="1549400"/>
            <a:ext cx="4595255" cy="4148139"/>
          </a:xfrm>
        </p:spPr>
        <p:txBody>
          <a:bodyPr/>
          <a:lstStyle/>
          <a:p>
            <a:pPr lvl="0"/>
            <a:r>
              <a:rPr lang="da-DK" noProof="0"/>
              <a:t>Klik for at tilføje indhold</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9" name="Content Placeholder 6"/>
          <p:cNvSpPr>
            <a:spLocks noGrp="1"/>
          </p:cNvSpPr>
          <p:nvPr>
            <p:ph sz="quarter" idx="24" hasCustomPrompt="1"/>
          </p:nvPr>
        </p:nvSpPr>
        <p:spPr>
          <a:xfrm>
            <a:off x="542996" y="1549400"/>
            <a:ext cx="4601174" cy="4148139"/>
          </a:xfrm>
        </p:spPr>
        <p:txBody>
          <a:bodyPr/>
          <a:lstStyle/>
          <a:p>
            <a:pPr lvl="0"/>
            <a:r>
              <a:rPr lang="da-DK" noProof="0"/>
              <a:t>Klik for at tilføje indhold</a:t>
            </a:r>
          </a:p>
          <a:p>
            <a:pPr lvl="1"/>
            <a:r>
              <a:rPr lang="da-DK" noProof="0"/>
              <a:t>Andet niveau</a:t>
            </a:r>
          </a:p>
          <a:p>
            <a:pPr lvl="2"/>
            <a:r>
              <a:rPr lang="da-DK" noProof="0"/>
              <a:t>Tredje niveau</a:t>
            </a:r>
          </a:p>
          <a:p>
            <a:pPr lvl="3"/>
            <a:r>
              <a:rPr lang="da-DK" noProof="0"/>
              <a:t>Fjerde niveau</a:t>
            </a:r>
          </a:p>
          <a:p>
            <a:pPr lvl="4"/>
            <a:r>
              <a:rPr lang="da-DK" noProof="0"/>
              <a:t>Femte niveau</a:t>
            </a:r>
          </a:p>
        </p:txBody>
      </p:sp>
      <p:pic>
        <p:nvPicPr>
          <p:cNvPr id="41" name="Picture 40" descr="LF_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2378" y="5988209"/>
            <a:ext cx="1008129" cy="587589"/>
          </a:xfrm>
          <a:prstGeom prst="rect">
            <a:avLst/>
          </a:prstGeom>
        </p:spPr>
      </p:pic>
      <p:grpSp>
        <p:nvGrpSpPr>
          <p:cNvPr id="31" name="Group 30"/>
          <p:cNvGrpSpPr/>
          <p:nvPr userDrawn="1"/>
        </p:nvGrpSpPr>
        <p:grpSpPr>
          <a:xfrm>
            <a:off x="-2482266" y="-680"/>
            <a:ext cx="2412408" cy="984930"/>
            <a:chOff x="-2481943" y="-680"/>
            <a:chExt cx="2412094" cy="984930"/>
          </a:xfrm>
        </p:grpSpPr>
        <p:sp>
          <p:nvSpPr>
            <p:cNvPr id="3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a:solidFill>
                    <a:schemeClr val="tx1"/>
                  </a:solidFill>
                  <a:latin typeface="+mn-lt"/>
                </a:rPr>
                <a:t>Tekstslide med punktopstilling</a:t>
              </a:r>
              <a:endParaRPr lang="da-DK" sz="1000">
                <a:solidFill>
                  <a:schemeClr val="tx1"/>
                </a:solidFill>
                <a:latin typeface="+mn-lt"/>
              </a:endParaRPr>
            </a:p>
            <a:p>
              <a:pPr algn="r" eaLnBrk="1" hangingPunct="1">
                <a:spcBef>
                  <a:spcPct val="50000"/>
                </a:spcBef>
                <a:defRPr/>
              </a:pPr>
              <a:r>
                <a:rPr lang="da-DK" sz="1000">
                  <a:solidFill>
                    <a:schemeClr val="tx1"/>
                  </a:solidFill>
                  <a:latin typeface="+mn-lt"/>
                </a:rPr>
                <a:t>Brug knapperne ‘Forøge / Formindske </a:t>
              </a:r>
              <a:br>
                <a:rPr lang="da-DK" sz="1000">
                  <a:solidFill>
                    <a:schemeClr val="tx1"/>
                  </a:solidFill>
                  <a:latin typeface="+mn-lt"/>
                </a:rPr>
              </a:br>
              <a:r>
                <a:rPr lang="da-DK" sz="1000">
                  <a:solidFill>
                    <a:schemeClr val="tx1"/>
                  </a:solidFill>
                  <a:latin typeface="+mn-lt"/>
                </a:rPr>
                <a:t>indryk’ for at skifte mellem</a:t>
              </a:r>
              <a:br>
                <a:rPr lang="da-DK" sz="1000">
                  <a:solidFill>
                    <a:schemeClr val="tx1"/>
                  </a:solidFill>
                  <a:latin typeface="+mn-lt"/>
                </a:rPr>
              </a:br>
              <a:r>
                <a:rPr lang="da-DK" sz="1000">
                  <a:solidFill>
                    <a:schemeClr val="tx1"/>
                  </a:solidFill>
                  <a:latin typeface="+mn-lt"/>
                </a:rPr>
                <a:t>de forskellige tekst niveauer</a:t>
              </a:r>
            </a:p>
            <a:p>
              <a:pPr algn="r" eaLnBrk="1" hangingPunct="1">
                <a:spcBef>
                  <a:spcPct val="50000"/>
                </a:spcBef>
                <a:defRPr/>
              </a:pPr>
              <a:endParaRPr lang="da-DK" sz="1000">
                <a:solidFill>
                  <a:schemeClr val="tx1"/>
                </a:solidFill>
                <a:latin typeface="+mn-lt"/>
              </a:endParaRPr>
            </a:p>
          </p:txBody>
        </p:sp>
        <p:grpSp>
          <p:nvGrpSpPr>
            <p:cNvPr id="35" name="Group 34"/>
            <p:cNvGrpSpPr/>
            <p:nvPr userDrawn="1"/>
          </p:nvGrpSpPr>
          <p:grpSpPr>
            <a:xfrm>
              <a:off x="-1072921" y="733313"/>
              <a:ext cx="992188" cy="250937"/>
              <a:chOff x="-1214439" y="765971"/>
              <a:chExt cx="992188" cy="250937"/>
            </a:xfrm>
          </p:grpSpPr>
          <p:grpSp>
            <p:nvGrpSpPr>
              <p:cNvPr id="36"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65000"/>
                        <a:lumOff val="35000"/>
                      </a:schemeClr>
                    </a:solidFill>
                  </a:endParaRPr>
                </a:p>
              </p:txBody>
            </p:sp>
          </p:grpSp>
          <p:grpSp>
            <p:nvGrpSpPr>
              <p:cNvPr id="38" name="Group 28"/>
              <p:cNvGrpSpPr>
                <a:grpSpLocks/>
              </p:cNvGrpSpPr>
              <p:nvPr/>
            </p:nvGrpSpPr>
            <p:grpSpPr bwMode="auto">
              <a:xfrm>
                <a:off x="-682626" y="770735"/>
                <a:ext cx="460375" cy="246173"/>
                <a:chOff x="-561836" y="3417665"/>
                <a:chExt cx="460236" cy="245883"/>
              </a:xfrm>
            </p:grpSpPr>
            <p:pic>
              <p:nvPicPr>
                <p:cNvPr id="4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65000"/>
                        <a:lumOff val="35000"/>
                      </a:schemeClr>
                    </a:solidFill>
                  </a:endParaRPr>
                </a:p>
              </p:txBody>
            </p:sp>
          </p:grpSp>
        </p:grpSp>
      </p:grpSp>
      <p:sp>
        <p:nvSpPr>
          <p:cNvPr id="51" name="TextBox 50"/>
          <p:cNvSpPr txBox="1"/>
          <p:nvPr userDrawn="1"/>
        </p:nvSpPr>
        <p:spPr>
          <a:xfrm>
            <a:off x="-2476823" y="4139563"/>
            <a:ext cx="2332343"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7105" y="1511771"/>
            <a:ext cx="26426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a:solidFill>
                  <a:schemeClr val="tx1"/>
                </a:solidFill>
              </a:rPr>
              <a:t>Skift</a:t>
            </a:r>
            <a:r>
              <a:rPr lang="da-DK" sz="1000" b="1" baseline="0">
                <a:solidFill>
                  <a:schemeClr val="tx1"/>
                </a:solidFill>
              </a:rPr>
              <a:t> farve på LF bjælkerne</a:t>
            </a:r>
            <a:endParaRPr lang="da-DK" sz="1000" b="1">
              <a:solidFill>
                <a:schemeClr val="tx1"/>
              </a:solidFill>
            </a:endParaRPr>
          </a:p>
          <a:p>
            <a:pPr marL="228600" indent="-228600" algn="r" eaLnBrk="1" hangingPunct="1">
              <a:buAutoNum type="arabicPeriod"/>
              <a:defRPr/>
            </a:pPr>
            <a:r>
              <a:rPr lang="da-DK" sz="1000" b="0">
                <a:solidFill>
                  <a:schemeClr val="tx1"/>
                </a:solidFill>
              </a:rPr>
              <a:t>Klik på bjælken</a:t>
            </a:r>
          </a:p>
          <a:p>
            <a:pPr marL="228600" indent="-228600" algn="r" eaLnBrk="1" hangingPunct="1">
              <a:buAutoNum type="arabicPeriod"/>
              <a:defRPr/>
            </a:pPr>
            <a:r>
              <a:rPr lang="da-DK" sz="1000" b="0">
                <a:solidFill>
                  <a:schemeClr val="tx1"/>
                </a:solidFill>
              </a:rPr>
              <a:t>Fra værktøjslinjen vælg ”Farvespanden”</a:t>
            </a:r>
          </a:p>
          <a:p>
            <a:pPr marL="228600" indent="-228600" algn="r" eaLnBrk="1" hangingPunct="1">
              <a:buAutoNum type="arabicPeriod"/>
              <a:defRPr/>
            </a:pPr>
            <a:r>
              <a:rPr lang="da-DK" sz="1000" b="0">
                <a:solidFill>
                  <a:schemeClr val="tx1"/>
                </a:solidFill>
              </a:rPr>
              <a:t>Fra ”drop ned” menuen vælg en af </a:t>
            </a:r>
            <a:r>
              <a:rPr lang="da-DK" sz="1000" b="0" err="1">
                <a:solidFill>
                  <a:schemeClr val="tx1"/>
                </a:solidFill>
              </a:rPr>
              <a:t>temafarvene</a:t>
            </a:r>
            <a:r>
              <a:rPr lang="da-DK" sz="1000" b="0">
                <a:solidFill>
                  <a:schemeClr val="tx1"/>
                </a:solidFill>
              </a:rPr>
              <a:t> for at farvelægge bjælken</a:t>
            </a:r>
          </a:p>
        </p:txBody>
      </p:sp>
      <p:pic>
        <p:nvPicPr>
          <p:cNvPr id="27" name="Picture 26" descr="Skærmbillede 2016-04-05 kl. 09.35.22.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349807" y="5054312"/>
            <a:ext cx="2205324" cy="1791593"/>
          </a:xfrm>
          <a:prstGeom prst="rect">
            <a:avLst/>
          </a:prstGeom>
        </p:spPr>
      </p:pic>
      <p:sp>
        <p:nvSpPr>
          <p:cNvPr id="30" name="Text Placeholder 13"/>
          <p:cNvSpPr>
            <a:spLocks noGrp="1"/>
          </p:cNvSpPr>
          <p:nvPr>
            <p:ph type="body" sz="quarter" idx="25"/>
          </p:nvPr>
        </p:nvSpPr>
        <p:spPr>
          <a:xfrm flipH="1">
            <a:off x="0" y="0"/>
            <a:ext cx="216028" cy="5724000"/>
          </a:xfrm>
          <a:solidFill>
            <a:schemeClr val="tx2"/>
          </a:solidFill>
        </p:spPr>
        <p:txBody>
          <a:bodyPr tIns="0"/>
          <a:lstStyle>
            <a:lvl1pPr marL="0" indent="0">
              <a:buFont typeface="Arial" pitchFamily="34" charset="0"/>
              <a:buNone/>
              <a:defRPr sz="100"/>
            </a:lvl1pPr>
          </a:lstStyle>
          <a:p>
            <a:pPr lvl="0"/>
            <a:r>
              <a:rPr lang="da-DK"/>
              <a:t>Klik for at redigere i master</a:t>
            </a:r>
          </a:p>
        </p:txBody>
      </p:sp>
      <p:sp>
        <p:nvSpPr>
          <p:cNvPr id="33" name="Text Placeholder 13"/>
          <p:cNvSpPr>
            <a:spLocks noGrp="1"/>
          </p:cNvSpPr>
          <p:nvPr>
            <p:ph type="body" sz="quarter" idx="26"/>
          </p:nvPr>
        </p:nvSpPr>
        <p:spPr>
          <a:xfrm>
            <a:off x="0" y="5706000"/>
            <a:ext cx="216028" cy="1152000"/>
          </a:xfrm>
          <a:solidFill>
            <a:schemeClr val="accent2"/>
          </a:solidFill>
        </p:spPr>
        <p:txBody>
          <a:bodyPr tIns="0"/>
          <a:lstStyle>
            <a:lvl1pPr marL="0" indent="0">
              <a:buFont typeface="Arial" pitchFamily="34" charset="0"/>
              <a:buNone/>
              <a:defRPr sz="100"/>
            </a:lvl1pPr>
          </a:lstStyle>
          <a:p>
            <a:pPr lvl="0"/>
            <a:r>
              <a:rPr lang="da-DK"/>
              <a:t>Klik for at redigere i master</a:t>
            </a:r>
          </a:p>
        </p:txBody>
      </p:sp>
      <p:pic>
        <p:nvPicPr>
          <p:cNvPr id="28" name="Picture 27" descr="NogetAtLeveAf.NogetAtLeveFor_Green.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52438" y="6205994"/>
            <a:ext cx="2548457" cy="180000"/>
          </a:xfrm>
          <a:prstGeom prst="rect">
            <a:avLst/>
          </a:prstGeom>
        </p:spPr>
      </p:pic>
    </p:spTree>
    <p:extLst>
      <p:ext uri="{BB962C8B-B14F-4D97-AF65-F5344CB8AC3E}">
        <p14:creationId xmlns:p14="http://schemas.microsoft.com/office/powerpoint/2010/main" val="13276782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 og billede (højre)">
    <p:spTree>
      <p:nvGrpSpPr>
        <p:cNvPr id="1" name=""/>
        <p:cNvGrpSpPr/>
        <p:nvPr/>
      </p:nvGrpSpPr>
      <p:grpSpPr>
        <a:xfrm>
          <a:off x="0" y="0"/>
          <a:ext cx="0" cy="0"/>
          <a:chOff x="0" y="0"/>
          <a:chExt cx="0" cy="0"/>
        </a:xfrm>
      </p:grpSpPr>
      <p:grpSp>
        <p:nvGrpSpPr>
          <p:cNvPr id="51" name="Group 50"/>
          <p:cNvGrpSpPr/>
          <p:nvPr userDrawn="1"/>
        </p:nvGrpSpPr>
        <p:grpSpPr>
          <a:xfrm>
            <a:off x="-2482266" y="-680"/>
            <a:ext cx="2412408" cy="984930"/>
            <a:chOff x="-2481943" y="-680"/>
            <a:chExt cx="2412094" cy="984930"/>
          </a:xfrm>
        </p:grpSpPr>
        <p:sp>
          <p:nvSpPr>
            <p:cNvPr id="52"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a:solidFill>
                    <a:schemeClr val="tx1"/>
                  </a:solidFill>
                  <a:latin typeface="+mn-lt"/>
                </a:rPr>
                <a:t>Tekstslide med punktopstilling</a:t>
              </a:r>
              <a:endParaRPr lang="da-DK" sz="1000">
                <a:solidFill>
                  <a:schemeClr val="tx1"/>
                </a:solidFill>
                <a:latin typeface="+mn-lt"/>
              </a:endParaRPr>
            </a:p>
            <a:p>
              <a:pPr algn="r" eaLnBrk="1" hangingPunct="1">
                <a:spcBef>
                  <a:spcPct val="50000"/>
                </a:spcBef>
                <a:defRPr/>
              </a:pPr>
              <a:r>
                <a:rPr lang="da-DK" sz="1000">
                  <a:solidFill>
                    <a:schemeClr val="tx1"/>
                  </a:solidFill>
                  <a:latin typeface="+mn-lt"/>
                </a:rPr>
                <a:t>Brug knapperne ‘Forøge / Formindske </a:t>
              </a:r>
              <a:br>
                <a:rPr lang="da-DK" sz="1000">
                  <a:solidFill>
                    <a:schemeClr val="tx1"/>
                  </a:solidFill>
                  <a:latin typeface="+mn-lt"/>
                </a:rPr>
              </a:br>
              <a:r>
                <a:rPr lang="da-DK" sz="1000">
                  <a:solidFill>
                    <a:schemeClr val="tx1"/>
                  </a:solidFill>
                  <a:latin typeface="+mn-lt"/>
                </a:rPr>
                <a:t>indryk’ for at skifte mellem</a:t>
              </a:r>
              <a:br>
                <a:rPr lang="da-DK" sz="1000">
                  <a:solidFill>
                    <a:schemeClr val="tx1"/>
                  </a:solidFill>
                  <a:latin typeface="+mn-lt"/>
                </a:rPr>
              </a:br>
              <a:r>
                <a:rPr lang="da-DK" sz="1000">
                  <a:solidFill>
                    <a:schemeClr val="tx1"/>
                  </a:solidFill>
                  <a:latin typeface="+mn-lt"/>
                </a:rPr>
                <a:t>de forskellige tekst niveauer</a:t>
              </a:r>
            </a:p>
            <a:p>
              <a:pPr algn="r" eaLnBrk="1" hangingPunct="1">
                <a:spcBef>
                  <a:spcPct val="50000"/>
                </a:spcBef>
                <a:defRPr/>
              </a:pPr>
              <a:endParaRPr lang="da-DK" sz="1000">
                <a:solidFill>
                  <a:schemeClr val="tx1"/>
                </a:solidFill>
                <a:latin typeface="+mn-lt"/>
              </a:endParaRPr>
            </a:p>
          </p:txBody>
        </p:sp>
        <p:grpSp>
          <p:nvGrpSpPr>
            <p:cNvPr id="53" name="Group 52"/>
            <p:cNvGrpSpPr/>
            <p:nvPr userDrawn="1"/>
          </p:nvGrpSpPr>
          <p:grpSpPr>
            <a:xfrm>
              <a:off x="-1072921" y="733313"/>
              <a:ext cx="992188" cy="250937"/>
              <a:chOff x="-1214439" y="765971"/>
              <a:chExt cx="992188" cy="250937"/>
            </a:xfrm>
          </p:grpSpPr>
          <p:grpSp>
            <p:nvGrpSpPr>
              <p:cNvPr id="54" name="Group 2"/>
              <p:cNvGrpSpPr>
                <a:grpSpLocks/>
              </p:cNvGrpSpPr>
              <p:nvPr/>
            </p:nvGrpSpPr>
            <p:grpSpPr bwMode="auto">
              <a:xfrm>
                <a:off x="-1214439" y="765971"/>
                <a:ext cx="437608" cy="246173"/>
                <a:chOff x="-1214439" y="732970"/>
                <a:chExt cx="437608" cy="246063"/>
              </a:xfrm>
            </p:grpSpPr>
            <p:grpSp>
              <p:nvGrpSpPr>
                <p:cNvPr id="59" name="Group 3"/>
                <p:cNvGrpSpPr>
                  <a:grpSpLocks/>
                </p:cNvGrpSpPr>
                <p:nvPr/>
              </p:nvGrpSpPr>
              <p:grpSpPr bwMode="auto">
                <a:xfrm>
                  <a:off x="-1214439" y="741702"/>
                  <a:ext cx="428625" cy="228600"/>
                  <a:chOff x="-727592" y="3306446"/>
                  <a:chExt cx="429053" cy="228767"/>
                </a:xfrm>
              </p:grpSpPr>
              <p:pic>
                <p:nvPicPr>
                  <p:cNvPr id="61" name="Picture 14" descr="fke3b.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ectangle 61"/>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65000"/>
                          <a:lumOff val="35000"/>
                        </a:schemeClr>
                      </a:solidFill>
                    </a:endParaRPr>
                  </a:p>
                </p:txBody>
              </p:sp>
            </p:grpSp>
            <p:sp>
              <p:nvSpPr>
                <p:cNvPr id="60" name="Rounded Rectangle 59"/>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65000"/>
                        <a:lumOff val="35000"/>
                      </a:schemeClr>
                    </a:solidFill>
                  </a:endParaRPr>
                </a:p>
              </p:txBody>
            </p:sp>
          </p:grpSp>
          <p:grpSp>
            <p:nvGrpSpPr>
              <p:cNvPr id="55" name="Group 28"/>
              <p:cNvGrpSpPr>
                <a:grpSpLocks/>
              </p:cNvGrpSpPr>
              <p:nvPr/>
            </p:nvGrpSpPr>
            <p:grpSpPr bwMode="auto">
              <a:xfrm>
                <a:off x="-682626" y="770735"/>
                <a:ext cx="460375" cy="246173"/>
                <a:chOff x="-561836" y="3417665"/>
                <a:chExt cx="460236" cy="245883"/>
              </a:xfrm>
            </p:grpSpPr>
            <p:pic>
              <p:nvPicPr>
                <p:cNvPr id="5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Rectangle 56"/>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65000"/>
                        <a:lumOff val="35000"/>
                      </a:schemeClr>
                    </a:solidFill>
                  </a:endParaRPr>
                </a:p>
              </p:txBody>
            </p:sp>
            <p:sp>
              <p:nvSpPr>
                <p:cNvPr id="58" name="Rounded Rectangle 57"/>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65000"/>
                        <a:lumOff val="35000"/>
                      </a:schemeClr>
                    </a:solidFill>
                  </a:endParaRPr>
                </a:p>
              </p:txBody>
            </p:sp>
          </p:grpSp>
        </p:grpSp>
      </p:grpSp>
      <p:sp>
        <p:nvSpPr>
          <p:cNvPr id="63" name="TextBox 62"/>
          <p:cNvSpPr txBox="1"/>
          <p:nvPr userDrawn="1"/>
        </p:nvSpPr>
        <p:spPr>
          <a:xfrm>
            <a:off x="-2476823" y="4139563"/>
            <a:ext cx="2332343"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65" name="TextBox 17"/>
          <p:cNvSpPr txBox="1">
            <a:spLocks noChangeArrowheads="1"/>
          </p:cNvSpPr>
          <p:nvPr userDrawn="1"/>
        </p:nvSpPr>
        <p:spPr bwMode="auto">
          <a:xfrm>
            <a:off x="-2787105" y="1511771"/>
            <a:ext cx="26426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a:solidFill>
                  <a:schemeClr val="tx1"/>
                </a:solidFill>
              </a:rPr>
              <a:t>Skift</a:t>
            </a:r>
            <a:r>
              <a:rPr lang="da-DK" sz="1000" b="1" baseline="0">
                <a:solidFill>
                  <a:schemeClr val="tx1"/>
                </a:solidFill>
              </a:rPr>
              <a:t> farve på LF bjælkerne</a:t>
            </a:r>
            <a:endParaRPr lang="da-DK" sz="1000" b="1">
              <a:solidFill>
                <a:schemeClr val="tx1"/>
              </a:solidFill>
            </a:endParaRPr>
          </a:p>
          <a:p>
            <a:pPr marL="228600" indent="-228600" algn="r" eaLnBrk="1" hangingPunct="1">
              <a:buAutoNum type="arabicPeriod"/>
              <a:defRPr/>
            </a:pPr>
            <a:r>
              <a:rPr lang="da-DK" sz="1000" b="0">
                <a:solidFill>
                  <a:schemeClr val="tx1"/>
                </a:solidFill>
              </a:rPr>
              <a:t>Klik på bjælken</a:t>
            </a:r>
          </a:p>
          <a:p>
            <a:pPr marL="228600" indent="-228600" algn="r" eaLnBrk="1" hangingPunct="1">
              <a:buAutoNum type="arabicPeriod"/>
              <a:defRPr/>
            </a:pPr>
            <a:r>
              <a:rPr lang="da-DK" sz="1000" b="0">
                <a:solidFill>
                  <a:schemeClr val="tx1"/>
                </a:solidFill>
              </a:rPr>
              <a:t>Fra værktøjslinjen vælg ”Farvespanden”</a:t>
            </a:r>
          </a:p>
          <a:p>
            <a:pPr marL="228600" indent="-228600" algn="r" eaLnBrk="1" hangingPunct="1">
              <a:buAutoNum type="arabicPeriod"/>
              <a:defRPr/>
            </a:pPr>
            <a:r>
              <a:rPr lang="da-DK" sz="1000" b="0">
                <a:solidFill>
                  <a:schemeClr val="tx1"/>
                </a:solidFill>
              </a:rPr>
              <a:t>Fra ”drop ned” menuen vælg en af </a:t>
            </a:r>
            <a:r>
              <a:rPr lang="da-DK" sz="1000" b="0" err="1">
                <a:solidFill>
                  <a:schemeClr val="tx1"/>
                </a:solidFill>
              </a:rPr>
              <a:t>temafarvene</a:t>
            </a:r>
            <a:r>
              <a:rPr lang="da-DK" sz="1000" b="0">
                <a:solidFill>
                  <a:schemeClr val="tx1"/>
                </a:solidFill>
              </a:rPr>
              <a:t> for at farvelægge bjælken</a:t>
            </a:r>
          </a:p>
        </p:txBody>
      </p:sp>
      <p:pic>
        <p:nvPicPr>
          <p:cNvPr id="67" name="Picture 2"/>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373113" y="3420159"/>
            <a:ext cx="228630"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TextBox 17"/>
          <p:cNvSpPr txBox="1">
            <a:spLocks noChangeArrowheads="1"/>
          </p:cNvSpPr>
          <p:nvPr userDrawn="1"/>
        </p:nvSpPr>
        <p:spPr bwMode="auto">
          <a:xfrm>
            <a:off x="-2680049" y="2607848"/>
            <a:ext cx="253556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a:solidFill>
                  <a:schemeClr val="tx1"/>
                </a:solidFill>
              </a:rPr>
              <a:t>Indsæt</a:t>
            </a:r>
            <a:r>
              <a:rPr lang="da-DK" sz="1000" b="1" baseline="0">
                <a:solidFill>
                  <a:schemeClr val="tx1"/>
                </a:solidFill>
              </a:rPr>
              <a:t> </a:t>
            </a:r>
            <a:r>
              <a:rPr lang="da-DK" sz="1000" b="1">
                <a:solidFill>
                  <a:schemeClr val="tx1"/>
                </a:solidFill>
              </a:rPr>
              <a:t>billede i pladsholderne</a:t>
            </a:r>
          </a:p>
          <a:p>
            <a:pPr marL="0" indent="0" algn="r" eaLnBrk="1" hangingPunct="1">
              <a:buNone/>
              <a:defRPr/>
            </a:pPr>
            <a:r>
              <a:rPr lang="da-DK" sz="1000" b="0">
                <a:solidFill>
                  <a:schemeClr val="tx1"/>
                </a:solidFill>
              </a:rPr>
              <a:t>1. Indsæt et billede ved at klikke på ikonet midt i pladsholderen</a:t>
            </a:r>
          </a:p>
          <a:p>
            <a:pPr marL="0" indent="0" algn="r" eaLnBrk="1" hangingPunct="1">
              <a:buNone/>
              <a:defRPr/>
            </a:pPr>
            <a:r>
              <a:rPr lang="da-DK" sz="1000" b="0">
                <a:solidFill>
                  <a:schemeClr val="tx1"/>
                </a:solidFill>
              </a:rPr>
              <a:t>2. V</a:t>
            </a:r>
            <a:r>
              <a:rPr lang="da-DK" sz="1000" b="0" baseline="0">
                <a:solidFill>
                  <a:schemeClr val="tx1"/>
                </a:solidFill>
              </a:rPr>
              <a:t>ælg et billedet, fra din computer, som skal indsættes</a:t>
            </a:r>
          </a:p>
        </p:txBody>
      </p:sp>
      <p:pic>
        <p:nvPicPr>
          <p:cNvPr id="29" name="Picture 28" descr="Skærmbillede 2016-04-05 kl. 09.35.22.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349807" y="5054312"/>
            <a:ext cx="2205324" cy="1791593"/>
          </a:xfrm>
          <a:prstGeom prst="rect">
            <a:avLst/>
          </a:prstGeom>
        </p:spPr>
      </p:pic>
      <p:pic>
        <p:nvPicPr>
          <p:cNvPr id="26" name="Billede 25">
            <a:extLst>
              <a:ext uri="{FF2B5EF4-FFF2-40B4-BE49-F238E27FC236}">
                <a16:creationId xmlns:a16="http://schemas.microsoft.com/office/drawing/2014/main" id="{719EB6F0-0526-4AF6-97BC-556AC339444A}"/>
              </a:ext>
            </a:extLst>
          </p:cNvPr>
          <p:cNvPicPr>
            <a:picLocks noChangeAspect="1"/>
          </p:cNvPicPr>
          <p:nvPr userDrawn="1"/>
        </p:nvPicPr>
        <p:blipFill rotWithShape="1">
          <a:blip r:embed="rId6">
            <a:extLst>
              <a:ext uri="{BEBA8EAE-BF5A-486C-A8C5-ECC9F3942E4B}">
                <a14:imgProps xmlns:a14="http://schemas.microsoft.com/office/drawing/2010/main">
                  <a14:imgLayer r:embed="rId7">
                    <a14:imgEffect>
                      <a14:backgroundRemoval t="9211" b="92105" l="3632" r="97094">
                        <a14:foregroundMark x1="24939" y1="73026" x2="22276" y2="78947"/>
                        <a14:foregroundMark x1="5811" y1="80263" x2="15254" y2="55263"/>
                        <a14:foregroundMark x1="15254" y1="55263" x2="28087" y2="45395"/>
                        <a14:foregroundMark x1="28087" y1="45395" x2="20339" y2="72368"/>
                        <a14:foregroundMark x1="20339" y1="72368" x2="32688" y2="69737"/>
                        <a14:foregroundMark x1="32688" y1="69737" x2="34383" y2="40789"/>
                        <a14:foregroundMark x1="15981" y1="92105" x2="23729" y2="92763"/>
                        <a14:foregroundMark x1="3874" y1="64474" x2="9443" y2="25000"/>
                        <a14:foregroundMark x1="28571" y1="9211" x2="26150" y2="9211"/>
                        <a14:foregroundMark x1="40680" y1="89744" x2="46489" y2="88816"/>
                        <a14:foregroundMark x1="46489" y1="88816" x2="59322" y2="92105"/>
                        <a14:foregroundMark x1="59322" y1="92105" x2="72155" y2="90132"/>
                        <a14:foregroundMark x1="72155" y1="90132" x2="97579" y2="90789"/>
                        <a14:foregroundMark x1="97579" y1="90789" x2="40680" y2="92587"/>
                        <a14:foregroundMark x1="40680" y1="89560" x2="47700" y2="85526"/>
                        <a14:foregroundMark x1="47700" y1="85526" x2="60775" y2="88816"/>
                        <a14:foregroundMark x1="60775" y1="88816" x2="69249" y2="87500"/>
                        <a14:foregroundMark x1="91283" y1="92763" x2="91283" y2="84868"/>
                        <a14:foregroundMark x1="64891" y1="88816" x2="65617" y2="83553"/>
                        <a14:foregroundMark x1="93220" y1="88158" x2="97094" y2="92105"/>
                        <a14:foregroundMark x1="24939" y1="56579" x2="25424" y2="53947"/>
                        <a14:backgroundMark x1="37530" y1="3947" x2="42131" y2="73026"/>
                        <a14:backgroundMark x1="66718" y1="75229" x2="86199" y2="76974"/>
                        <a14:backgroundMark x1="42131" y1="73026" x2="66706" y2="75228"/>
                        <a14:backgroundMark x1="90311" y1="76575" x2="99758" y2="75658"/>
                        <a14:backgroundMark x1="86199" y1="76974" x2="90034" y2="76602"/>
                        <a14:backgroundMark x1="35351" y1="98026" x2="32930" y2="89474"/>
                        <a14:backgroundMark x1="34383" y1="86842" x2="35593" y2="93421"/>
                        <a14:backgroundMark x1="36562" y1="87500" x2="36562" y2="94079"/>
                      </a14:backgroundRemoval>
                    </a14:imgEffect>
                  </a14:imgLayer>
                </a14:imgProps>
              </a:ext>
            </a:extLst>
          </a:blip>
          <a:srcRect l="1" t="1" r="62950" b="156"/>
          <a:stretch/>
        </p:blipFill>
        <p:spPr>
          <a:xfrm>
            <a:off x="199625" y="5812513"/>
            <a:ext cx="993803" cy="938975"/>
          </a:xfrm>
          <a:prstGeom prst="rect">
            <a:avLst/>
          </a:prstGeom>
        </p:spPr>
      </p:pic>
      <p:sp>
        <p:nvSpPr>
          <p:cNvPr id="2" name="Tekstfelt 1">
            <a:extLst>
              <a:ext uri="{FF2B5EF4-FFF2-40B4-BE49-F238E27FC236}">
                <a16:creationId xmlns:a16="http://schemas.microsoft.com/office/drawing/2014/main" id="{21CCCFE6-4407-4AAB-B182-B2E43691D194}"/>
              </a:ext>
            </a:extLst>
          </p:cNvPr>
          <p:cNvSpPr txBox="1"/>
          <p:nvPr userDrawn="1"/>
        </p:nvSpPr>
        <p:spPr>
          <a:xfrm>
            <a:off x="1326950" y="6357393"/>
            <a:ext cx="3138055" cy="215444"/>
          </a:xfrm>
          <a:prstGeom prst="rect">
            <a:avLst/>
          </a:prstGeom>
          <a:noFill/>
        </p:spPr>
        <p:txBody>
          <a:bodyPr wrap="square" lIns="0" tIns="0" rIns="0" bIns="0" rtlCol="0">
            <a:spAutoFit/>
          </a:bodyPr>
          <a:lstStyle/>
          <a:p>
            <a:r>
              <a:rPr lang="da-DK" sz="1400" dirty="0">
                <a:solidFill>
                  <a:schemeClr val="tx2">
                    <a:lumMod val="90000"/>
                    <a:lumOff val="10000"/>
                  </a:schemeClr>
                </a:solidFill>
              </a:rPr>
              <a:t>Dansk Protein Innovation</a:t>
            </a:r>
          </a:p>
        </p:txBody>
      </p:sp>
    </p:spTree>
    <p:extLst>
      <p:ext uri="{BB962C8B-B14F-4D97-AF65-F5344CB8AC3E}">
        <p14:creationId xmlns:p14="http://schemas.microsoft.com/office/powerpoint/2010/main" val="42545961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 og billede (venstre)">
    <p:spTree>
      <p:nvGrpSpPr>
        <p:cNvPr id="1" name=""/>
        <p:cNvGrpSpPr/>
        <p:nvPr/>
      </p:nvGrpSpPr>
      <p:grpSpPr>
        <a:xfrm>
          <a:off x="0" y="0"/>
          <a:ext cx="0" cy="0"/>
          <a:chOff x="0" y="0"/>
          <a:chExt cx="0" cy="0"/>
        </a:xfrm>
      </p:grpSpPr>
      <p:sp>
        <p:nvSpPr>
          <p:cNvPr id="33" name="Content Placeholder 6"/>
          <p:cNvSpPr>
            <a:spLocks noGrp="1"/>
          </p:cNvSpPr>
          <p:nvPr>
            <p:ph sz="quarter" idx="24" hasCustomPrompt="1"/>
          </p:nvPr>
        </p:nvSpPr>
        <p:spPr>
          <a:xfrm>
            <a:off x="4362396" y="1549400"/>
            <a:ext cx="7268521" cy="4148139"/>
          </a:xfrm>
        </p:spPr>
        <p:txBody>
          <a:bodyPr/>
          <a:lstStyle/>
          <a:p>
            <a:pPr lvl="0"/>
            <a:r>
              <a:rPr lang="da-DK" noProof="0"/>
              <a:t>Klik for at tilføje indhold</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34" name="Title 1"/>
          <p:cNvSpPr>
            <a:spLocks noGrp="1"/>
          </p:cNvSpPr>
          <p:nvPr>
            <p:ph type="title" hasCustomPrompt="1"/>
          </p:nvPr>
        </p:nvSpPr>
        <p:spPr>
          <a:xfrm>
            <a:off x="529861" y="392885"/>
            <a:ext cx="9386953" cy="711638"/>
          </a:xfrm>
        </p:spPr>
        <p:txBody>
          <a:bodyPr/>
          <a:lstStyle>
            <a:lvl1pPr>
              <a:defRPr/>
            </a:lvl1pPr>
          </a:lstStyle>
          <a:p>
            <a:r>
              <a:rPr lang="da-DK" noProof="0"/>
              <a:t>Overskrift i op til 2 linjer</a:t>
            </a:r>
          </a:p>
        </p:txBody>
      </p:sp>
      <p:sp>
        <p:nvSpPr>
          <p:cNvPr id="29" name="Picture Placeholder 7"/>
          <p:cNvSpPr>
            <a:spLocks noGrp="1"/>
          </p:cNvSpPr>
          <p:nvPr>
            <p:ph type="pic" sz="quarter" idx="25" hasCustomPrompt="1"/>
          </p:nvPr>
        </p:nvSpPr>
        <p:spPr>
          <a:xfrm>
            <a:off x="542996" y="1549400"/>
            <a:ext cx="3600469" cy="4148139"/>
          </a:xfrm>
        </p:spPr>
        <p:txBody>
          <a:bodyPr tIns="2376000"/>
          <a:lstStyle>
            <a:lvl1pPr marL="0" indent="0" algn="ctr">
              <a:buFont typeface="Arial" pitchFamily="34" charset="0"/>
              <a:buNone/>
              <a:defRPr sz="1400" b="0"/>
            </a:lvl1pPr>
          </a:lstStyle>
          <a:p>
            <a:r>
              <a:rPr lang="da-DK" noProof="0"/>
              <a:t>Indsæt billede</a:t>
            </a:r>
          </a:p>
        </p:txBody>
      </p:sp>
      <p:sp>
        <p:nvSpPr>
          <p:cNvPr id="2" name="Date Placeholder 1"/>
          <p:cNvSpPr>
            <a:spLocks noGrp="1"/>
          </p:cNvSpPr>
          <p:nvPr>
            <p:ph type="dt" sz="half" idx="26"/>
          </p:nvPr>
        </p:nvSpPr>
        <p:spPr/>
        <p:txBody>
          <a:bodyPr/>
          <a:lstStyle/>
          <a:p>
            <a:r>
              <a:rPr lang="da-DK"/>
              <a:t>03.06.2019</a:t>
            </a:r>
          </a:p>
        </p:txBody>
      </p:sp>
      <p:sp>
        <p:nvSpPr>
          <p:cNvPr id="3" name="Slide Number Placeholder 2"/>
          <p:cNvSpPr>
            <a:spLocks noGrp="1"/>
          </p:cNvSpPr>
          <p:nvPr>
            <p:ph type="sldNum" sz="quarter" idx="27"/>
          </p:nvPr>
        </p:nvSpPr>
        <p:spPr/>
        <p:txBody>
          <a:bodyPr/>
          <a:lstStyle/>
          <a:p>
            <a:fld id="{4F2B6656-7882-4CEF-9850-9EB873E823C4}" type="slidenum">
              <a:rPr lang="da-DK" smtClean="0"/>
              <a:pPr/>
              <a:t>‹nr.›</a:t>
            </a:fld>
            <a:endParaRPr lang="da-DK"/>
          </a:p>
        </p:txBody>
      </p:sp>
      <p:pic>
        <p:nvPicPr>
          <p:cNvPr id="35" name="Picture 34" descr="LF_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2378" y="5988209"/>
            <a:ext cx="1008129" cy="587589"/>
          </a:xfrm>
          <a:prstGeom prst="rect">
            <a:avLst/>
          </a:prstGeom>
        </p:spPr>
      </p:pic>
      <p:grpSp>
        <p:nvGrpSpPr>
          <p:cNvPr id="39" name="Group 38"/>
          <p:cNvGrpSpPr/>
          <p:nvPr userDrawn="1"/>
        </p:nvGrpSpPr>
        <p:grpSpPr>
          <a:xfrm>
            <a:off x="-2482266" y="-680"/>
            <a:ext cx="2412408" cy="984930"/>
            <a:chOff x="-2481943" y="-680"/>
            <a:chExt cx="2412094" cy="984930"/>
          </a:xfrm>
        </p:grpSpPr>
        <p:sp>
          <p:nvSpPr>
            <p:cNvPr id="40"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a:solidFill>
                    <a:schemeClr val="tx1"/>
                  </a:solidFill>
                  <a:latin typeface="+mn-lt"/>
                </a:rPr>
                <a:t>Tekstslide med punktopstilling</a:t>
              </a:r>
              <a:endParaRPr lang="da-DK" sz="1000">
                <a:solidFill>
                  <a:schemeClr val="tx1"/>
                </a:solidFill>
                <a:latin typeface="+mn-lt"/>
              </a:endParaRPr>
            </a:p>
            <a:p>
              <a:pPr algn="r" eaLnBrk="1" hangingPunct="1">
                <a:spcBef>
                  <a:spcPct val="50000"/>
                </a:spcBef>
                <a:defRPr/>
              </a:pPr>
              <a:r>
                <a:rPr lang="da-DK" sz="1000">
                  <a:solidFill>
                    <a:schemeClr val="tx1"/>
                  </a:solidFill>
                  <a:latin typeface="+mn-lt"/>
                </a:rPr>
                <a:t>Brug knapperne ‘Forøge / Formindske </a:t>
              </a:r>
              <a:br>
                <a:rPr lang="da-DK" sz="1000">
                  <a:solidFill>
                    <a:schemeClr val="tx1"/>
                  </a:solidFill>
                  <a:latin typeface="+mn-lt"/>
                </a:rPr>
              </a:br>
              <a:r>
                <a:rPr lang="da-DK" sz="1000">
                  <a:solidFill>
                    <a:schemeClr val="tx1"/>
                  </a:solidFill>
                  <a:latin typeface="+mn-lt"/>
                </a:rPr>
                <a:t>indryk’ for at skifte mellem</a:t>
              </a:r>
              <a:br>
                <a:rPr lang="da-DK" sz="1000">
                  <a:solidFill>
                    <a:schemeClr val="tx1"/>
                  </a:solidFill>
                  <a:latin typeface="+mn-lt"/>
                </a:rPr>
              </a:br>
              <a:r>
                <a:rPr lang="da-DK" sz="1000">
                  <a:solidFill>
                    <a:schemeClr val="tx1"/>
                  </a:solidFill>
                  <a:latin typeface="+mn-lt"/>
                </a:rPr>
                <a:t>de forskellige tekst niveauer</a:t>
              </a:r>
            </a:p>
            <a:p>
              <a:pPr algn="r" eaLnBrk="1" hangingPunct="1">
                <a:spcBef>
                  <a:spcPct val="50000"/>
                </a:spcBef>
                <a:defRPr/>
              </a:pPr>
              <a:endParaRPr lang="da-DK" sz="1000">
                <a:solidFill>
                  <a:schemeClr val="tx1"/>
                </a:solidFill>
                <a:latin typeface="+mn-lt"/>
              </a:endParaRPr>
            </a:p>
          </p:txBody>
        </p:sp>
        <p:grpSp>
          <p:nvGrpSpPr>
            <p:cNvPr id="41" name="Group 40"/>
            <p:cNvGrpSpPr/>
            <p:nvPr userDrawn="1"/>
          </p:nvGrpSpPr>
          <p:grpSpPr>
            <a:xfrm>
              <a:off x="-1072921" y="733313"/>
              <a:ext cx="992188" cy="250937"/>
              <a:chOff x="-1214439" y="765971"/>
              <a:chExt cx="992188" cy="250937"/>
            </a:xfrm>
          </p:grpSpPr>
          <p:grpSp>
            <p:nvGrpSpPr>
              <p:cNvPr id="42" name="Group 2"/>
              <p:cNvGrpSpPr>
                <a:grpSpLocks/>
              </p:cNvGrpSpPr>
              <p:nvPr/>
            </p:nvGrpSpPr>
            <p:grpSpPr bwMode="auto">
              <a:xfrm>
                <a:off x="-1214439" y="765971"/>
                <a:ext cx="437608" cy="246173"/>
                <a:chOff x="-1214439" y="732970"/>
                <a:chExt cx="437608" cy="246063"/>
              </a:xfrm>
            </p:grpSpPr>
            <p:grpSp>
              <p:nvGrpSpPr>
                <p:cNvPr id="47" name="Group 3"/>
                <p:cNvGrpSpPr>
                  <a:grpSpLocks/>
                </p:cNvGrpSpPr>
                <p:nvPr/>
              </p:nvGrpSpPr>
              <p:grpSpPr bwMode="auto">
                <a:xfrm>
                  <a:off x="-1214439" y="741702"/>
                  <a:ext cx="428625" cy="228600"/>
                  <a:chOff x="-727592" y="3306446"/>
                  <a:chExt cx="429053" cy="228767"/>
                </a:xfrm>
              </p:grpSpPr>
              <p:pic>
                <p:nvPicPr>
                  <p:cNvPr id="49" name="Picture 14" descr="fke3b.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4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65000"/>
                          <a:lumOff val="35000"/>
                        </a:schemeClr>
                      </a:solidFill>
                    </a:endParaRPr>
                  </a:p>
                </p:txBody>
              </p:sp>
            </p:grpSp>
            <p:sp>
              <p:nvSpPr>
                <p:cNvPr id="48" name="Rounded Rectangle 4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65000"/>
                        <a:lumOff val="35000"/>
                      </a:schemeClr>
                    </a:solidFill>
                  </a:endParaRPr>
                </a:p>
              </p:txBody>
            </p:sp>
          </p:grpSp>
          <p:grpSp>
            <p:nvGrpSpPr>
              <p:cNvPr id="43" name="Group 28"/>
              <p:cNvGrpSpPr>
                <a:grpSpLocks/>
              </p:cNvGrpSpPr>
              <p:nvPr/>
            </p:nvGrpSpPr>
            <p:grpSpPr bwMode="auto">
              <a:xfrm>
                <a:off x="-682626" y="770735"/>
                <a:ext cx="460375" cy="246173"/>
                <a:chOff x="-561836" y="3417665"/>
                <a:chExt cx="460236" cy="245883"/>
              </a:xfrm>
            </p:grpSpPr>
            <p:pic>
              <p:nvPicPr>
                <p:cNvPr id="4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4"/>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65000"/>
                        <a:lumOff val="35000"/>
                      </a:schemeClr>
                    </a:solidFill>
                  </a:endParaRPr>
                </a:p>
              </p:txBody>
            </p:sp>
            <p:sp>
              <p:nvSpPr>
                <p:cNvPr id="46" name="Rounded Rectangle 4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65000"/>
                        <a:lumOff val="35000"/>
                      </a:schemeClr>
                    </a:solidFill>
                  </a:endParaRPr>
                </a:p>
              </p:txBody>
            </p:sp>
          </p:grpSp>
        </p:grpSp>
      </p:grpSp>
      <p:sp>
        <p:nvSpPr>
          <p:cNvPr id="51" name="TextBox 50"/>
          <p:cNvSpPr txBox="1"/>
          <p:nvPr userDrawn="1"/>
        </p:nvSpPr>
        <p:spPr>
          <a:xfrm>
            <a:off x="-2476823" y="4139563"/>
            <a:ext cx="2332343"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53" name="TextBox 17"/>
          <p:cNvSpPr txBox="1">
            <a:spLocks noChangeArrowheads="1"/>
          </p:cNvSpPr>
          <p:nvPr userDrawn="1"/>
        </p:nvSpPr>
        <p:spPr bwMode="auto">
          <a:xfrm>
            <a:off x="-2787105" y="1511771"/>
            <a:ext cx="26426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a:solidFill>
                  <a:schemeClr val="tx1"/>
                </a:solidFill>
              </a:rPr>
              <a:t>Skift</a:t>
            </a:r>
            <a:r>
              <a:rPr lang="da-DK" sz="1000" b="1" baseline="0">
                <a:solidFill>
                  <a:schemeClr val="tx1"/>
                </a:solidFill>
              </a:rPr>
              <a:t> farve på LF bjælkerne</a:t>
            </a:r>
            <a:endParaRPr lang="da-DK" sz="1000" b="1">
              <a:solidFill>
                <a:schemeClr val="tx1"/>
              </a:solidFill>
            </a:endParaRPr>
          </a:p>
          <a:p>
            <a:pPr marL="228600" indent="-228600" algn="r" eaLnBrk="1" hangingPunct="1">
              <a:buAutoNum type="arabicPeriod"/>
              <a:defRPr/>
            </a:pPr>
            <a:r>
              <a:rPr lang="da-DK" sz="1000" b="0">
                <a:solidFill>
                  <a:schemeClr val="tx1"/>
                </a:solidFill>
              </a:rPr>
              <a:t>Klik på bjælken</a:t>
            </a:r>
          </a:p>
          <a:p>
            <a:pPr marL="228600" indent="-228600" algn="r" eaLnBrk="1" hangingPunct="1">
              <a:buAutoNum type="arabicPeriod"/>
              <a:defRPr/>
            </a:pPr>
            <a:r>
              <a:rPr lang="da-DK" sz="1000" b="0">
                <a:solidFill>
                  <a:schemeClr val="tx1"/>
                </a:solidFill>
              </a:rPr>
              <a:t>Fra værktøjslinjen vælg ”Farvespanden”</a:t>
            </a:r>
          </a:p>
          <a:p>
            <a:pPr marL="228600" indent="-228600" algn="r" eaLnBrk="1" hangingPunct="1">
              <a:buAutoNum type="arabicPeriod"/>
              <a:defRPr/>
            </a:pPr>
            <a:r>
              <a:rPr lang="da-DK" sz="1000" b="0">
                <a:solidFill>
                  <a:schemeClr val="tx1"/>
                </a:solidFill>
              </a:rPr>
              <a:t>Fra ”drop ned” menuen vælg en af </a:t>
            </a:r>
            <a:r>
              <a:rPr lang="da-DK" sz="1000" b="0" err="1">
                <a:solidFill>
                  <a:schemeClr val="tx1"/>
                </a:solidFill>
              </a:rPr>
              <a:t>temafarvene</a:t>
            </a:r>
            <a:r>
              <a:rPr lang="da-DK" sz="1000" b="0">
                <a:solidFill>
                  <a:schemeClr val="tx1"/>
                </a:solidFill>
              </a:rPr>
              <a:t> for at farvelægge bjælken</a:t>
            </a:r>
          </a:p>
        </p:txBody>
      </p:sp>
      <p:pic>
        <p:nvPicPr>
          <p:cNvPr id="56" name="Picture 2"/>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373113" y="3420159"/>
            <a:ext cx="228630"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TextBox 17"/>
          <p:cNvSpPr txBox="1">
            <a:spLocks noChangeArrowheads="1"/>
          </p:cNvSpPr>
          <p:nvPr userDrawn="1"/>
        </p:nvSpPr>
        <p:spPr bwMode="auto">
          <a:xfrm>
            <a:off x="-2680049" y="2607848"/>
            <a:ext cx="253556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a:solidFill>
                  <a:schemeClr val="tx1"/>
                </a:solidFill>
              </a:rPr>
              <a:t>Indsæt</a:t>
            </a:r>
            <a:r>
              <a:rPr lang="da-DK" sz="1000" b="1" baseline="0">
                <a:solidFill>
                  <a:schemeClr val="tx1"/>
                </a:solidFill>
              </a:rPr>
              <a:t> </a:t>
            </a:r>
            <a:r>
              <a:rPr lang="da-DK" sz="1000" b="1">
                <a:solidFill>
                  <a:schemeClr val="tx1"/>
                </a:solidFill>
              </a:rPr>
              <a:t>billede i pladsholderne</a:t>
            </a:r>
          </a:p>
          <a:p>
            <a:pPr marL="0" indent="0" algn="r" eaLnBrk="1" hangingPunct="1">
              <a:buNone/>
              <a:defRPr/>
            </a:pPr>
            <a:r>
              <a:rPr lang="da-DK" sz="1000" b="0">
                <a:solidFill>
                  <a:schemeClr val="tx1"/>
                </a:solidFill>
              </a:rPr>
              <a:t>1. Indsæt et billede ved at klikke på ikonet midt i pladsholderen</a:t>
            </a:r>
          </a:p>
          <a:p>
            <a:pPr marL="0" indent="0" algn="r" eaLnBrk="1" hangingPunct="1">
              <a:buNone/>
              <a:defRPr/>
            </a:pPr>
            <a:r>
              <a:rPr lang="da-DK" sz="1000" b="0">
                <a:solidFill>
                  <a:schemeClr val="tx1"/>
                </a:solidFill>
              </a:rPr>
              <a:t>2. V</a:t>
            </a:r>
            <a:r>
              <a:rPr lang="da-DK" sz="1000" b="0" baseline="0">
                <a:solidFill>
                  <a:schemeClr val="tx1"/>
                </a:solidFill>
              </a:rPr>
              <a:t>ælg et billedet, fra din computer, som skal indsættes</a:t>
            </a:r>
          </a:p>
        </p:txBody>
      </p:sp>
      <p:pic>
        <p:nvPicPr>
          <p:cNvPr id="30" name="Picture 29" descr="Skærmbillede 2016-04-05 kl. 09.35.22.png"/>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349807" y="5054312"/>
            <a:ext cx="2205324" cy="1791593"/>
          </a:xfrm>
          <a:prstGeom prst="rect">
            <a:avLst/>
          </a:prstGeom>
        </p:spPr>
      </p:pic>
      <p:sp>
        <p:nvSpPr>
          <p:cNvPr id="54" name="Text Placeholder 13"/>
          <p:cNvSpPr>
            <a:spLocks noGrp="1"/>
          </p:cNvSpPr>
          <p:nvPr>
            <p:ph type="body" sz="quarter" idx="28"/>
          </p:nvPr>
        </p:nvSpPr>
        <p:spPr>
          <a:xfrm flipH="1">
            <a:off x="0" y="0"/>
            <a:ext cx="216028" cy="5724000"/>
          </a:xfrm>
          <a:solidFill>
            <a:schemeClr val="tx2"/>
          </a:solidFill>
        </p:spPr>
        <p:txBody>
          <a:bodyPr tIns="0"/>
          <a:lstStyle>
            <a:lvl1pPr marL="0" indent="0">
              <a:buFont typeface="Arial" pitchFamily="34" charset="0"/>
              <a:buNone/>
              <a:defRPr sz="100"/>
            </a:lvl1pPr>
          </a:lstStyle>
          <a:p>
            <a:pPr lvl="0"/>
            <a:r>
              <a:rPr lang="da-DK"/>
              <a:t>Klik for at redigere i master</a:t>
            </a:r>
          </a:p>
        </p:txBody>
      </p:sp>
      <p:sp>
        <p:nvSpPr>
          <p:cNvPr id="55" name="Text Placeholder 13"/>
          <p:cNvSpPr>
            <a:spLocks noGrp="1"/>
          </p:cNvSpPr>
          <p:nvPr>
            <p:ph type="body" sz="quarter" idx="29"/>
          </p:nvPr>
        </p:nvSpPr>
        <p:spPr>
          <a:xfrm>
            <a:off x="0" y="5706000"/>
            <a:ext cx="216028" cy="1152000"/>
          </a:xfrm>
          <a:solidFill>
            <a:schemeClr val="accent2"/>
          </a:solidFill>
        </p:spPr>
        <p:txBody>
          <a:bodyPr tIns="0"/>
          <a:lstStyle>
            <a:lvl1pPr marL="0" indent="0">
              <a:buFont typeface="Arial" pitchFamily="34" charset="0"/>
              <a:buNone/>
              <a:defRPr sz="100"/>
            </a:lvl1pPr>
          </a:lstStyle>
          <a:p>
            <a:pPr lvl="0"/>
            <a:r>
              <a:rPr lang="da-DK"/>
              <a:t>Klik for at redigere i master</a:t>
            </a:r>
          </a:p>
        </p:txBody>
      </p:sp>
      <p:pic>
        <p:nvPicPr>
          <p:cNvPr id="31" name="Picture 30" descr="NogetAtLeveAf.NogetAtLeveFor_Green.png"/>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52438" y="6205994"/>
            <a:ext cx="2548457" cy="180000"/>
          </a:xfrm>
          <a:prstGeom prst="rect">
            <a:avLst/>
          </a:prstGeom>
        </p:spPr>
      </p:pic>
    </p:spTree>
    <p:extLst>
      <p:ext uri="{BB962C8B-B14F-4D97-AF65-F5344CB8AC3E}">
        <p14:creationId xmlns:p14="http://schemas.microsoft.com/office/powerpoint/2010/main" val="41216311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noProof="0"/>
              <a:t>Overskrift i op til 2 linjer</a:t>
            </a:r>
          </a:p>
        </p:txBody>
      </p:sp>
      <p:sp>
        <p:nvSpPr>
          <p:cNvPr id="8" name="Date Placeholder 7"/>
          <p:cNvSpPr>
            <a:spLocks noGrp="1"/>
          </p:cNvSpPr>
          <p:nvPr>
            <p:ph type="dt" sz="half" idx="10"/>
          </p:nvPr>
        </p:nvSpPr>
        <p:spPr/>
        <p:txBody>
          <a:bodyPr/>
          <a:lstStyle/>
          <a:p>
            <a:r>
              <a:rPr lang="da-DK" noProof="0"/>
              <a:t>03.06.2019</a:t>
            </a:r>
          </a:p>
        </p:txBody>
      </p:sp>
      <p:sp>
        <p:nvSpPr>
          <p:cNvPr id="10" name="Slide Number Placeholder 9"/>
          <p:cNvSpPr>
            <a:spLocks noGrp="1"/>
          </p:cNvSpPr>
          <p:nvPr>
            <p:ph type="sldNum" sz="quarter" idx="12"/>
          </p:nvPr>
        </p:nvSpPr>
        <p:spPr/>
        <p:txBody>
          <a:bodyPr/>
          <a:lstStyle/>
          <a:p>
            <a:fld id="{4F2B6656-7882-4CEF-9850-9EB873E823C4}" type="slidenum">
              <a:rPr lang="da-DK" noProof="0" smtClean="0"/>
              <a:pPr/>
              <a:t>‹nr.›</a:t>
            </a:fld>
            <a:endParaRPr lang="da-DK" noProof="0"/>
          </a:p>
        </p:txBody>
      </p:sp>
      <p:pic>
        <p:nvPicPr>
          <p:cNvPr id="11" name="Picture 10" descr="LF_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2378" y="5988209"/>
            <a:ext cx="1008129" cy="587589"/>
          </a:xfrm>
          <a:prstGeom prst="rect">
            <a:avLst/>
          </a:prstGeom>
        </p:spPr>
      </p:pic>
      <p:sp>
        <p:nvSpPr>
          <p:cNvPr id="30" name="TextBox 29"/>
          <p:cNvSpPr txBox="1"/>
          <p:nvPr userDrawn="1"/>
        </p:nvSpPr>
        <p:spPr>
          <a:xfrm>
            <a:off x="-2476823" y="4139563"/>
            <a:ext cx="2332343"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32" name="TextBox 17"/>
          <p:cNvSpPr txBox="1">
            <a:spLocks noChangeArrowheads="1"/>
          </p:cNvSpPr>
          <p:nvPr userDrawn="1"/>
        </p:nvSpPr>
        <p:spPr bwMode="auto">
          <a:xfrm>
            <a:off x="-2787105" y="1511771"/>
            <a:ext cx="26426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a:solidFill>
                  <a:schemeClr val="tx1"/>
                </a:solidFill>
              </a:rPr>
              <a:t>Skift</a:t>
            </a:r>
            <a:r>
              <a:rPr lang="da-DK" sz="1000" b="1" baseline="0">
                <a:solidFill>
                  <a:schemeClr val="tx1"/>
                </a:solidFill>
              </a:rPr>
              <a:t> farve på LF bjælkerne</a:t>
            </a:r>
            <a:endParaRPr lang="da-DK" sz="1000" b="1">
              <a:solidFill>
                <a:schemeClr val="tx1"/>
              </a:solidFill>
            </a:endParaRPr>
          </a:p>
          <a:p>
            <a:pPr marL="228600" indent="-228600" algn="r" eaLnBrk="1" hangingPunct="1">
              <a:buAutoNum type="arabicPeriod"/>
              <a:defRPr/>
            </a:pPr>
            <a:r>
              <a:rPr lang="da-DK" sz="1000" b="0">
                <a:solidFill>
                  <a:schemeClr val="tx1"/>
                </a:solidFill>
              </a:rPr>
              <a:t>Klik på bjælken</a:t>
            </a:r>
          </a:p>
          <a:p>
            <a:pPr marL="228600" indent="-228600" algn="r" eaLnBrk="1" hangingPunct="1">
              <a:buAutoNum type="arabicPeriod"/>
              <a:defRPr/>
            </a:pPr>
            <a:r>
              <a:rPr lang="da-DK" sz="1000" b="0">
                <a:solidFill>
                  <a:schemeClr val="tx1"/>
                </a:solidFill>
              </a:rPr>
              <a:t>Fra værktøjslinjen vælg ”Farvespanden”</a:t>
            </a:r>
          </a:p>
          <a:p>
            <a:pPr marL="228600" indent="-228600" algn="r" eaLnBrk="1" hangingPunct="1">
              <a:buAutoNum type="arabicPeriod"/>
              <a:defRPr/>
            </a:pPr>
            <a:r>
              <a:rPr lang="da-DK" sz="1000" b="0">
                <a:solidFill>
                  <a:schemeClr val="tx1"/>
                </a:solidFill>
              </a:rPr>
              <a:t>Fra ”drop ned” menuen vælg en af </a:t>
            </a:r>
            <a:r>
              <a:rPr lang="da-DK" sz="1000" b="0" err="1">
                <a:solidFill>
                  <a:schemeClr val="tx1"/>
                </a:solidFill>
              </a:rPr>
              <a:t>temafarvene</a:t>
            </a:r>
            <a:r>
              <a:rPr lang="da-DK" sz="1000" b="0">
                <a:solidFill>
                  <a:schemeClr val="tx1"/>
                </a:solidFill>
              </a:rPr>
              <a:t> for at farvelægge bjælken</a:t>
            </a:r>
          </a:p>
        </p:txBody>
      </p:sp>
      <p:sp>
        <p:nvSpPr>
          <p:cNvPr id="33" name="AutoShape 4"/>
          <p:cNvSpPr>
            <a:spLocks/>
          </p:cNvSpPr>
          <p:nvPr userDrawn="1"/>
        </p:nvSpPr>
        <p:spPr bwMode="gray">
          <a:xfrm>
            <a:off x="-3378639" y="1"/>
            <a:ext cx="32622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a:solidFill>
                  <a:schemeClr val="tx1"/>
                </a:solidFill>
                <a:cs typeface="Arial" charset="0"/>
              </a:rPr>
              <a:t>Vis hjælpelinjer</a:t>
            </a:r>
          </a:p>
          <a:p>
            <a:pPr algn="r" defTabSz="457200">
              <a:tabLst>
                <a:tab pos="177800" algn="l"/>
              </a:tabLst>
              <a:defRPr/>
            </a:pPr>
            <a:r>
              <a:rPr lang="da-DK" sz="1000">
                <a:solidFill>
                  <a:schemeClr val="tx1"/>
                </a:solidFill>
                <a:cs typeface="Arial" charset="0"/>
              </a:rPr>
              <a:t>1.	Højreklik udenfor </a:t>
            </a:r>
            <a:r>
              <a:rPr lang="da-DK" sz="1000" err="1">
                <a:solidFill>
                  <a:schemeClr val="tx1"/>
                </a:solidFill>
                <a:cs typeface="Arial" charset="0"/>
              </a:rPr>
              <a:t>slidet</a:t>
            </a:r>
            <a:r>
              <a:rPr lang="da-DK" sz="100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a:solidFill>
                  <a:schemeClr val="tx1"/>
                </a:solidFill>
                <a:cs typeface="Arial" charset="0"/>
              </a:rPr>
              <a:t>Vælg OK </a:t>
            </a:r>
          </a:p>
        </p:txBody>
      </p:sp>
      <p:pic>
        <p:nvPicPr>
          <p:cNvPr id="15" name="Picture 14" descr="Skærmbillede 2016-04-05 kl. 09.35.2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49807" y="5054312"/>
            <a:ext cx="2205324" cy="1791593"/>
          </a:xfrm>
          <a:prstGeom prst="rect">
            <a:avLst/>
          </a:prstGeom>
        </p:spPr>
      </p:pic>
      <p:sp>
        <p:nvSpPr>
          <p:cNvPr id="19" name="Text Placeholder 13"/>
          <p:cNvSpPr>
            <a:spLocks noGrp="1"/>
          </p:cNvSpPr>
          <p:nvPr>
            <p:ph type="body" sz="quarter" idx="25"/>
          </p:nvPr>
        </p:nvSpPr>
        <p:spPr>
          <a:xfrm flipH="1">
            <a:off x="0" y="0"/>
            <a:ext cx="216028" cy="5724000"/>
          </a:xfrm>
          <a:solidFill>
            <a:schemeClr val="tx2"/>
          </a:solidFill>
        </p:spPr>
        <p:txBody>
          <a:bodyPr tIns="0"/>
          <a:lstStyle>
            <a:lvl1pPr marL="0" indent="0">
              <a:buFont typeface="Arial" pitchFamily="34" charset="0"/>
              <a:buNone/>
              <a:defRPr sz="100"/>
            </a:lvl1pPr>
          </a:lstStyle>
          <a:p>
            <a:pPr lvl="0"/>
            <a:r>
              <a:rPr lang="da-DK"/>
              <a:t>Klik for at redigere i master</a:t>
            </a:r>
          </a:p>
        </p:txBody>
      </p:sp>
      <p:sp>
        <p:nvSpPr>
          <p:cNvPr id="20" name="Text Placeholder 13"/>
          <p:cNvSpPr>
            <a:spLocks noGrp="1"/>
          </p:cNvSpPr>
          <p:nvPr>
            <p:ph type="body" sz="quarter" idx="24"/>
          </p:nvPr>
        </p:nvSpPr>
        <p:spPr>
          <a:xfrm>
            <a:off x="0" y="5706000"/>
            <a:ext cx="216028" cy="1152000"/>
          </a:xfrm>
          <a:solidFill>
            <a:schemeClr val="accent2"/>
          </a:solidFill>
        </p:spPr>
        <p:txBody>
          <a:bodyPr tIns="0"/>
          <a:lstStyle>
            <a:lvl1pPr marL="0" indent="0">
              <a:buFont typeface="Arial" pitchFamily="34" charset="0"/>
              <a:buNone/>
              <a:defRPr sz="100"/>
            </a:lvl1pPr>
          </a:lstStyle>
          <a:p>
            <a:pPr lvl="0"/>
            <a:r>
              <a:rPr lang="da-DK"/>
              <a:t>Klik for at redigere i master</a:t>
            </a:r>
          </a:p>
        </p:txBody>
      </p:sp>
      <p:pic>
        <p:nvPicPr>
          <p:cNvPr id="13" name="Picture 12" descr="NogetAtLeveAf.NogetAtLeveFor_Green.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2438" y="6205994"/>
            <a:ext cx="2548457" cy="180000"/>
          </a:xfrm>
          <a:prstGeom prst="rect">
            <a:avLst/>
          </a:prstGeom>
        </p:spPr>
      </p:pic>
    </p:spTree>
    <p:extLst>
      <p:ext uri="{BB962C8B-B14F-4D97-AF65-F5344CB8AC3E}">
        <p14:creationId xmlns:p14="http://schemas.microsoft.com/office/powerpoint/2010/main" val="20473116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Indhold – Billede og boks">
    <p:spTree>
      <p:nvGrpSpPr>
        <p:cNvPr id="1" name=""/>
        <p:cNvGrpSpPr/>
        <p:nvPr/>
      </p:nvGrpSpPr>
      <p:grpSpPr>
        <a:xfrm>
          <a:off x="0" y="0"/>
          <a:ext cx="0" cy="0"/>
          <a:chOff x="0" y="0"/>
          <a:chExt cx="0" cy="0"/>
        </a:xfrm>
      </p:grpSpPr>
      <p:sp>
        <p:nvSpPr>
          <p:cNvPr id="47" name="Picture Placeholder 5"/>
          <p:cNvSpPr>
            <a:spLocks noGrp="1"/>
          </p:cNvSpPr>
          <p:nvPr>
            <p:ph type="pic" sz="quarter" idx="27" hasCustomPrompt="1"/>
          </p:nvPr>
        </p:nvSpPr>
        <p:spPr>
          <a:xfrm>
            <a:off x="-1" y="3987801"/>
            <a:ext cx="12192000" cy="2870200"/>
          </a:xfrm>
        </p:spPr>
        <p:txBody>
          <a:bodyPr anchor="ctr"/>
          <a:lstStyle>
            <a:lvl1pPr marL="0" indent="0" algn="ctr">
              <a:buNone/>
              <a:defRPr sz="1000"/>
            </a:lvl1pPr>
          </a:lstStyle>
          <a:p>
            <a:r>
              <a:rPr lang="da-DK"/>
              <a:t>Indsæt billede</a:t>
            </a:r>
          </a:p>
        </p:txBody>
      </p:sp>
      <p:sp>
        <p:nvSpPr>
          <p:cNvPr id="26" name="Text Placeholder 13"/>
          <p:cNvSpPr>
            <a:spLocks noGrp="1"/>
          </p:cNvSpPr>
          <p:nvPr>
            <p:ph type="body" sz="quarter" idx="25"/>
          </p:nvPr>
        </p:nvSpPr>
        <p:spPr>
          <a:xfrm flipH="1">
            <a:off x="9783448" y="0"/>
            <a:ext cx="2408553" cy="6858000"/>
          </a:xfrm>
          <a:solidFill>
            <a:schemeClr val="accent2">
              <a:alpha val="75000"/>
            </a:schemeClr>
          </a:solidFill>
        </p:spPr>
        <p:txBody>
          <a:bodyPr tIns="0"/>
          <a:lstStyle>
            <a:lvl1pPr marL="0" indent="0">
              <a:buFont typeface="Arial" pitchFamily="34" charset="0"/>
              <a:buNone/>
              <a:defRPr sz="100"/>
            </a:lvl1pPr>
          </a:lstStyle>
          <a:p>
            <a:pPr lvl="0"/>
            <a:r>
              <a:rPr lang="da-DK"/>
              <a:t>Klik for at redigere i master</a:t>
            </a:r>
          </a:p>
        </p:txBody>
      </p:sp>
      <p:sp>
        <p:nvSpPr>
          <p:cNvPr id="8" name="Title 7"/>
          <p:cNvSpPr>
            <a:spLocks noGrp="1"/>
          </p:cNvSpPr>
          <p:nvPr>
            <p:ph type="title" hasCustomPrompt="1"/>
          </p:nvPr>
        </p:nvSpPr>
        <p:spPr>
          <a:xfrm>
            <a:off x="529862" y="392885"/>
            <a:ext cx="9021349" cy="711638"/>
          </a:xfrm>
        </p:spPr>
        <p:txBody>
          <a:bodyPr/>
          <a:lstStyle/>
          <a:p>
            <a:r>
              <a:rPr lang="da-DK" noProof="0"/>
              <a:t>Overskrift i op til 2 linjer</a:t>
            </a:r>
            <a:endParaRPr lang="da-DK"/>
          </a:p>
        </p:txBody>
      </p:sp>
      <p:sp>
        <p:nvSpPr>
          <p:cNvPr id="30" name="Content Placeholder 6"/>
          <p:cNvSpPr>
            <a:spLocks noGrp="1"/>
          </p:cNvSpPr>
          <p:nvPr>
            <p:ph sz="quarter" idx="21" hasCustomPrompt="1"/>
          </p:nvPr>
        </p:nvSpPr>
        <p:spPr>
          <a:xfrm>
            <a:off x="542996" y="1549400"/>
            <a:ext cx="9021349" cy="2133601"/>
          </a:xfrm>
        </p:spPr>
        <p:txBody>
          <a:bodyPr/>
          <a:lstStyle/>
          <a:p>
            <a:pPr lvl="0"/>
            <a:r>
              <a:rPr lang="da-DK" noProof="0"/>
              <a:t>Klik for at tilføje indhold</a:t>
            </a:r>
          </a:p>
          <a:p>
            <a:pPr lvl="1"/>
            <a:r>
              <a:rPr lang="da-DK" noProof="0"/>
              <a:t>Andet niveau</a:t>
            </a:r>
          </a:p>
          <a:p>
            <a:pPr lvl="2"/>
            <a:r>
              <a:rPr lang="da-DK" noProof="0"/>
              <a:t>Tredje niveau</a:t>
            </a:r>
          </a:p>
          <a:p>
            <a:pPr lvl="3"/>
            <a:r>
              <a:rPr lang="da-DK" noProof="0"/>
              <a:t>Fjerde niveau</a:t>
            </a:r>
          </a:p>
        </p:txBody>
      </p:sp>
      <p:sp>
        <p:nvSpPr>
          <p:cNvPr id="9" name="Date Placeholder 8"/>
          <p:cNvSpPr>
            <a:spLocks noGrp="1"/>
          </p:cNvSpPr>
          <p:nvPr>
            <p:ph type="dt" sz="half" idx="28"/>
          </p:nvPr>
        </p:nvSpPr>
        <p:spPr/>
        <p:txBody>
          <a:bodyPr/>
          <a:lstStyle>
            <a:lvl1pPr>
              <a:defRPr>
                <a:solidFill>
                  <a:srgbClr val="FFFFFF"/>
                </a:solidFill>
              </a:defRPr>
            </a:lvl1pPr>
          </a:lstStyle>
          <a:p>
            <a:r>
              <a:rPr lang="da-DK"/>
              <a:t>03.06.2019</a:t>
            </a:r>
          </a:p>
        </p:txBody>
      </p:sp>
      <p:sp>
        <p:nvSpPr>
          <p:cNvPr id="10" name="Slide Number Placeholder 9"/>
          <p:cNvSpPr>
            <a:spLocks noGrp="1"/>
          </p:cNvSpPr>
          <p:nvPr>
            <p:ph type="sldNum" sz="quarter" idx="29"/>
          </p:nvPr>
        </p:nvSpPr>
        <p:spPr/>
        <p:txBody>
          <a:bodyPr/>
          <a:lstStyle>
            <a:lvl1pPr>
              <a:defRPr>
                <a:solidFill>
                  <a:srgbClr val="FFFFFF"/>
                </a:solidFill>
              </a:defRPr>
            </a:lvl1pPr>
          </a:lstStyle>
          <a:p>
            <a:fld id="{4F2B6656-7882-4CEF-9850-9EB873E823C4}" type="slidenum">
              <a:rPr lang="da-DK" smtClean="0"/>
              <a:pPr/>
              <a:t>‹nr.›</a:t>
            </a:fld>
            <a:endParaRPr lang="da-DK"/>
          </a:p>
        </p:txBody>
      </p:sp>
      <p:grpSp>
        <p:nvGrpSpPr>
          <p:cNvPr id="19" name="Group 18"/>
          <p:cNvGrpSpPr/>
          <p:nvPr userDrawn="1"/>
        </p:nvGrpSpPr>
        <p:grpSpPr>
          <a:xfrm>
            <a:off x="-2482266" y="-680"/>
            <a:ext cx="2412408" cy="984930"/>
            <a:chOff x="-2481943" y="-680"/>
            <a:chExt cx="2412094" cy="984930"/>
          </a:xfrm>
        </p:grpSpPr>
        <p:sp>
          <p:nvSpPr>
            <p:cNvPr id="27" name="TextBox 20"/>
            <p:cNvSpPr txBox="1">
              <a:spLocks noChangeArrowheads="1"/>
            </p:cNvSpPr>
            <p:nvPr/>
          </p:nvSpPr>
          <p:spPr bwMode="auto">
            <a:xfrm>
              <a:off x="-2481943" y="-680"/>
              <a:ext cx="2412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a:solidFill>
                    <a:schemeClr val="tx1"/>
                  </a:solidFill>
                  <a:latin typeface="+mn-lt"/>
                </a:rPr>
                <a:t>Tekstslide med punktopstilling</a:t>
              </a:r>
              <a:endParaRPr lang="da-DK" sz="1000">
                <a:solidFill>
                  <a:schemeClr val="tx1"/>
                </a:solidFill>
                <a:latin typeface="+mn-lt"/>
              </a:endParaRPr>
            </a:p>
            <a:p>
              <a:pPr algn="r" eaLnBrk="1" hangingPunct="1">
                <a:spcBef>
                  <a:spcPct val="50000"/>
                </a:spcBef>
                <a:defRPr/>
              </a:pPr>
              <a:r>
                <a:rPr lang="da-DK" sz="1000">
                  <a:solidFill>
                    <a:schemeClr val="tx1"/>
                  </a:solidFill>
                  <a:latin typeface="+mn-lt"/>
                </a:rPr>
                <a:t>Brug knapperne ‘Forøge / Formindske </a:t>
              </a:r>
              <a:br>
                <a:rPr lang="da-DK" sz="1000">
                  <a:solidFill>
                    <a:schemeClr val="tx1"/>
                  </a:solidFill>
                  <a:latin typeface="+mn-lt"/>
                </a:rPr>
              </a:br>
              <a:r>
                <a:rPr lang="da-DK" sz="1000">
                  <a:solidFill>
                    <a:schemeClr val="tx1"/>
                  </a:solidFill>
                  <a:latin typeface="+mn-lt"/>
                </a:rPr>
                <a:t>indryk’ for at skifte mellem</a:t>
              </a:r>
              <a:br>
                <a:rPr lang="da-DK" sz="1000">
                  <a:solidFill>
                    <a:schemeClr val="tx1"/>
                  </a:solidFill>
                  <a:latin typeface="+mn-lt"/>
                </a:rPr>
              </a:br>
              <a:r>
                <a:rPr lang="da-DK" sz="1000">
                  <a:solidFill>
                    <a:schemeClr val="tx1"/>
                  </a:solidFill>
                  <a:latin typeface="+mn-lt"/>
                </a:rPr>
                <a:t>de forskellige tekst niveauer</a:t>
              </a:r>
            </a:p>
            <a:p>
              <a:pPr algn="r" eaLnBrk="1" hangingPunct="1">
                <a:spcBef>
                  <a:spcPct val="50000"/>
                </a:spcBef>
                <a:defRPr/>
              </a:pPr>
              <a:endParaRPr lang="da-DK" sz="1000">
                <a:solidFill>
                  <a:schemeClr val="tx1"/>
                </a:solidFill>
                <a:latin typeface="+mn-lt"/>
              </a:endParaRPr>
            </a:p>
          </p:txBody>
        </p:sp>
        <p:grpSp>
          <p:nvGrpSpPr>
            <p:cNvPr id="28" name="Group 27"/>
            <p:cNvGrpSpPr/>
            <p:nvPr userDrawn="1"/>
          </p:nvGrpSpPr>
          <p:grpSpPr>
            <a:xfrm>
              <a:off x="-1072921" y="733313"/>
              <a:ext cx="992188" cy="250937"/>
              <a:chOff x="-1214439" y="765971"/>
              <a:chExt cx="992188" cy="250937"/>
            </a:xfrm>
          </p:grpSpPr>
          <p:grpSp>
            <p:nvGrpSpPr>
              <p:cNvPr id="31" name="Group 2"/>
              <p:cNvGrpSpPr>
                <a:grpSpLocks/>
              </p:cNvGrpSpPr>
              <p:nvPr/>
            </p:nvGrpSpPr>
            <p:grpSpPr bwMode="auto">
              <a:xfrm>
                <a:off x="-1214439" y="765971"/>
                <a:ext cx="437608" cy="246173"/>
                <a:chOff x="-1214439" y="732970"/>
                <a:chExt cx="437608" cy="246063"/>
              </a:xfrm>
            </p:grpSpPr>
            <p:grpSp>
              <p:nvGrpSpPr>
                <p:cNvPr id="37" name="Group 3"/>
                <p:cNvGrpSpPr>
                  <a:grpSpLocks/>
                </p:cNvGrpSpPr>
                <p:nvPr/>
              </p:nvGrpSpPr>
              <p:grpSpPr bwMode="auto">
                <a:xfrm>
                  <a:off x="-1214439" y="741702"/>
                  <a:ext cx="428625" cy="228600"/>
                  <a:chOff x="-727592" y="3306446"/>
                  <a:chExt cx="429053" cy="228767"/>
                </a:xfrm>
              </p:grpSpPr>
              <p:pic>
                <p:nvPicPr>
                  <p:cNvPr id="39" name="Picture 14" descr="fke3b.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27293" y="3306446"/>
                    <a:ext cx="428754" cy="22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p:cNvSpPr/>
                  <p:nvPr/>
                </p:nvSpPr>
                <p:spPr bwMode="auto">
                  <a:xfrm>
                    <a:off x="-727591" y="3332754"/>
                    <a:ext cx="214527" cy="21596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65000"/>
                          <a:lumOff val="35000"/>
                        </a:schemeClr>
                      </a:solidFill>
                    </a:endParaRPr>
                  </a:p>
                </p:txBody>
              </p:sp>
            </p:grpSp>
            <p:sp>
              <p:nvSpPr>
                <p:cNvPr id="38" name="Rounded Rectangle 37"/>
                <p:cNvSpPr/>
                <p:nvPr/>
              </p:nvSpPr>
              <p:spPr bwMode="auto">
                <a:xfrm>
                  <a:off x="-1014413" y="733082"/>
                  <a:ext cx="238125" cy="245953"/>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65000"/>
                        <a:lumOff val="35000"/>
                      </a:schemeClr>
                    </a:solidFill>
                  </a:endParaRPr>
                </a:p>
              </p:txBody>
            </p:sp>
          </p:grpSp>
          <p:grpSp>
            <p:nvGrpSpPr>
              <p:cNvPr id="32" name="Group 28"/>
              <p:cNvGrpSpPr>
                <a:grpSpLocks/>
              </p:cNvGrpSpPr>
              <p:nvPr/>
            </p:nvGrpSpPr>
            <p:grpSpPr bwMode="auto">
              <a:xfrm>
                <a:off x="-682626" y="770735"/>
                <a:ext cx="460375" cy="246173"/>
                <a:chOff x="-561836" y="3417665"/>
                <a:chExt cx="460236" cy="245883"/>
              </a:xfrm>
            </p:grpSpPr>
            <p:pic>
              <p:nvPicPr>
                <p:cNvPr id="3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9275" y="3434948"/>
                  <a:ext cx="4476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3"/>
                <p:cNvSpPr/>
                <p:nvPr/>
              </p:nvSpPr>
              <p:spPr>
                <a:xfrm>
                  <a:off x="-317434" y="3436803"/>
                  <a:ext cx="214247" cy="217231"/>
                </a:xfrm>
                <a:prstGeom prst="rect">
                  <a:avLst/>
                </a:prstGeom>
                <a:solidFill>
                  <a:srgbClr val="FFFFFF">
                    <a:alpha val="60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65000"/>
                        <a:lumOff val="35000"/>
                      </a:schemeClr>
                    </a:solidFill>
                  </a:endParaRPr>
                </a:p>
              </p:txBody>
            </p:sp>
            <p:sp>
              <p:nvSpPr>
                <p:cNvPr id="36" name="Rounded Rectangle 35"/>
                <p:cNvSpPr/>
                <p:nvPr/>
              </p:nvSpPr>
              <p:spPr>
                <a:xfrm>
                  <a:off x="-561835" y="3417776"/>
                  <a:ext cx="238053" cy="245772"/>
                </a:xfrm>
                <a:prstGeom prst="roundRect">
                  <a:avLst/>
                </a:prstGeom>
                <a:no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chemeClr val="tx1">
                        <a:lumMod val="65000"/>
                        <a:lumOff val="35000"/>
                      </a:schemeClr>
                    </a:solidFill>
                  </a:endParaRPr>
                </a:p>
              </p:txBody>
            </p:sp>
          </p:grpSp>
        </p:grpSp>
      </p:grpSp>
      <p:sp>
        <p:nvSpPr>
          <p:cNvPr id="41" name="TextBox 40"/>
          <p:cNvSpPr txBox="1"/>
          <p:nvPr userDrawn="1"/>
        </p:nvSpPr>
        <p:spPr>
          <a:xfrm>
            <a:off x="-2476823" y="4139563"/>
            <a:ext cx="2332343"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4" name="TextBox 17"/>
          <p:cNvSpPr txBox="1">
            <a:spLocks noChangeArrowheads="1"/>
          </p:cNvSpPr>
          <p:nvPr userDrawn="1"/>
        </p:nvSpPr>
        <p:spPr bwMode="auto">
          <a:xfrm>
            <a:off x="-2680049" y="2231950"/>
            <a:ext cx="253556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a:solidFill>
                  <a:schemeClr val="tx1"/>
                </a:solidFill>
              </a:rPr>
              <a:t>Indsæt</a:t>
            </a:r>
            <a:r>
              <a:rPr lang="da-DK" sz="1000" b="1" baseline="0">
                <a:solidFill>
                  <a:schemeClr val="tx1"/>
                </a:solidFill>
              </a:rPr>
              <a:t> </a:t>
            </a:r>
            <a:r>
              <a:rPr lang="da-DK" sz="1000" b="1">
                <a:solidFill>
                  <a:schemeClr val="tx1"/>
                </a:solidFill>
              </a:rPr>
              <a:t>billede i pladsholderne</a:t>
            </a:r>
          </a:p>
          <a:p>
            <a:pPr marL="0" indent="0" algn="r" eaLnBrk="1" hangingPunct="1">
              <a:buNone/>
              <a:defRPr/>
            </a:pPr>
            <a:r>
              <a:rPr lang="da-DK" sz="1000" b="0">
                <a:solidFill>
                  <a:schemeClr val="tx1"/>
                </a:solidFill>
              </a:rPr>
              <a:t>1. Indsæt et billede ved at klikke på ikonet midt i pladsholderen</a:t>
            </a:r>
          </a:p>
          <a:p>
            <a:pPr marL="0" indent="0" algn="r" eaLnBrk="1" hangingPunct="1">
              <a:buNone/>
              <a:defRPr/>
            </a:pPr>
            <a:r>
              <a:rPr lang="da-DK" sz="1000" b="0">
                <a:solidFill>
                  <a:schemeClr val="tx1"/>
                </a:solidFill>
              </a:rPr>
              <a:t>2. V</a:t>
            </a:r>
            <a:r>
              <a:rPr lang="da-DK" sz="1000" b="0" baseline="0">
                <a:solidFill>
                  <a:schemeClr val="tx1"/>
                </a:solidFill>
              </a:rPr>
              <a:t>ælg et billedet, fra din computer, som skal indsættes</a:t>
            </a:r>
          </a:p>
          <a:p>
            <a:pPr marL="0" indent="0" algn="r" eaLnBrk="1" hangingPunct="1">
              <a:buNone/>
              <a:defRPr/>
            </a:pPr>
            <a:endParaRPr lang="da-DK" sz="1000" b="0" baseline="0">
              <a:solidFill>
                <a:schemeClr val="tx1"/>
              </a:solidFill>
            </a:endParaRPr>
          </a:p>
          <a:p>
            <a:pPr marL="0" indent="0" algn="r" eaLnBrk="1" hangingPunct="1">
              <a:buNone/>
              <a:defRPr/>
            </a:pPr>
            <a:endParaRPr lang="da-DK" sz="1000" b="0" baseline="0">
              <a:solidFill>
                <a:schemeClr val="tx1"/>
              </a:solidFill>
            </a:endParaRPr>
          </a:p>
        </p:txBody>
      </p:sp>
      <p:pic>
        <p:nvPicPr>
          <p:cNvPr id="45" name="Picture 2"/>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373113" y="3056962"/>
            <a:ext cx="228630"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5" descr="Skærmbillede 2016-04-05 kl. 09.35.22.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349807" y="5054312"/>
            <a:ext cx="2205324" cy="1791593"/>
          </a:xfrm>
          <a:prstGeom prst="rect">
            <a:avLst/>
          </a:prstGeom>
        </p:spPr>
      </p:pic>
      <p:sp>
        <p:nvSpPr>
          <p:cNvPr id="42" name="Text Placeholder 13"/>
          <p:cNvSpPr>
            <a:spLocks noGrp="1"/>
          </p:cNvSpPr>
          <p:nvPr>
            <p:ph type="body" sz="quarter" idx="26"/>
          </p:nvPr>
        </p:nvSpPr>
        <p:spPr>
          <a:xfrm>
            <a:off x="552438" y="6205995"/>
            <a:ext cx="2548457" cy="180000"/>
          </a:xfrm>
          <a:blipFill rotWithShape="1">
            <a:blip r:embed="rId6"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i master</a:t>
            </a:r>
          </a:p>
        </p:txBody>
      </p:sp>
      <p:sp>
        <p:nvSpPr>
          <p:cNvPr id="43" name="Text Placeholder 13"/>
          <p:cNvSpPr>
            <a:spLocks noGrp="1"/>
          </p:cNvSpPr>
          <p:nvPr>
            <p:ph type="body" sz="quarter" idx="19"/>
          </p:nvPr>
        </p:nvSpPr>
        <p:spPr>
          <a:xfrm>
            <a:off x="10682378" y="5988209"/>
            <a:ext cx="1008128" cy="587589"/>
          </a:xfrm>
          <a:blipFill rotWithShape="1">
            <a:blip r:embed="rId7"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i master</a:t>
            </a:r>
          </a:p>
        </p:txBody>
      </p:sp>
    </p:spTree>
    <p:extLst>
      <p:ext uri="{BB962C8B-B14F-4D97-AF65-F5344CB8AC3E}">
        <p14:creationId xmlns:p14="http://schemas.microsoft.com/office/powerpoint/2010/main" val="859893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11718-3533-4A6D-A930-786A01B42AA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167BF598-4103-4690-AA1C-68A9D2CA965C}"/>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239D71E0-C14D-4635-A761-5C4131839118}"/>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19ACAA32-49E3-4202-95CD-5900D9E33F8B}"/>
              </a:ext>
            </a:extLst>
          </p:cNvPr>
          <p:cNvSpPr>
            <a:spLocks noGrp="1"/>
          </p:cNvSpPr>
          <p:nvPr>
            <p:ph type="dt" sz="half" idx="10"/>
          </p:nvPr>
        </p:nvSpPr>
        <p:spPr/>
        <p:txBody>
          <a:bodyPr/>
          <a:lstStyle/>
          <a:p>
            <a:r>
              <a:rPr lang="da-DK"/>
              <a:t>03.06.2019</a:t>
            </a:r>
          </a:p>
        </p:txBody>
      </p:sp>
      <p:sp>
        <p:nvSpPr>
          <p:cNvPr id="6" name="Pladsholder til sidefod 5">
            <a:extLst>
              <a:ext uri="{FF2B5EF4-FFF2-40B4-BE49-F238E27FC236}">
                <a16:creationId xmlns:a16="http://schemas.microsoft.com/office/drawing/2014/main" id="{D36090CC-5EFE-47A7-84CC-6FA5FE1A7376}"/>
              </a:ext>
            </a:extLst>
          </p:cNvPr>
          <p:cNvSpPr>
            <a:spLocks noGrp="1"/>
          </p:cNvSpPr>
          <p:nvPr>
            <p:ph type="ftr" sz="quarter" idx="11"/>
          </p:nvPr>
        </p:nvSpPr>
        <p:spPr/>
        <p:txBody>
          <a:bodyPr/>
          <a:lstStyle/>
          <a:p>
            <a:r>
              <a:rPr lang="da-DK"/>
              <a:t>Bestyrelsesmøde</a:t>
            </a:r>
          </a:p>
        </p:txBody>
      </p:sp>
      <p:sp>
        <p:nvSpPr>
          <p:cNvPr id="7" name="Pladsholder til slidenummer 6">
            <a:extLst>
              <a:ext uri="{FF2B5EF4-FFF2-40B4-BE49-F238E27FC236}">
                <a16:creationId xmlns:a16="http://schemas.microsoft.com/office/drawing/2014/main" id="{0E2813E7-B8E2-4A35-B6EC-FE89F6FFFF01}"/>
              </a:ext>
            </a:extLst>
          </p:cNvPr>
          <p:cNvSpPr>
            <a:spLocks noGrp="1"/>
          </p:cNvSpPr>
          <p:nvPr>
            <p:ph type="sldNum" sz="quarter" idx="12"/>
          </p:nvPr>
        </p:nvSpPr>
        <p:spPr/>
        <p:txBody>
          <a:bodyPr/>
          <a:lstStyle/>
          <a:p>
            <a:fld id="{56FA2479-42A9-452C-91E5-D4CEDF76D606}" type="slidenum">
              <a:rPr lang="da-DK" smtClean="0"/>
              <a:t>‹nr.›</a:t>
            </a:fld>
            <a:endParaRPr lang="da-DK"/>
          </a:p>
        </p:txBody>
      </p:sp>
    </p:spTree>
    <p:extLst>
      <p:ext uri="{BB962C8B-B14F-4D97-AF65-F5344CB8AC3E}">
        <p14:creationId xmlns:p14="http://schemas.microsoft.com/office/powerpoint/2010/main" val="35669703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lledecollage - 4 billeder">
    <p:spTree>
      <p:nvGrpSpPr>
        <p:cNvPr id="1" name=""/>
        <p:cNvGrpSpPr/>
        <p:nvPr/>
      </p:nvGrpSpPr>
      <p:grpSpPr>
        <a:xfrm>
          <a:off x="0" y="0"/>
          <a:ext cx="0" cy="0"/>
          <a:chOff x="0" y="0"/>
          <a:chExt cx="0" cy="0"/>
        </a:xfrm>
      </p:grpSpPr>
      <p:sp>
        <p:nvSpPr>
          <p:cNvPr id="3" name="Picture Placeholder 2"/>
          <p:cNvSpPr>
            <a:spLocks noGrp="1"/>
          </p:cNvSpPr>
          <p:nvPr>
            <p:ph type="pic" sz="quarter" idx="27" hasCustomPrompt="1"/>
          </p:nvPr>
        </p:nvSpPr>
        <p:spPr>
          <a:xfrm>
            <a:off x="567964" y="1549400"/>
            <a:ext cx="4665117" cy="2070100"/>
          </a:xfrm>
          <a:noFill/>
          <a:ln w="38100" cmpd="sng">
            <a:solidFill>
              <a:schemeClr val="bg1"/>
            </a:solidFill>
          </a:ln>
        </p:spPr>
        <p:txBody>
          <a:bodyPr anchor="ctr"/>
          <a:lstStyle>
            <a:lvl1pPr marL="0" indent="0" algn="ctr">
              <a:buNone/>
              <a:defRPr sz="1200"/>
            </a:lvl1pPr>
          </a:lstStyle>
          <a:p>
            <a:r>
              <a:rPr lang="da-DK"/>
              <a:t>Indsæt billede</a:t>
            </a:r>
          </a:p>
        </p:txBody>
      </p:sp>
      <p:sp>
        <p:nvSpPr>
          <p:cNvPr id="37" name="Picture Placeholder 2"/>
          <p:cNvSpPr>
            <a:spLocks noGrp="1"/>
          </p:cNvSpPr>
          <p:nvPr>
            <p:ph type="pic" sz="quarter" idx="28" hasCustomPrompt="1"/>
          </p:nvPr>
        </p:nvSpPr>
        <p:spPr>
          <a:xfrm>
            <a:off x="567966" y="3623205"/>
            <a:ext cx="4665115" cy="2070100"/>
          </a:xfrm>
          <a:noFill/>
          <a:ln w="38100" cmpd="sng">
            <a:solidFill>
              <a:schemeClr val="bg1"/>
            </a:solidFill>
          </a:ln>
        </p:spPr>
        <p:txBody>
          <a:bodyPr anchor="ctr"/>
          <a:lstStyle>
            <a:lvl1pPr marL="0" indent="0" algn="ctr">
              <a:buNone/>
              <a:defRPr sz="1200"/>
            </a:lvl1pPr>
          </a:lstStyle>
          <a:p>
            <a:r>
              <a:rPr lang="da-DK"/>
              <a:t>Indsæt billede</a:t>
            </a:r>
          </a:p>
        </p:txBody>
      </p:sp>
      <p:sp>
        <p:nvSpPr>
          <p:cNvPr id="34" name="Title 1"/>
          <p:cNvSpPr>
            <a:spLocks noGrp="1"/>
          </p:cNvSpPr>
          <p:nvPr>
            <p:ph type="title" hasCustomPrompt="1"/>
          </p:nvPr>
        </p:nvSpPr>
        <p:spPr>
          <a:xfrm>
            <a:off x="529861" y="392885"/>
            <a:ext cx="9386953" cy="711638"/>
          </a:xfrm>
        </p:spPr>
        <p:txBody>
          <a:bodyPr/>
          <a:lstStyle>
            <a:lvl1pPr>
              <a:defRPr/>
            </a:lvl1pPr>
          </a:lstStyle>
          <a:p>
            <a:r>
              <a:rPr lang="da-DK" noProof="0"/>
              <a:t>Overskrift i op til 2 linjer</a:t>
            </a:r>
          </a:p>
        </p:txBody>
      </p:sp>
      <p:sp>
        <p:nvSpPr>
          <p:cNvPr id="48" name="Picture Placeholder 2"/>
          <p:cNvSpPr>
            <a:spLocks noGrp="1"/>
          </p:cNvSpPr>
          <p:nvPr>
            <p:ph type="pic" sz="quarter" idx="31" hasCustomPrompt="1"/>
          </p:nvPr>
        </p:nvSpPr>
        <p:spPr>
          <a:xfrm>
            <a:off x="5233082" y="1549400"/>
            <a:ext cx="4683733" cy="2070100"/>
          </a:xfrm>
          <a:noFill/>
          <a:ln w="38100" cmpd="sng">
            <a:solidFill>
              <a:schemeClr val="bg1"/>
            </a:solidFill>
          </a:ln>
        </p:spPr>
        <p:txBody>
          <a:bodyPr anchor="ctr"/>
          <a:lstStyle>
            <a:lvl1pPr marL="0" indent="0" algn="ctr">
              <a:buNone/>
              <a:defRPr sz="1200"/>
            </a:lvl1pPr>
          </a:lstStyle>
          <a:p>
            <a:r>
              <a:rPr lang="da-DK"/>
              <a:t>Indsæt billede</a:t>
            </a:r>
          </a:p>
        </p:txBody>
      </p:sp>
      <p:sp>
        <p:nvSpPr>
          <p:cNvPr id="49" name="Picture Placeholder 2"/>
          <p:cNvSpPr>
            <a:spLocks noGrp="1"/>
          </p:cNvSpPr>
          <p:nvPr>
            <p:ph type="pic" sz="quarter" idx="32" hasCustomPrompt="1"/>
          </p:nvPr>
        </p:nvSpPr>
        <p:spPr>
          <a:xfrm>
            <a:off x="5233082" y="3623205"/>
            <a:ext cx="4683733" cy="2070100"/>
          </a:xfrm>
          <a:noFill/>
          <a:ln w="38100" cmpd="sng">
            <a:solidFill>
              <a:schemeClr val="bg1"/>
            </a:solidFill>
          </a:ln>
        </p:spPr>
        <p:txBody>
          <a:bodyPr anchor="ctr"/>
          <a:lstStyle>
            <a:lvl1pPr marL="0" indent="0" algn="ctr">
              <a:buNone/>
              <a:defRPr sz="1200"/>
            </a:lvl1pPr>
          </a:lstStyle>
          <a:p>
            <a:r>
              <a:rPr lang="da-DK"/>
              <a:t>Indsæt billede</a:t>
            </a:r>
          </a:p>
        </p:txBody>
      </p:sp>
      <p:pic>
        <p:nvPicPr>
          <p:cNvPr id="50" name="Picture 49" descr="LF_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2378" y="5988209"/>
            <a:ext cx="1008129" cy="587589"/>
          </a:xfrm>
          <a:prstGeom prst="rect">
            <a:avLst/>
          </a:prstGeom>
        </p:spPr>
      </p:pic>
      <p:sp>
        <p:nvSpPr>
          <p:cNvPr id="38" name="TextBox 37"/>
          <p:cNvSpPr txBox="1"/>
          <p:nvPr userDrawn="1"/>
        </p:nvSpPr>
        <p:spPr>
          <a:xfrm>
            <a:off x="-2476823" y="4139563"/>
            <a:ext cx="2332343"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7105" y="1127051"/>
            <a:ext cx="26426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a:solidFill>
                  <a:schemeClr val="tx1"/>
                </a:solidFill>
              </a:rPr>
              <a:t>Skift</a:t>
            </a:r>
            <a:r>
              <a:rPr lang="da-DK" sz="1000" b="1" baseline="0">
                <a:solidFill>
                  <a:schemeClr val="tx1"/>
                </a:solidFill>
              </a:rPr>
              <a:t> farve på LF bjælkerne</a:t>
            </a:r>
            <a:endParaRPr lang="da-DK" sz="1000" b="1">
              <a:solidFill>
                <a:schemeClr val="tx1"/>
              </a:solidFill>
            </a:endParaRPr>
          </a:p>
          <a:p>
            <a:pPr marL="228600" indent="-228600" algn="r" eaLnBrk="1" hangingPunct="1">
              <a:buAutoNum type="arabicPeriod"/>
              <a:defRPr/>
            </a:pPr>
            <a:r>
              <a:rPr lang="da-DK" sz="1000" b="0">
                <a:solidFill>
                  <a:schemeClr val="tx1"/>
                </a:solidFill>
              </a:rPr>
              <a:t>Klik på bjælken</a:t>
            </a:r>
          </a:p>
          <a:p>
            <a:pPr marL="228600" indent="-228600" algn="r" eaLnBrk="1" hangingPunct="1">
              <a:buAutoNum type="arabicPeriod"/>
              <a:defRPr/>
            </a:pPr>
            <a:r>
              <a:rPr lang="da-DK" sz="1000" b="0">
                <a:solidFill>
                  <a:schemeClr val="tx1"/>
                </a:solidFill>
              </a:rPr>
              <a:t>Fra værktøjslinjen vælg ”Farvespanden”</a:t>
            </a:r>
          </a:p>
          <a:p>
            <a:pPr marL="228600" indent="-228600" algn="r" eaLnBrk="1" hangingPunct="1">
              <a:buAutoNum type="arabicPeriod"/>
              <a:defRPr/>
            </a:pPr>
            <a:r>
              <a:rPr lang="da-DK" sz="1000" b="0">
                <a:solidFill>
                  <a:schemeClr val="tx1"/>
                </a:solidFill>
              </a:rPr>
              <a:t>Fra ”drop ned” menuen vælg en af </a:t>
            </a:r>
            <a:r>
              <a:rPr lang="da-DK" sz="1000" b="0" err="1">
                <a:solidFill>
                  <a:schemeClr val="tx1"/>
                </a:solidFill>
              </a:rPr>
              <a:t>temafarvene</a:t>
            </a:r>
            <a:r>
              <a:rPr lang="da-DK" sz="1000" b="0">
                <a:solidFill>
                  <a:schemeClr val="tx1"/>
                </a:solidFill>
              </a:rPr>
              <a:t> for at farvelægge bjælken</a:t>
            </a:r>
          </a:p>
        </p:txBody>
      </p:sp>
      <p:sp>
        <p:nvSpPr>
          <p:cNvPr id="41" name="TextBox 17"/>
          <p:cNvSpPr txBox="1">
            <a:spLocks noChangeArrowheads="1"/>
          </p:cNvSpPr>
          <p:nvPr userDrawn="1"/>
        </p:nvSpPr>
        <p:spPr bwMode="auto">
          <a:xfrm>
            <a:off x="-2680049" y="2231951"/>
            <a:ext cx="253556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a:solidFill>
                  <a:schemeClr val="tx1"/>
                </a:solidFill>
              </a:rPr>
              <a:t>Indsæt</a:t>
            </a:r>
            <a:r>
              <a:rPr lang="da-DK" sz="1000" b="1" baseline="0">
                <a:solidFill>
                  <a:schemeClr val="tx1"/>
                </a:solidFill>
              </a:rPr>
              <a:t> </a:t>
            </a:r>
            <a:r>
              <a:rPr lang="da-DK" sz="1000" b="1">
                <a:solidFill>
                  <a:schemeClr val="tx1"/>
                </a:solidFill>
              </a:rPr>
              <a:t>billede i pladsholderne</a:t>
            </a:r>
          </a:p>
          <a:p>
            <a:pPr marL="0" indent="0" algn="r" eaLnBrk="1" hangingPunct="1">
              <a:buNone/>
              <a:defRPr/>
            </a:pPr>
            <a:r>
              <a:rPr lang="da-DK" sz="1000" b="0">
                <a:solidFill>
                  <a:schemeClr val="tx1"/>
                </a:solidFill>
              </a:rPr>
              <a:t>1. Indsæt et billede ved at klikke på ikonet midt i pladsholderen</a:t>
            </a:r>
          </a:p>
          <a:p>
            <a:pPr marL="0" indent="0" algn="r" eaLnBrk="1" hangingPunct="1">
              <a:buNone/>
              <a:defRPr/>
            </a:pPr>
            <a:r>
              <a:rPr lang="da-DK" sz="1000" b="0">
                <a:solidFill>
                  <a:schemeClr val="tx1"/>
                </a:solidFill>
              </a:rPr>
              <a:t>2. V</a:t>
            </a:r>
            <a:r>
              <a:rPr lang="da-DK" sz="1000" b="0" baseline="0">
                <a:solidFill>
                  <a:schemeClr val="tx1"/>
                </a:solidFill>
              </a:rPr>
              <a:t>ælg et billedet, fra din computer, som skal indsættes</a:t>
            </a:r>
          </a:p>
          <a:p>
            <a:pPr marL="0" indent="0" algn="r" eaLnBrk="1" hangingPunct="1">
              <a:buNone/>
              <a:defRPr/>
            </a:pPr>
            <a:endParaRPr lang="da-DK" sz="1000" b="0" baseline="0">
              <a:solidFill>
                <a:schemeClr val="tx1"/>
              </a:solidFill>
            </a:endParaRPr>
          </a:p>
          <a:p>
            <a:pPr marL="0" indent="0" algn="r" eaLnBrk="1" hangingPunct="1">
              <a:buNone/>
              <a:defRPr/>
            </a:pPr>
            <a:endParaRPr lang="da-DK" sz="1000" b="0" baseline="0">
              <a:solidFill>
                <a:schemeClr val="tx1"/>
              </a:solidFill>
            </a:endParaRPr>
          </a:p>
          <a:p>
            <a:pPr marL="0" indent="0" algn="r" eaLnBrk="1" hangingPunct="1">
              <a:buNone/>
              <a:defRPr/>
            </a:pPr>
            <a:r>
              <a:rPr lang="da-DK" sz="1000" b="0" baseline="0">
                <a:solidFill>
                  <a:schemeClr val="tx1"/>
                </a:solidFill>
              </a:rPr>
              <a:t>Du beskærer billedet ved at klikke på ”Beskær” i værktøjslinjen – Når du beskærer kan du skalere billedet op og ned eller beskærer </a:t>
            </a:r>
            <a:r>
              <a:rPr lang="da-DK" sz="1000" b="0" baseline="0" err="1">
                <a:solidFill>
                  <a:schemeClr val="tx1"/>
                </a:solidFill>
              </a:rPr>
              <a:t>vha</a:t>
            </a:r>
            <a:r>
              <a:rPr lang="da-DK" sz="1000" b="0" baseline="0">
                <a:solidFill>
                  <a:schemeClr val="tx1"/>
                </a:solidFill>
              </a:rPr>
              <a:t> den sorte </a:t>
            </a:r>
            <a:r>
              <a:rPr lang="da-DK" sz="1000" b="0" baseline="0" err="1">
                <a:solidFill>
                  <a:schemeClr val="tx1"/>
                </a:solidFill>
              </a:rPr>
              <a:t>beskæringsmakør</a:t>
            </a:r>
            <a:r>
              <a:rPr lang="da-DK" sz="1000" b="0" baseline="0">
                <a:solidFill>
                  <a:schemeClr val="tx1"/>
                </a:solidFill>
              </a:rPr>
              <a:t>. </a:t>
            </a:r>
          </a:p>
        </p:txBody>
      </p:sp>
      <p:sp>
        <p:nvSpPr>
          <p:cNvPr id="42" name="AutoShape 4"/>
          <p:cNvSpPr>
            <a:spLocks/>
          </p:cNvSpPr>
          <p:nvPr userDrawn="1"/>
        </p:nvSpPr>
        <p:spPr bwMode="gray">
          <a:xfrm>
            <a:off x="-3378639" y="1"/>
            <a:ext cx="32622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a:solidFill>
                  <a:schemeClr val="tx1"/>
                </a:solidFill>
                <a:cs typeface="Arial" charset="0"/>
              </a:rPr>
              <a:t>Vis hjælpelinjer</a:t>
            </a:r>
          </a:p>
          <a:p>
            <a:pPr algn="r" defTabSz="457200">
              <a:tabLst>
                <a:tab pos="177800" algn="l"/>
              </a:tabLst>
              <a:defRPr/>
            </a:pPr>
            <a:r>
              <a:rPr lang="da-DK" sz="1000">
                <a:solidFill>
                  <a:schemeClr val="tx1"/>
                </a:solidFill>
                <a:cs typeface="Arial" charset="0"/>
              </a:rPr>
              <a:t>1.	Højreklik udenfor </a:t>
            </a:r>
            <a:r>
              <a:rPr lang="da-DK" sz="1000" err="1">
                <a:solidFill>
                  <a:schemeClr val="tx1"/>
                </a:solidFill>
                <a:cs typeface="Arial" charset="0"/>
              </a:rPr>
              <a:t>slidet</a:t>
            </a:r>
            <a:r>
              <a:rPr lang="da-DK" sz="100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73113" y="3044262"/>
            <a:ext cx="228630"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4" descr="Skærmbillede 2016-04-05 kl. 09.35.22.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49807" y="5054312"/>
            <a:ext cx="2205324" cy="1791593"/>
          </a:xfrm>
          <a:prstGeom prst="rect">
            <a:avLst/>
          </a:prstGeom>
        </p:spPr>
      </p:pic>
      <p:sp>
        <p:nvSpPr>
          <p:cNvPr id="54" name="Text Placeholder 13"/>
          <p:cNvSpPr>
            <a:spLocks noGrp="1"/>
          </p:cNvSpPr>
          <p:nvPr>
            <p:ph type="body" sz="quarter" idx="33"/>
          </p:nvPr>
        </p:nvSpPr>
        <p:spPr>
          <a:xfrm flipH="1">
            <a:off x="0" y="0"/>
            <a:ext cx="216028" cy="5724000"/>
          </a:xfrm>
          <a:solidFill>
            <a:schemeClr val="tx2"/>
          </a:solidFill>
        </p:spPr>
        <p:txBody>
          <a:bodyPr tIns="0"/>
          <a:lstStyle>
            <a:lvl1pPr marL="0" indent="0">
              <a:buFont typeface="Arial" pitchFamily="34" charset="0"/>
              <a:buNone/>
              <a:defRPr sz="100"/>
            </a:lvl1pPr>
          </a:lstStyle>
          <a:p>
            <a:pPr lvl="0"/>
            <a:r>
              <a:rPr lang="da-DK"/>
              <a:t>Klik for at redigere i master</a:t>
            </a:r>
          </a:p>
        </p:txBody>
      </p:sp>
      <p:sp>
        <p:nvSpPr>
          <p:cNvPr id="55" name="Text Placeholder 13"/>
          <p:cNvSpPr>
            <a:spLocks noGrp="1"/>
          </p:cNvSpPr>
          <p:nvPr>
            <p:ph type="body" sz="quarter" idx="34"/>
          </p:nvPr>
        </p:nvSpPr>
        <p:spPr>
          <a:xfrm>
            <a:off x="0" y="5706000"/>
            <a:ext cx="216028" cy="1152000"/>
          </a:xfrm>
          <a:solidFill>
            <a:schemeClr val="accent2"/>
          </a:solidFill>
        </p:spPr>
        <p:txBody>
          <a:bodyPr tIns="0"/>
          <a:lstStyle>
            <a:lvl1pPr marL="0" indent="0">
              <a:buFont typeface="Arial" pitchFamily="34" charset="0"/>
              <a:buNone/>
              <a:defRPr sz="100"/>
            </a:lvl1pPr>
          </a:lstStyle>
          <a:p>
            <a:pPr lvl="0"/>
            <a:r>
              <a:rPr lang="da-DK"/>
              <a:t>Klik for at redigere i master</a:t>
            </a:r>
          </a:p>
        </p:txBody>
      </p:sp>
      <p:pic>
        <p:nvPicPr>
          <p:cNvPr id="17" name="Picture 16" descr="NogetAtLeveAf.NogetAtLeveFor_Green.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2438" y="6205994"/>
            <a:ext cx="2548457" cy="180000"/>
          </a:xfrm>
          <a:prstGeom prst="rect">
            <a:avLst/>
          </a:prstGeom>
        </p:spPr>
      </p:pic>
    </p:spTree>
    <p:extLst>
      <p:ext uri="{BB962C8B-B14F-4D97-AF65-F5344CB8AC3E}">
        <p14:creationId xmlns:p14="http://schemas.microsoft.com/office/powerpoint/2010/main" val="31710253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lledecollage">
    <p:spTree>
      <p:nvGrpSpPr>
        <p:cNvPr id="1" name=""/>
        <p:cNvGrpSpPr/>
        <p:nvPr/>
      </p:nvGrpSpPr>
      <p:grpSpPr>
        <a:xfrm>
          <a:off x="0" y="0"/>
          <a:ext cx="0" cy="0"/>
          <a:chOff x="0" y="0"/>
          <a:chExt cx="0" cy="0"/>
        </a:xfrm>
      </p:grpSpPr>
      <p:sp>
        <p:nvSpPr>
          <p:cNvPr id="34" name="Title 1"/>
          <p:cNvSpPr>
            <a:spLocks noGrp="1"/>
          </p:cNvSpPr>
          <p:nvPr>
            <p:ph type="title" hasCustomPrompt="1"/>
          </p:nvPr>
        </p:nvSpPr>
        <p:spPr>
          <a:xfrm>
            <a:off x="529861" y="392885"/>
            <a:ext cx="9386953" cy="711638"/>
          </a:xfrm>
        </p:spPr>
        <p:txBody>
          <a:bodyPr/>
          <a:lstStyle>
            <a:lvl1pPr>
              <a:defRPr/>
            </a:lvl1pPr>
          </a:lstStyle>
          <a:p>
            <a:r>
              <a:rPr lang="da-DK" noProof="0"/>
              <a:t>Overskrift i op til 2 linjer</a:t>
            </a:r>
          </a:p>
        </p:txBody>
      </p:sp>
      <p:pic>
        <p:nvPicPr>
          <p:cNvPr id="50" name="Picture 49" descr="LF_Logo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2378" y="5988209"/>
            <a:ext cx="1008129" cy="587589"/>
          </a:xfrm>
          <a:prstGeom prst="rect">
            <a:avLst/>
          </a:prstGeom>
        </p:spPr>
      </p:pic>
      <p:sp>
        <p:nvSpPr>
          <p:cNvPr id="38" name="TextBox 37"/>
          <p:cNvSpPr txBox="1"/>
          <p:nvPr userDrawn="1"/>
        </p:nvSpPr>
        <p:spPr>
          <a:xfrm>
            <a:off x="-2476823" y="4139563"/>
            <a:ext cx="2332343"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40" name="TextBox 17"/>
          <p:cNvSpPr txBox="1">
            <a:spLocks noChangeArrowheads="1"/>
          </p:cNvSpPr>
          <p:nvPr userDrawn="1"/>
        </p:nvSpPr>
        <p:spPr bwMode="auto">
          <a:xfrm>
            <a:off x="-2787105" y="1127051"/>
            <a:ext cx="26426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a:solidFill>
                  <a:schemeClr val="tx1"/>
                </a:solidFill>
              </a:rPr>
              <a:t>Skift</a:t>
            </a:r>
            <a:r>
              <a:rPr lang="da-DK" sz="1000" b="1" baseline="0">
                <a:solidFill>
                  <a:schemeClr val="tx1"/>
                </a:solidFill>
              </a:rPr>
              <a:t> farve på LF bjælkerne</a:t>
            </a:r>
            <a:endParaRPr lang="da-DK" sz="1000" b="1">
              <a:solidFill>
                <a:schemeClr val="tx1"/>
              </a:solidFill>
            </a:endParaRPr>
          </a:p>
          <a:p>
            <a:pPr marL="228600" indent="-228600" algn="r" eaLnBrk="1" hangingPunct="1">
              <a:buAutoNum type="arabicPeriod"/>
              <a:defRPr/>
            </a:pPr>
            <a:r>
              <a:rPr lang="da-DK" sz="1000" b="0">
                <a:solidFill>
                  <a:schemeClr val="tx1"/>
                </a:solidFill>
              </a:rPr>
              <a:t>Klik på bjælken</a:t>
            </a:r>
          </a:p>
          <a:p>
            <a:pPr marL="228600" indent="-228600" algn="r" eaLnBrk="1" hangingPunct="1">
              <a:buAutoNum type="arabicPeriod"/>
              <a:defRPr/>
            </a:pPr>
            <a:r>
              <a:rPr lang="da-DK" sz="1000" b="0">
                <a:solidFill>
                  <a:schemeClr val="tx1"/>
                </a:solidFill>
              </a:rPr>
              <a:t>Fra værktøjslinjen vælg ”Farvespanden”</a:t>
            </a:r>
          </a:p>
          <a:p>
            <a:pPr marL="228600" indent="-228600" algn="r" eaLnBrk="1" hangingPunct="1">
              <a:buAutoNum type="arabicPeriod"/>
              <a:defRPr/>
            </a:pPr>
            <a:r>
              <a:rPr lang="da-DK" sz="1000" b="0">
                <a:solidFill>
                  <a:schemeClr val="tx1"/>
                </a:solidFill>
              </a:rPr>
              <a:t>Fra ”drop ned” menuen vælg en af </a:t>
            </a:r>
            <a:r>
              <a:rPr lang="da-DK" sz="1000" b="0" err="1">
                <a:solidFill>
                  <a:schemeClr val="tx1"/>
                </a:solidFill>
              </a:rPr>
              <a:t>temafarvene</a:t>
            </a:r>
            <a:r>
              <a:rPr lang="da-DK" sz="1000" b="0">
                <a:solidFill>
                  <a:schemeClr val="tx1"/>
                </a:solidFill>
              </a:rPr>
              <a:t> for at farvelægge bjælken</a:t>
            </a:r>
          </a:p>
        </p:txBody>
      </p:sp>
      <p:sp>
        <p:nvSpPr>
          <p:cNvPr id="41" name="TextBox 17"/>
          <p:cNvSpPr txBox="1">
            <a:spLocks noChangeArrowheads="1"/>
          </p:cNvSpPr>
          <p:nvPr userDrawn="1"/>
        </p:nvSpPr>
        <p:spPr bwMode="auto">
          <a:xfrm>
            <a:off x="-2680049" y="2231951"/>
            <a:ext cx="253556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a:solidFill>
                  <a:schemeClr val="tx1"/>
                </a:solidFill>
              </a:rPr>
              <a:t>Indsæt</a:t>
            </a:r>
            <a:r>
              <a:rPr lang="da-DK" sz="1000" b="1" baseline="0">
                <a:solidFill>
                  <a:schemeClr val="tx1"/>
                </a:solidFill>
              </a:rPr>
              <a:t> </a:t>
            </a:r>
            <a:r>
              <a:rPr lang="da-DK" sz="1000" b="1">
                <a:solidFill>
                  <a:schemeClr val="tx1"/>
                </a:solidFill>
              </a:rPr>
              <a:t>billede i pladsholderne</a:t>
            </a:r>
          </a:p>
          <a:p>
            <a:pPr marL="0" indent="0" algn="r" eaLnBrk="1" hangingPunct="1">
              <a:buNone/>
              <a:defRPr/>
            </a:pPr>
            <a:r>
              <a:rPr lang="da-DK" sz="1000" b="0">
                <a:solidFill>
                  <a:schemeClr val="tx1"/>
                </a:solidFill>
              </a:rPr>
              <a:t>1. Indsæt et billede ved at klikke på ikonet midt i pladsholderen</a:t>
            </a:r>
          </a:p>
          <a:p>
            <a:pPr marL="0" indent="0" algn="r" eaLnBrk="1" hangingPunct="1">
              <a:buNone/>
              <a:defRPr/>
            </a:pPr>
            <a:r>
              <a:rPr lang="da-DK" sz="1000" b="0">
                <a:solidFill>
                  <a:schemeClr val="tx1"/>
                </a:solidFill>
              </a:rPr>
              <a:t>2. V</a:t>
            </a:r>
            <a:r>
              <a:rPr lang="da-DK" sz="1000" b="0" baseline="0">
                <a:solidFill>
                  <a:schemeClr val="tx1"/>
                </a:solidFill>
              </a:rPr>
              <a:t>ælg et billedet, fra din computer, som skal indsættes</a:t>
            </a:r>
          </a:p>
          <a:p>
            <a:pPr marL="0" indent="0" algn="r" eaLnBrk="1" hangingPunct="1">
              <a:buNone/>
              <a:defRPr/>
            </a:pPr>
            <a:endParaRPr lang="da-DK" sz="1000" b="0" baseline="0">
              <a:solidFill>
                <a:schemeClr val="tx1"/>
              </a:solidFill>
            </a:endParaRPr>
          </a:p>
          <a:p>
            <a:pPr marL="0" indent="0" algn="r" eaLnBrk="1" hangingPunct="1">
              <a:buNone/>
              <a:defRPr/>
            </a:pPr>
            <a:endParaRPr lang="da-DK" sz="1000" b="0" baseline="0">
              <a:solidFill>
                <a:schemeClr val="tx1"/>
              </a:solidFill>
            </a:endParaRPr>
          </a:p>
          <a:p>
            <a:pPr marL="0" indent="0" algn="r" eaLnBrk="1" hangingPunct="1">
              <a:buNone/>
              <a:defRPr/>
            </a:pPr>
            <a:r>
              <a:rPr lang="da-DK" sz="1000" b="0" baseline="0">
                <a:solidFill>
                  <a:schemeClr val="tx1"/>
                </a:solidFill>
              </a:rPr>
              <a:t>Du beskærer billedet ved at klikke på ”Beskær” i værktøjslinjen – Når du beskærer kan du skalere billedet op og ned eller beskærer </a:t>
            </a:r>
            <a:r>
              <a:rPr lang="da-DK" sz="1000" b="0" baseline="0" err="1">
                <a:solidFill>
                  <a:schemeClr val="tx1"/>
                </a:solidFill>
              </a:rPr>
              <a:t>vha</a:t>
            </a:r>
            <a:r>
              <a:rPr lang="da-DK" sz="1000" b="0" baseline="0">
                <a:solidFill>
                  <a:schemeClr val="tx1"/>
                </a:solidFill>
              </a:rPr>
              <a:t> den sorte </a:t>
            </a:r>
            <a:r>
              <a:rPr lang="da-DK" sz="1000" b="0" baseline="0" err="1">
                <a:solidFill>
                  <a:schemeClr val="tx1"/>
                </a:solidFill>
              </a:rPr>
              <a:t>beskæringsmakør</a:t>
            </a:r>
            <a:r>
              <a:rPr lang="da-DK" sz="1000" b="0" baseline="0">
                <a:solidFill>
                  <a:schemeClr val="tx1"/>
                </a:solidFill>
              </a:rPr>
              <a:t>. </a:t>
            </a:r>
          </a:p>
        </p:txBody>
      </p:sp>
      <p:sp>
        <p:nvSpPr>
          <p:cNvPr id="42" name="AutoShape 4"/>
          <p:cNvSpPr>
            <a:spLocks/>
          </p:cNvSpPr>
          <p:nvPr userDrawn="1"/>
        </p:nvSpPr>
        <p:spPr bwMode="gray">
          <a:xfrm>
            <a:off x="-3378639" y="1"/>
            <a:ext cx="32622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a:solidFill>
                  <a:schemeClr val="tx1"/>
                </a:solidFill>
                <a:cs typeface="Arial" charset="0"/>
              </a:rPr>
              <a:t>Vis hjælpelinjer</a:t>
            </a:r>
          </a:p>
          <a:p>
            <a:pPr algn="r" defTabSz="457200">
              <a:tabLst>
                <a:tab pos="177800" algn="l"/>
              </a:tabLst>
              <a:defRPr/>
            </a:pPr>
            <a:r>
              <a:rPr lang="da-DK" sz="1000">
                <a:solidFill>
                  <a:schemeClr val="tx1"/>
                </a:solidFill>
                <a:cs typeface="Arial" charset="0"/>
              </a:rPr>
              <a:t>1.	Højreklik udenfor </a:t>
            </a:r>
            <a:r>
              <a:rPr lang="da-DK" sz="1000" err="1">
                <a:solidFill>
                  <a:schemeClr val="tx1"/>
                </a:solidFill>
                <a:cs typeface="Arial" charset="0"/>
              </a:rPr>
              <a:t>slidet</a:t>
            </a:r>
            <a:r>
              <a:rPr lang="da-DK" sz="100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a:solidFill>
                  <a:schemeClr val="tx1"/>
                </a:solidFill>
                <a:cs typeface="Arial" charset="0"/>
              </a:rPr>
              <a:t>Vælg OK </a:t>
            </a:r>
          </a:p>
        </p:txBody>
      </p:sp>
      <p:pic>
        <p:nvPicPr>
          <p:cNvPr id="44"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73113" y="3044262"/>
            <a:ext cx="228630" cy="23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descr="Skærmbillede 2016-04-05 kl. 09.35.22.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349807" y="5054312"/>
            <a:ext cx="2205324" cy="1791593"/>
          </a:xfrm>
          <a:prstGeom prst="rect">
            <a:avLst/>
          </a:prstGeom>
        </p:spPr>
      </p:pic>
      <p:sp>
        <p:nvSpPr>
          <p:cNvPr id="21" name="Picture Placeholder 2"/>
          <p:cNvSpPr>
            <a:spLocks noGrp="1"/>
          </p:cNvSpPr>
          <p:nvPr>
            <p:ph type="pic" sz="quarter" idx="27" hasCustomPrompt="1"/>
          </p:nvPr>
        </p:nvSpPr>
        <p:spPr>
          <a:xfrm>
            <a:off x="567966" y="1549400"/>
            <a:ext cx="3687088" cy="2070100"/>
          </a:xfrm>
          <a:ln w="38100" cmpd="sng">
            <a:solidFill>
              <a:schemeClr val="bg1"/>
            </a:solidFill>
          </a:ln>
        </p:spPr>
        <p:txBody>
          <a:bodyPr anchor="ctr"/>
          <a:lstStyle>
            <a:lvl1pPr marL="0" indent="0" algn="ctr">
              <a:buNone/>
              <a:defRPr sz="1200"/>
            </a:lvl1pPr>
          </a:lstStyle>
          <a:p>
            <a:r>
              <a:rPr lang="da-DK"/>
              <a:t>Indsæt billede</a:t>
            </a:r>
          </a:p>
        </p:txBody>
      </p:sp>
      <p:sp>
        <p:nvSpPr>
          <p:cNvPr id="22" name="Picture Placeholder 2"/>
          <p:cNvSpPr>
            <a:spLocks noGrp="1"/>
          </p:cNvSpPr>
          <p:nvPr>
            <p:ph type="pic" sz="quarter" idx="28" hasCustomPrompt="1"/>
          </p:nvPr>
        </p:nvSpPr>
        <p:spPr>
          <a:xfrm>
            <a:off x="567966" y="3623205"/>
            <a:ext cx="3687088" cy="2070100"/>
          </a:xfrm>
          <a:ln w="38100" cmpd="sng">
            <a:solidFill>
              <a:schemeClr val="bg1"/>
            </a:solidFill>
          </a:ln>
        </p:spPr>
        <p:txBody>
          <a:bodyPr anchor="ctr"/>
          <a:lstStyle>
            <a:lvl1pPr marL="0" indent="0" algn="ctr">
              <a:buNone/>
              <a:defRPr sz="1200"/>
            </a:lvl1pPr>
          </a:lstStyle>
          <a:p>
            <a:r>
              <a:rPr lang="da-DK"/>
              <a:t>Indsæt billede</a:t>
            </a:r>
          </a:p>
        </p:txBody>
      </p:sp>
      <p:sp>
        <p:nvSpPr>
          <p:cNvPr id="23" name="Picture Placeholder 2"/>
          <p:cNvSpPr>
            <a:spLocks noGrp="1"/>
          </p:cNvSpPr>
          <p:nvPr>
            <p:ph type="pic" sz="quarter" idx="29" hasCustomPrompt="1"/>
          </p:nvPr>
        </p:nvSpPr>
        <p:spPr>
          <a:xfrm>
            <a:off x="4259288" y="1549400"/>
            <a:ext cx="3687088" cy="2070100"/>
          </a:xfrm>
          <a:ln w="38100" cmpd="sng">
            <a:solidFill>
              <a:schemeClr val="bg1"/>
            </a:solidFill>
          </a:ln>
        </p:spPr>
        <p:txBody>
          <a:bodyPr anchor="ctr"/>
          <a:lstStyle>
            <a:lvl1pPr marL="0" indent="0" algn="ctr">
              <a:buNone/>
              <a:defRPr sz="1200"/>
            </a:lvl1pPr>
          </a:lstStyle>
          <a:p>
            <a:r>
              <a:rPr lang="da-DK"/>
              <a:t>Indsæt billede</a:t>
            </a:r>
          </a:p>
        </p:txBody>
      </p:sp>
      <p:sp>
        <p:nvSpPr>
          <p:cNvPr id="24" name="Picture Placeholder 2"/>
          <p:cNvSpPr>
            <a:spLocks noGrp="1"/>
          </p:cNvSpPr>
          <p:nvPr>
            <p:ph type="pic" sz="quarter" idx="30" hasCustomPrompt="1"/>
          </p:nvPr>
        </p:nvSpPr>
        <p:spPr>
          <a:xfrm>
            <a:off x="4259288" y="3623205"/>
            <a:ext cx="3687088" cy="2070100"/>
          </a:xfrm>
          <a:ln w="38100" cmpd="sng">
            <a:solidFill>
              <a:schemeClr val="bg1"/>
            </a:solidFill>
          </a:ln>
        </p:spPr>
        <p:txBody>
          <a:bodyPr anchor="ctr"/>
          <a:lstStyle>
            <a:lvl1pPr marL="0" indent="0" algn="ctr">
              <a:buNone/>
              <a:defRPr sz="1200"/>
            </a:lvl1pPr>
          </a:lstStyle>
          <a:p>
            <a:r>
              <a:rPr lang="da-DK"/>
              <a:t>Indsæt billede</a:t>
            </a:r>
          </a:p>
        </p:txBody>
      </p:sp>
      <p:sp>
        <p:nvSpPr>
          <p:cNvPr id="25" name="Picture Placeholder 2"/>
          <p:cNvSpPr>
            <a:spLocks noGrp="1"/>
          </p:cNvSpPr>
          <p:nvPr>
            <p:ph type="pic" sz="quarter" idx="31" hasCustomPrompt="1"/>
          </p:nvPr>
        </p:nvSpPr>
        <p:spPr>
          <a:xfrm>
            <a:off x="7949984" y="1549400"/>
            <a:ext cx="3687088" cy="2070100"/>
          </a:xfrm>
          <a:ln w="38100" cmpd="sng">
            <a:solidFill>
              <a:schemeClr val="bg1"/>
            </a:solidFill>
          </a:ln>
        </p:spPr>
        <p:txBody>
          <a:bodyPr anchor="ctr"/>
          <a:lstStyle>
            <a:lvl1pPr marL="0" indent="0" algn="ctr">
              <a:buNone/>
              <a:defRPr sz="1200"/>
            </a:lvl1pPr>
          </a:lstStyle>
          <a:p>
            <a:r>
              <a:rPr lang="da-DK"/>
              <a:t>Indsæt billede</a:t>
            </a:r>
          </a:p>
        </p:txBody>
      </p:sp>
      <p:sp>
        <p:nvSpPr>
          <p:cNvPr id="26" name="Picture Placeholder 2"/>
          <p:cNvSpPr>
            <a:spLocks noGrp="1"/>
          </p:cNvSpPr>
          <p:nvPr>
            <p:ph type="pic" sz="quarter" idx="32" hasCustomPrompt="1"/>
          </p:nvPr>
        </p:nvSpPr>
        <p:spPr>
          <a:xfrm>
            <a:off x="7949984" y="3623205"/>
            <a:ext cx="3687088" cy="2070100"/>
          </a:xfrm>
          <a:ln w="38100" cmpd="sng">
            <a:solidFill>
              <a:schemeClr val="bg1"/>
            </a:solidFill>
          </a:ln>
        </p:spPr>
        <p:txBody>
          <a:bodyPr anchor="ctr"/>
          <a:lstStyle>
            <a:lvl1pPr marL="0" indent="0" algn="ctr">
              <a:buNone/>
              <a:defRPr sz="1200"/>
            </a:lvl1pPr>
          </a:lstStyle>
          <a:p>
            <a:r>
              <a:rPr lang="da-DK"/>
              <a:t>Indsæt billede</a:t>
            </a:r>
          </a:p>
        </p:txBody>
      </p:sp>
      <p:sp>
        <p:nvSpPr>
          <p:cNvPr id="27" name="Text Placeholder 13"/>
          <p:cNvSpPr>
            <a:spLocks noGrp="1"/>
          </p:cNvSpPr>
          <p:nvPr>
            <p:ph type="body" sz="quarter" idx="25"/>
          </p:nvPr>
        </p:nvSpPr>
        <p:spPr>
          <a:xfrm flipH="1">
            <a:off x="0" y="0"/>
            <a:ext cx="216028" cy="5724000"/>
          </a:xfrm>
          <a:solidFill>
            <a:schemeClr val="tx2"/>
          </a:solidFill>
        </p:spPr>
        <p:txBody>
          <a:bodyPr tIns="0"/>
          <a:lstStyle>
            <a:lvl1pPr marL="0" indent="0">
              <a:buFont typeface="Arial" pitchFamily="34" charset="0"/>
              <a:buNone/>
              <a:defRPr sz="100"/>
            </a:lvl1pPr>
          </a:lstStyle>
          <a:p>
            <a:pPr lvl="0"/>
            <a:r>
              <a:rPr lang="da-DK"/>
              <a:t>Klik for at redigere i master</a:t>
            </a:r>
          </a:p>
        </p:txBody>
      </p:sp>
      <p:sp>
        <p:nvSpPr>
          <p:cNvPr id="28" name="Text Placeholder 13"/>
          <p:cNvSpPr>
            <a:spLocks noGrp="1"/>
          </p:cNvSpPr>
          <p:nvPr>
            <p:ph type="body" sz="quarter" idx="24"/>
          </p:nvPr>
        </p:nvSpPr>
        <p:spPr>
          <a:xfrm>
            <a:off x="0" y="5706000"/>
            <a:ext cx="216028" cy="1152000"/>
          </a:xfrm>
          <a:solidFill>
            <a:schemeClr val="accent2"/>
          </a:solidFill>
        </p:spPr>
        <p:txBody>
          <a:bodyPr tIns="0"/>
          <a:lstStyle>
            <a:lvl1pPr marL="0" indent="0">
              <a:buFont typeface="Arial" pitchFamily="34" charset="0"/>
              <a:buNone/>
              <a:defRPr sz="100"/>
            </a:lvl1pPr>
          </a:lstStyle>
          <a:p>
            <a:pPr lvl="0"/>
            <a:r>
              <a:rPr lang="da-DK"/>
              <a:t>Klik for at redigere i master</a:t>
            </a:r>
          </a:p>
        </p:txBody>
      </p:sp>
      <p:pic>
        <p:nvPicPr>
          <p:cNvPr id="29" name="Picture 28" descr="NogetAtLeveAf.NogetAtLeveFor_Green.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2438" y="6205994"/>
            <a:ext cx="2548457" cy="180000"/>
          </a:xfrm>
          <a:prstGeom prst="rect">
            <a:avLst/>
          </a:prstGeom>
        </p:spPr>
      </p:pic>
    </p:spTree>
    <p:extLst>
      <p:ext uri="{BB962C8B-B14F-4D97-AF65-F5344CB8AC3E}">
        <p14:creationId xmlns:p14="http://schemas.microsoft.com/office/powerpoint/2010/main" val="8328452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og stor boks">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6289" cy="6858000"/>
          </a:xfrm>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a:t>Indsæt et baggrundsbillede ved at klikke på det hvide felt og indsæt billede via ”indsæt billede” i menulinjen</a:t>
            </a:r>
          </a:p>
        </p:txBody>
      </p:sp>
      <p:sp>
        <p:nvSpPr>
          <p:cNvPr id="26" name="Text Placeholder 13"/>
          <p:cNvSpPr>
            <a:spLocks noGrp="1"/>
          </p:cNvSpPr>
          <p:nvPr>
            <p:ph type="body" sz="quarter" idx="25"/>
          </p:nvPr>
        </p:nvSpPr>
        <p:spPr>
          <a:xfrm>
            <a:off x="0" y="0"/>
            <a:ext cx="9783448" cy="5706000"/>
          </a:xfrm>
          <a:solidFill>
            <a:schemeClr val="accent3">
              <a:alpha val="75000"/>
            </a:schemeClr>
          </a:solidFill>
        </p:spPr>
        <p:txBody>
          <a:bodyPr tIns="0"/>
          <a:lstStyle>
            <a:lvl1pPr marL="0" indent="0">
              <a:buFont typeface="Arial" pitchFamily="34" charset="0"/>
              <a:buNone/>
              <a:defRPr sz="100"/>
            </a:lvl1pPr>
          </a:lstStyle>
          <a:p>
            <a:pPr lvl="0"/>
            <a:r>
              <a:rPr lang="da-DK"/>
              <a:t>Klik for at redigere i master</a:t>
            </a:r>
          </a:p>
        </p:txBody>
      </p:sp>
      <p:sp>
        <p:nvSpPr>
          <p:cNvPr id="31" name="Text Placeholder 13"/>
          <p:cNvSpPr>
            <a:spLocks noGrp="1" noChangeAspect="1"/>
          </p:cNvSpPr>
          <p:nvPr>
            <p:ph type="body" sz="quarter" idx="23"/>
          </p:nvPr>
        </p:nvSpPr>
        <p:spPr>
          <a:xfrm>
            <a:off x="9783449" y="5706000"/>
            <a:ext cx="2428874" cy="1152000"/>
          </a:xfrm>
          <a:solidFill>
            <a:schemeClr val="accent2"/>
          </a:solidFill>
        </p:spPr>
        <p:txBody>
          <a:bodyPr tIns="0"/>
          <a:lstStyle>
            <a:lvl1pPr marL="0" indent="0">
              <a:buFont typeface="Arial" pitchFamily="34" charset="0"/>
              <a:buNone/>
              <a:defRPr sz="100"/>
            </a:lvl1pPr>
          </a:lstStyle>
          <a:p>
            <a:pPr lvl="0"/>
            <a:r>
              <a:rPr lang="da-DK"/>
              <a:t>Klik for at redigere i master</a:t>
            </a:r>
          </a:p>
        </p:txBody>
      </p:sp>
      <p:sp>
        <p:nvSpPr>
          <p:cNvPr id="32" name="Text Placeholder 13"/>
          <p:cNvSpPr>
            <a:spLocks noGrp="1"/>
          </p:cNvSpPr>
          <p:nvPr>
            <p:ph type="body" sz="quarter" idx="24"/>
          </p:nvPr>
        </p:nvSpPr>
        <p:spPr>
          <a:xfrm>
            <a:off x="0" y="5706000"/>
            <a:ext cx="9783447" cy="1152000"/>
          </a:xfrm>
          <a:solidFill>
            <a:schemeClr val="tx2"/>
          </a:solidFill>
        </p:spPr>
        <p:txBody>
          <a:bodyPr tIns="0"/>
          <a:lstStyle>
            <a:lvl1pPr marL="0" indent="0">
              <a:buFont typeface="Arial" pitchFamily="34" charset="0"/>
              <a:buNone/>
              <a:defRPr sz="100"/>
            </a:lvl1pPr>
          </a:lstStyle>
          <a:p>
            <a:pPr lvl="0"/>
            <a:r>
              <a:rPr lang="da-DK"/>
              <a:t>Klik for at redigere i master</a:t>
            </a:r>
          </a:p>
        </p:txBody>
      </p:sp>
      <p:sp>
        <p:nvSpPr>
          <p:cNvPr id="2" name="Title 1"/>
          <p:cNvSpPr>
            <a:spLocks noGrp="1"/>
          </p:cNvSpPr>
          <p:nvPr>
            <p:ph type="ctrTitle" hasCustomPrompt="1"/>
          </p:nvPr>
        </p:nvSpPr>
        <p:spPr>
          <a:xfrm>
            <a:off x="548205" y="1318017"/>
            <a:ext cx="7358575" cy="3222366"/>
          </a:xfrm>
        </p:spPr>
        <p:txBody>
          <a:bodyPr anchor="t">
            <a:noAutofit/>
          </a:bodyPr>
          <a:lstStyle>
            <a:lvl1pPr>
              <a:lnSpc>
                <a:spcPct val="88000"/>
              </a:lnSpc>
              <a:defRPr sz="7200" baseline="0">
                <a:solidFill>
                  <a:schemeClr val="bg1"/>
                </a:solidFill>
              </a:defRPr>
            </a:lvl1pPr>
          </a:lstStyle>
          <a:p>
            <a:r>
              <a:rPr lang="da-DK" noProof="0" err="1"/>
              <a:t>Breaker</a:t>
            </a:r>
            <a:r>
              <a:rPr lang="da-DK" noProof="0"/>
              <a:t> side med stor tekst </a:t>
            </a:r>
            <a:br>
              <a:rPr lang="da-DK" noProof="0"/>
            </a:br>
            <a:r>
              <a:rPr lang="da-DK" noProof="0"/>
              <a:t>i flere linjer</a:t>
            </a:r>
          </a:p>
        </p:txBody>
      </p:sp>
      <p:sp>
        <p:nvSpPr>
          <p:cNvPr id="17" name="TextBox 16"/>
          <p:cNvSpPr txBox="1"/>
          <p:nvPr userDrawn="1"/>
        </p:nvSpPr>
        <p:spPr>
          <a:xfrm>
            <a:off x="-2476823" y="4139563"/>
            <a:ext cx="2332343"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18" name="AutoShape 4"/>
          <p:cNvSpPr>
            <a:spLocks/>
          </p:cNvSpPr>
          <p:nvPr userDrawn="1"/>
        </p:nvSpPr>
        <p:spPr bwMode="gray">
          <a:xfrm>
            <a:off x="-3378639" y="1"/>
            <a:ext cx="32622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a:solidFill>
                  <a:schemeClr val="tx1"/>
                </a:solidFill>
                <a:cs typeface="Arial" charset="0"/>
              </a:rPr>
              <a:t>Vis hjælpelinjer</a:t>
            </a:r>
          </a:p>
          <a:p>
            <a:pPr algn="r" defTabSz="457200">
              <a:tabLst>
                <a:tab pos="177800" algn="l"/>
              </a:tabLst>
              <a:defRPr/>
            </a:pPr>
            <a:r>
              <a:rPr lang="da-DK" sz="1000">
                <a:solidFill>
                  <a:schemeClr val="tx1"/>
                </a:solidFill>
                <a:cs typeface="Arial" charset="0"/>
              </a:rPr>
              <a:t>1.	Højreklik udenfor </a:t>
            </a:r>
            <a:r>
              <a:rPr lang="da-DK" sz="1000" err="1">
                <a:solidFill>
                  <a:schemeClr val="tx1"/>
                </a:solidFill>
                <a:cs typeface="Arial" charset="0"/>
              </a:rPr>
              <a:t>slidet</a:t>
            </a:r>
            <a:r>
              <a:rPr lang="da-DK" sz="1000">
                <a:solidFill>
                  <a:schemeClr val="tx1"/>
                </a:solidFill>
                <a:cs typeface="Arial" charset="0"/>
              </a:rPr>
              <a:t> og vælg ’Gitter og hjælpelinjer’</a:t>
            </a:r>
          </a:p>
          <a:p>
            <a:pPr marL="228600" indent="-228600" algn="r" defTabSz="457200">
              <a:buFontTx/>
              <a:buAutoNum type="arabicPeriod" startAt="2"/>
              <a:tabLst>
                <a:tab pos="177800" algn="l"/>
              </a:tabLst>
              <a:defRPr/>
            </a:pPr>
            <a:r>
              <a:rPr lang="da-DK" sz="100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a:solidFill>
                  <a:schemeClr val="tx1"/>
                </a:solidFill>
                <a:cs typeface="Arial" charset="0"/>
              </a:rPr>
              <a:t>Vælg OK </a:t>
            </a:r>
          </a:p>
        </p:txBody>
      </p:sp>
      <p:sp>
        <p:nvSpPr>
          <p:cNvPr id="19" name="TextBox 17"/>
          <p:cNvSpPr txBox="1">
            <a:spLocks noChangeArrowheads="1"/>
          </p:cNvSpPr>
          <p:nvPr userDrawn="1"/>
        </p:nvSpPr>
        <p:spPr bwMode="auto">
          <a:xfrm>
            <a:off x="-2787105" y="1511771"/>
            <a:ext cx="264262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a:solidFill>
                  <a:schemeClr val="tx1"/>
                </a:solidFill>
              </a:rPr>
              <a:t>Indsæt et baggrundsbillede</a:t>
            </a:r>
          </a:p>
          <a:p>
            <a:pPr marL="0" indent="0" algn="r" eaLnBrk="1" hangingPunct="1">
              <a:buNone/>
              <a:defRPr/>
            </a:pPr>
            <a:r>
              <a:rPr lang="da-DK" sz="1000" b="0">
                <a:solidFill>
                  <a:schemeClr val="tx1"/>
                </a:solidFill>
              </a:rPr>
              <a:t>1. Indsæt et billede ved at klikke på den </a:t>
            </a:r>
            <a:br>
              <a:rPr lang="da-DK" sz="1000" b="0">
                <a:solidFill>
                  <a:schemeClr val="tx1"/>
                </a:solidFill>
              </a:rPr>
            </a:br>
            <a:r>
              <a:rPr lang="da-DK" sz="1000" b="0">
                <a:solidFill>
                  <a:schemeClr val="tx1"/>
                </a:solidFill>
              </a:rPr>
              <a:t>hvide </a:t>
            </a:r>
            <a:r>
              <a:rPr lang="da-DK" sz="1000" b="0" err="1">
                <a:solidFill>
                  <a:schemeClr val="tx1"/>
                </a:solidFill>
              </a:rPr>
              <a:t>billedepladsholder</a:t>
            </a:r>
            <a:endParaRPr lang="da-DK" sz="1000" b="0">
              <a:solidFill>
                <a:schemeClr val="tx1"/>
              </a:solidFill>
            </a:endParaRPr>
          </a:p>
          <a:p>
            <a:pPr marL="0" indent="0" algn="r" eaLnBrk="1" hangingPunct="1">
              <a:buNone/>
              <a:defRPr/>
            </a:pPr>
            <a:r>
              <a:rPr lang="da-DK" sz="1000" b="0">
                <a:solidFill>
                  <a:schemeClr val="tx1"/>
                </a:solidFill>
              </a:rPr>
              <a:t>2. Via</a:t>
            </a:r>
            <a:r>
              <a:rPr lang="da-DK" sz="1000" b="0" baseline="0">
                <a:solidFill>
                  <a:schemeClr val="tx1"/>
                </a:solidFill>
              </a:rPr>
              <a:t> ”indsæt” – Vælg ”billede” og ”billede fra fil” – Herfra vælger du billedet, fra din computer, som skal indsættes </a:t>
            </a:r>
          </a:p>
          <a:p>
            <a:pPr marL="0" indent="0" algn="r" eaLnBrk="1" hangingPunct="1">
              <a:buNone/>
              <a:defRPr/>
            </a:pPr>
            <a:r>
              <a:rPr lang="da-DK" sz="1000" b="0" baseline="0">
                <a:solidFill>
                  <a:schemeClr val="tx1"/>
                </a:solidFill>
              </a:rPr>
              <a:t>3. </a:t>
            </a:r>
            <a:r>
              <a:rPr lang="da-DK" sz="1000" b="0">
                <a:solidFill>
                  <a:schemeClr val="tx1"/>
                </a:solidFill>
              </a:rPr>
              <a:t>Højreklik på billedet og send</a:t>
            </a:r>
            <a:r>
              <a:rPr lang="da-DK" sz="1000" b="0" baseline="0">
                <a:solidFill>
                  <a:schemeClr val="tx1"/>
                </a:solidFill>
              </a:rPr>
              <a:t> det bagud</a:t>
            </a:r>
          </a:p>
        </p:txBody>
      </p:sp>
      <p:pic>
        <p:nvPicPr>
          <p:cNvPr id="15" name="Picture 14" descr="Skærmbillede 2016-04-05 kl. 09.35.2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49807" y="5054312"/>
            <a:ext cx="2205324" cy="1791593"/>
          </a:xfrm>
          <a:prstGeom prst="rect">
            <a:avLst/>
          </a:prstGeom>
        </p:spPr>
      </p:pic>
      <p:sp>
        <p:nvSpPr>
          <p:cNvPr id="14" name="Text Placeholder 13"/>
          <p:cNvSpPr>
            <a:spLocks noGrp="1"/>
          </p:cNvSpPr>
          <p:nvPr>
            <p:ph type="body" sz="quarter" idx="26"/>
          </p:nvPr>
        </p:nvSpPr>
        <p:spPr>
          <a:xfrm>
            <a:off x="552438" y="6205995"/>
            <a:ext cx="2548457" cy="180000"/>
          </a:xfrm>
          <a:blipFill rotWithShape="1">
            <a:blip r:embed="rId3"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i master</a:t>
            </a:r>
          </a:p>
        </p:txBody>
      </p:sp>
      <p:sp>
        <p:nvSpPr>
          <p:cNvPr id="16" name="Text Placeholder 13"/>
          <p:cNvSpPr>
            <a:spLocks noGrp="1"/>
          </p:cNvSpPr>
          <p:nvPr>
            <p:ph type="body" sz="quarter" idx="19"/>
          </p:nvPr>
        </p:nvSpPr>
        <p:spPr>
          <a:xfrm>
            <a:off x="10682378" y="5988209"/>
            <a:ext cx="1008128" cy="587589"/>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i master</a:t>
            </a:r>
          </a:p>
        </p:txBody>
      </p:sp>
    </p:spTree>
    <p:extLst>
      <p:ext uri="{BB962C8B-B14F-4D97-AF65-F5344CB8AC3E}">
        <p14:creationId xmlns:p14="http://schemas.microsoft.com/office/powerpoint/2010/main" val="8838568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reaker slide - Fuldt billede eller farv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206289" cy="6858000"/>
          </a:xfrm>
          <a:solidFill>
            <a:srgbClr val="4B3E31"/>
          </a:solidFill>
        </p:spPr>
        <p:txBody>
          <a:bodyPr tIns="720000">
            <a:normAutofit/>
          </a:bodyPr>
          <a:lstStyle>
            <a:lvl1pPr marL="0" marR="0" indent="0" algn="ctr" defTabSz="914400" rtl="0" eaLnBrk="1" fontAlgn="auto" latinLnBrk="0" hangingPunct="1">
              <a:lnSpc>
                <a:spcPct val="94000"/>
              </a:lnSpc>
              <a:spcBef>
                <a:spcPts val="0"/>
              </a:spcBef>
              <a:spcAft>
                <a:spcPts val="2000"/>
              </a:spcAft>
              <a:buClrTx/>
              <a:buSzTx/>
              <a:buFont typeface="Arial" pitchFamily="34" charset="0"/>
              <a:buNone/>
              <a:tabLst/>
              <a:defRPr sz="1400" b="0" baseline="0"/>
            </a:lvl1pPr>
          </a:lstStyle>
          <a:p>
            <a:r>
              <a:rPr lang="da-DK" noProof="0"/>
              <a:t>Indsæt et baggrundsbillede ved at klikke på det brune felt og indsæt billede via ”indsæt billede” i menulinjen</a:t>
            </a:r>
          </a:p>
        </p:txBody>
      </p:sp>
      <p:sp>
        <p:nvSpPr>
          <p:cNvPr id="2" name="Title 1"/>
          <p:cNvSpPr>
            <a:spLocks noGrp="1"/>
          </p:cNvSpPr>
          <p:nvPr>
            <p:ph type="ctrTitle" hasCustomPrompt="1"/>
          </p:nvPr>
        </p:nvSpPr>
        <p:spPr>
          <a:xfrm>
            <a:off x="548205" y="1318017"/>
            <a:ext cx="7358575" cy="3222366"/>
          </a:xfrm>
        </p:spPr>
        <p:txBody>
          <a:bodyPr anchor="t">
            <a:noAutofit/>
          </a:bodyPr>
          <a:lstStyle>
            <a:lvl1pPr>
              <a:lnSpc>
                <a:spcPct val="88000"/>
              </a:lnSpc>
              <a:defRPr sz="7200" baseline="0">
                <a:solidFill>
                  <a:schemeClr val="bg1"/>
                </a:solidFill>
              </a:defRPr>
            </a:lvl1pPr>
          </a:lstStyle>
          <a:p>
            <a:r>
              <a:rPr lang="da-DK" noProof="0" err="1"/>
              <a:t>Breaker</a:t>
            </a:r>
            <a:r>
              <a:rPr lang="da-DK" noProof="0"/>
              <a:t> side med stor tekst </a:t>
            </a:r>
            <a:br>
              <a:rPr lang="da-DK" noProof="0"/>
            </a:br>
            <a:r>
              <a:rPr lang="da-DK" noProof="0"/>
              <a:t>i flere linjer</a:t>
            </a:r>
          </a:p>
        </p:txBody>
      </p:sp>
      <p:sp>
        <p:nvSpPr>
          <p:cNvPr id="23" name="AutoShape 4"/>
          <p:cNvSpPr>
            <a:spLocks/>
          </p:cNvSpPr>
          <p:nvPr userDrawn="1"/>
        </p:nvSpPr>
        <p:spPr bwMode="gray">
          <a:xfrm>
            <a:off x="-3409055" y="1"/>
            <a:ext cx="329263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200">
              <a:tabLst>
                <a:tab pos="177800" algn="l"/>
              </a:tabLst>
              <a:defRPr/>
            </a:pPr>
            <a:r>
              <a:rPr lang="da-DK" sz="1000" b="1">
                <a:solidFill>
                  <a:schemeClr val="tx1"/>
                </a:solidFill>
                <a:cs typeface="Arial" charset="0"/>
              </a:rPr>
              <a:t>Vis hjælpelinjer som hjælper ved placering af objekter</a:t>
            </a:r>
          </a:p>
          <a:p>
            <a:pPr algn="r" defTabSz="457200">
              <a:tabLst>
                <a:tab pos="177800" algn="l"/>
              </a:tabLst>
              <a:defRPr/>
            </a:pPr>
            <a:r>
              <a:rPr lang="da-DK" sz="1000">
                <a:solidFill>
                  <a:schemeClr val="tx1"/>
                </a:solidFill>
                <a:cs typeface="Arial" charset="0"/>
              </a:rPr>
              <a:t>1.	Højreklik udenfor slidet og vælg ’Gitter og hjælpelinjer’</a:t>
            </a:r>
          </a:p>
          <a:p>
            <a:pPr marL="228600" indent="-228600" algn="r" defTabSz="457200">
              <a:buFontTx/>
              <a:buAutoNum type="arabicPeriod" startAt="2"/>
              <a:tabLst>
                <a:tab pos="177800" algn="l"/>
              </a:tabLst>
              <a:defRPr/>
            </a:pPr>
            <a:r>
              <a:rPr lang="da-DK" sz="1000">
                <a:solidFill>
                  <a:schemeClr val="tx1"/>
                </a:solidFill>
                <a:cs typeface="Arial" charset="0"/>
              </a:rPr>
              <a:t>Sæt kryds ved ’Vis’ tegnehjælpelinjer på skærmen</a:t>
            </a:r>
          </a:p>
          <a:p>
            <a:pPr marL="228600" indent="-228600" algn="r" defTabSz="457200">
              <a:buFontTx/>
              <a:buAutoNum type="arabicPeriod" startAt="2"/>
              <a:tabLst>
                <a:tab pos="177800" algn="l"/>
              </a:tabLst>
              <a:defRPr/>
            </a:pPr>
            <a:r>
              <a:rPr lang="da-DK" sz="1000">
                <a:solidFill>
                  <a:schemeClr val="tx1"/>
                </a:solidFill>
                <a:cs typeface="Arial" charset="0"/>
              </a:rPr>
              <a:t>Sæt hak ved ”Fastgør objekter til gitter”</a:t>
            </a:r>
          </a:p>
          <a:p>
            <a:pPr marL="228600" indent="-228600" algn="r" defTabSz="457200">
              <a:buFontTx/>
              <a:buAutoNum type="arabicPeriod" startAt="2"/>
              <a:tabLst>
                <a:tab pos="177800" algn="l"/>
              </a:tabLst>
              <a:defRPr/>
            </a:pPr>
            <a:r>
              <a:rPr lang="da-DK" sz="1000">
                <a:solidFill>
                  <a:schemeClr val="tx1"/>
                </a:solidFill>
                <a:cs typeface="Arial" charset="0"/>
              </a:rPr>
              <a:t>Vælg OK </a:t>
            </a:r>
          </a:p>
        </p:txBody>
      </p:sp>
      <p:sp>
        <p:nvSpPr>
          <p:cNvPr id="29" name="Text Placeholder 13"/>
          <p:cNvSpPr>
            <a:spLocks noGrp="1"/>
          </p:cNvSpPr>
          <p:nvPr>
            <p:ph type="body" sz="quarter" idx="19"/>
          </p:nvPr>
        </p:nvSpPr>
        <p:spPr>
          <a:xfrm>
            <a:off x="10682378" y="5988209"/>
            <a:ext cx="1008128" cy="587589"/>
          </a:xfrm>
          <a:blipFill rotWithShape="1">
            <a:blip r:embed="rId2"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i master</a:t>
            </a:r>
          </a:p>
        </p:txBody>
      </p:sp>
      <p:sp>
        <p:nvSpPr>
          <p:cNvPr id="14" name="TextBox 13"/>
          <p:cNvSpPr txBox="1"/>
          <p:nvPr userDrawn="1"/>
        </p:nvSpPr>
        <p:spPr>
          <a:xfrm>
            <a:off x="-2476823" y="4139563"/>
            <a:ext cx="2332343" cy="692497"/>
          </a:xfrm>
          <a:prstGeom prst="rect">
            <a:avLst/>
          </a:prstGeom>
          <a:noFill/>
        </p:spPr>
        <p:txBody>
          <a:bodyPr wrap="square" lIns="0" tIns="0" rIns="0" bIns="0">
            <a:spAutoFit/>
          </a:bodyPr>
          <a:lstStyle/>
          <a:p>
            <a:pPr algn="r">
              <a:spcBef>
                <a:spcPts val="600"/>
              </a:spcBef>
              <a:defRPr/>
            </a:pPr>
            <a:r>
              <a:rPr lang="en-GB" sz="1000" b="1" noProof="1">
                <a:solidFill>
                  <a:schemeClr val="tx1"/>
                </a:solidFill>
                <a:latin typeface="+mn-lt"/>
              </a:rPr>
              <a:t>Vælg layout</a:t>
            </a:r>
            <a:br>
              <a:rPr lang="en-GB" sz="1000" b="1" noProof="1">
                <a:solidFill>
                  <a:schemeClr val="tx1"/>
                </a:solidFill>
                <a:latin typeface="+mn-lt"/>
              </a:rPr>
            </a:br>
            <a:r>
              <a:rPr lang="en-GB" sz="1000" b="1" noProof="1">
                <a:solidFill>
                  <a:schemeClr val="tx1"/>
                </a:solidFill>
                <a:latin typeface="+mn-lt"/>
              </a:rPr>
              <a:t>1. </a:t>
            </a:r>
            <a:r>
              <a:rPr lang="en-GB" sz="1000" b="0" noProof="1">
                <a:solidFill>
                  <a:schemeClr val="tx1"/>
                </a:solidFill>
                <a:latin typeface="+mn-lt"/>
              </a:rPr>
              <a:t>Fra værktøjslinjen klik</a:t>
            </a:r>
            <a:r>
              <a:rPr lang="en-GB" sz="1000" b="0" baseline="0" noProof="1">
                <a:solidFill>
                  <a:schemeClr val="tx1"/>
                </a:solidFill>
                <a:latin typeface="+mn-lt"/>
              </a:rPr>
              <a:t> på</a:t>
            </a:r>
            <a:r>
              <a:rPr lang="en-GB" sz="1000" noProof="1">
                <a:solidFill>
                  <a:schemeClr val="tx1"/>
                </a:solidFill>
                <a:latin typeface="+mn-lt"/>
              </a:rPr>
              <a:t> “nyt dias”</a:t>
            </a:r>
          </a:p>
          <a:p>
            <a:pPr algn="r">
              <a:spcBef>
                <a:spcPts val="600"/>
              </a:spcBef>
              <a:defRPr/>
            </a:pPr>
            <a:r>
              <a:rPr lang="en-GB" sz="1000" b="1" noProof="1">
                <a:solidFill>
                  <a:schemeClr val="tx1"/>
                </a:solidFill>
                <a:latin typeface="+mn-lt"/>
              </a:rPr>
              <a:t>2. </a:t>
            </a:r>
            <a:r>
              <a:rPr lang="en-GB" sz="1000" noProof="1">
                <a:solidFill>
                  <a:schemeClr val="tx1"/>
                </a:solidFill>
                <a:latin typeface="+mn-lt"/>
              </a:rPr>
              <a:t>Vælg et passende layout fra “drop ned” menuen</a:t>
            </a:r>
          </a:p>
        </p:txBody>
      </p:sp>
      <p:sp>
        <p:nvSpPr>
          <p:cNvPr id="26" name="TextBox 17"/>
          <p:cNvSpPr txBox="1">
            <a:spLocks noChangeArrowheads="1"/>
          </p:cNvSpPr>
          <p:nvPr userDrawn="1"/>
        </p:nvSpPr>
        <p:spPr bwMode="auto">
          <a:xfrm>
            <a:off x="-2787105" y="1511771"/>
            <a:ext cx="264262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da-DK" sz="1000" b="1">
                <a:solidFill>
                  <a:schemeClr val="tx1"/>
                </a:solidFill>
              </a:rPr>
              <a:t>Indsæt et baggrundsbillede</a:t>
            </a:r>
          </a:p>
          <a:p>
            <a:pPr marL="0" indent="0" algn="r" eaLnBrk="1" hangingPunct="1">
              <a:buNone/>
              <a:defRPr/>
            </a:pPr>
            <a:r>
              <a:rPr lang="da-DK" sz="1000" b="0">
                <a:solidFill>
                  <a:schemeClr val="tx1"/>
                </a:solidFill>
              </a:rPr>
              <a:t>1. Indsæt et billede ved at klikke på </a:t>
            </a:r>
            <a:r>
              <a:rPr lang="da-DK" sz="1000" b="0" err="1">
                <a:solidFill>
                  <a:schemeClr val="tx1"/>
                </a:solidFill>
              </a:rPr>
              <a:t>billedepladsholderen</a:t>
            </a:r>
            <a:endParaRPr lang="da-DK" sz="1000" b="0">
              <a:solidFill>
                <a:schemeClr val="tx1"/>
              </a:solidFill>
            </a:endParaRPr>
          </a:p>
          <a:p>
            <a:pPr marL="0" indent="0" algn="r" eaLnBrk="1" hangingPunct="1">
              <a:buNone/>
              <a:defRPr/>
            </a:pPr>
            <a:r>
              <a:rPr lang="da-DK" sz="1000" b="0">
                <a:solidFill>
                  <a:schemeClr val="tx1"/>
                </a:solidFill>
              </a:rPr>
              <a:t>2. Via</a:t>
            </a:r>
            <a:r>
              <a:rPr lang="da-DK" sz="1000" b="0" baseline="0">
                <a:solidFill>
                  <a:schemeClr val="tx1"/>
                </a:solidFill>
              </a:rPr>
              <a:t> ”indsæt” – Vælg ”billede” og ”billede fra fil” – Herfra vælger du billedet, fra din computer, som skal indsættes </a:t>
            </a:r>
          </a:p>
          <a:p>
            <a:pPr marL="0" indent="0" algn="r" eaLnBrk="1" hangingPunct="1">
              <a:buNone/>
              <a:defRPr/>
            </a:pPr>
            <a:r>
              <a:rPr lang="da-DK" sz="1000" b="0" baseline="0">
                <a:solidFill>
                  <a:schemeClr val="tx1"/>
                </a:solidFill>
              </a:rPr>
              <a:t>3. </a:t>
            </a:r>
            <a:r>
              <a:rPr lang="da-DK" sz="1000" b="0">
                <a:solidFill>
                  <a:schemeClr val="tx1"/>
                </a:solidFill>
              </a:rPr>
              <a:t>Højreklik på billedet og send</a:t>
            </a:r>
            <a:r>
              <a:rPr lang="da-DK" sz="1000" b="0" baseline="0">
                <a:solidFill>
                  <a:schemeClr val="tx1"/>
                </a:solidFill>
              </a:rPr>
              <a:t> det bagud</a:t>
            </a:r>
          </a:p>
        </p:txBody>
      </p:sp>
      <p:pic>
        <p:nvPicPr>
          <p:cNvPr id="11" name="Picture 10" descr="Skærmbillede 2016-04-05 kl. 09.35.2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49807" y="5054312"/>
            <a:ext cx="2205324" cy="1791593"/>
          </a:xfrm>
          <a:prstGeom prst="rect">
            <a:avLst/>
          </a:prstGeom>
        </p:spPr>
      </p:pic>
      <p:sp>
        <p:nvSpPr>
          <p:cNvPr id="10" name="Text Placeholder 13"/>
          <p:cNvSpPr>
            <a:spLocks noGrp="1"/>
          </p:cNvSpPr>
          <p:nvPr>
            <p:ph type="body" sz="quarter" idx="26"/>
          </p:nvPr>
        </p:nvSpPr>
        <p:spPr>
          <a:xfrm>
            <a:off x="552438" y="6205995"/>
            <a:ext cx="2548457" cy="180000"/>
          </a:xfrm>
          <a:blipFill rotWithShape="1">
            <a:blip r:embed="rId4" cstate="screen">
              <a:extLst>
                <a:ext uri="{28A0092B-C50C-407E-A947-70E740481C1C}">
                  <a14:useLocalDpi xmlns:a14="http://schemas.microsoft.com/office/drawing/2010/main"/>
                </a:ext>
              </a:extLst>
            </a:blip>
            <a:stretch>
              <a:fillRect/>
            </a:stretch>
          </a:blipFill>
        </p:spPr>
        <p:txBody>
          <a:bodyPr tIns="1800000"/>
          <a:lstStyle>
            <a:lvl1pPr marL="0" indent="0">
              <a:buFont typeface="Arial" pitchFamily="34" charset="0"/>
              <a:buNone/>
              <a:defRPr sz="100">
                <a:solidFill>
                  <a:srgbClr val="88919F"/>
                </a:solidFill>
              </a:defRPr>
            </a:lvl1pPr>
          </a:lstStyle>
          <a:p>
            <a:pPr lvl="0"/>
            <a:r>
              <a:rPr lang="da-DK"/>
              <a:t>Klik for at redigere i master</a:t>
            </a:r>
          </a:p>
        </p:txBody>
      </p:sp>
    </p:spTree>
    <p:extLst>
      <p:ext uri="{BB962C8B-B14F-4D97-AF65-F5344CB8AC3E}">
        <p14:creationId xmlns:p14="http://schemas.microsoft.com/office/powerpoint/2010/main" val="2733012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01419" y="2130426"/>
            <a:ext cx="10363200" cy="1470025"/>
          </a:xfrm>
        </p:spPr>
        <p:txBody>
          <a:bodyPr/>
          <a:lstStyle>
            <a:lvl1pPr>
              <a:defRPr b="1"/>
            </a:lvl1pPr>
          </a:lstStyle>
          <a:p>
            <a:r>
              <a:rPr lang="en-US" dirty="0"/>
              <a:t>Click to edit Master title style</a:t>
            </a:r>
          </a:p>
        </p:txBody>
      </p:sp>
      <p:sp>
        <p:nvSpPr>
          <p:cNvPr id="3" name="Subtitle 2"/>
          <p:cNvSpPr>
            <a:spLocks noGrp="1"/>
          </p:cNvSpPr>
          <p:nvPr>
            <p:ph type="subTitle" idx="1"/>
          </p:nvPr>
        </p:nvSpPr>
        <p:spPr>
          <a:xfrm>
            <a:off x="2170112"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0921117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0B11E31-5A7A-452F-A426-D539BF2525CE}"/>
              </a:ext>
            </a:extLst>
          </p:cNvPr>
          <p:cNvSpPr>
            <a:spLocks noGrp="1"/>
          </p:cNvSpPr>
          <p:nvPr>
            <p:ph type="dt" sz="half" idx="10"/>
          </p:nvPr>
        </p:nvSpPr>
        <p:spPr/>
        <p:txBody>
          <a:bodyPr/>
          <a:lstStyle>
            <a:lvl1pPr>
              <a:defRPr/>
            </a:lvl1pPr>
          </a:lstStyle>
          <a:p>
            <a:pPr>
              <a:defRPr/>
            </a:pPr>
            <a:r>
              <a:rPr lang="da-DK"/>
              <a:t>03.06.2019</a:t>
            </a:r>
            <a:endParaRPr lang="en-US"/>
          </a:p>
        </p:txBody>
      </p:sp>
      <p:sp>
        <p:nvSpPr>
          <p:cNvPr id="4" name="Footer Placeholder 4">
            <a:extLst>
              <a:ext uri="{FF2B5EF4-FFF2-40B4-BE49-F238E27FC236}">
                <a16:creationId xmlns:a16="http://schemas.microsoft.com/office/drawing/2014/main" id="{65BD7219-2CD3-4D82-9F8F-0F41FF121EED}"/>
              </a:ext>
            </a:extLst>
          </p:cNvPr>
          <p:cNvSpPr>
            <a:spLocks noGrp="1"/>
          </p:cNvSpPr>
          <p:nvPr>
            <p:ph type="ftr" sz="quarter" idx="11"/>
          </p:nvPr>
        </p:nvSpPr>
        <p:spPr/>
        <p:txBody>
          <a:bodyPr/>
          <a:lstStyle>
            <a:lvl1pPr>
              <a:defRPr/>
            </a:lvl1pPr>
          </a:lstStyle>
          <a:p>
            <a:pPr>
              <a:defRPr/>
            </a:pPr>
            <a:r>
              <a:rPr lang="en-US"/>
              <a:t>Bestyrelsesmøde</a:t>
            </a:r>
          </a:p>
        </p:txBody>
      </p:sp>
      <p:sp>
        <p:nvSpPr>
          <p:cNvPr id="5" name="Slide Number Placeholder 5">
            <a:extLst>
              <a:ext uri="{FF2B5EF4-FFF2-40B4-BE49-F238E27FC236}">
                <a16:creationId xmlns:a16="http://schemas.microsoft.com/office/drawing/2014/main" id="{6A02D70C-3AC5-4486-880A-74589B51AA4D}"/>
              </a:ext>
            </a:extLst>
          </p:cNvPr>
          <p:cNvSpPr>
            <a:spLocks noGrp="1"/>
          </p:cNvSpPr>
          <p:nvPr>
            <p:ph type="sldNum" sz="quarter" idx="12"/>
          </p:nvPr>
        </p:nvSpPr>
        <p:spPr/>
        <p:txBody>
          <a:bodyPr/>
          <a:lstStyle>
            <a:lvl1pPr>
              <a:defRPr/>
            </a:lvl1pPr>
          </a:lstStyle>
          <a:p>
            <a:pPr>
              <a:defRPr/>
            </a:pPr>
            <a:fld id="{563DBB6E-B508-47E8-809A-333AA6555A5F}" type="slidenum">
              <a:rPr lang="en-US" altLang="en-US"/>
              <a:pPr>
                <a:defRPr/>
              </a:pPr>
              <a:t>‹nr.›</a:t>
            </a:fld>
            <a:endParaRPr lang="en-US" altLang="en-US"/>
          </a:p>
        </p:txBody>
      </p:sp>
    </p:spTree>
    <p:extLst>
      <p:ext uri="{BB962C8B-B14F-4D97-AF65-F5344CB8AC3E}">
        <p14:creationId xmlns:p14="http://schemas.microsoft.com/office/powerpoint/2010/main" val="17440805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63894" y="274638"/>
            <a:ext cx="10588757" cy="1143000"/>
          </a:xfrm>
        </p:spPr>
        <p:txBody>
          <a:bodyPr>
            <a:normAutofit/>
          </a:bodyPr>
          <a:lstStyle>
            <a:lvl1pPr algn="l">
              <a:defRPr sz="4000" b="1">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1363894" y="1600201"/>
            <a:ext cx="10588757"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524CC5D-323E-4770-8A3F-540259DCD5A3}"/>
              </a:ext>
            </a:extLst>
          </p:cNvPr>
          <p:cNvSpPr>
            <a:spLocks noGrp="1"/>
          </p:cNvSpPr>
          <p:nvPr>
            <p:ph type="dt" sz="half" idx="10"/>
          </p:nvPr>
        </p:nvSpPr>
        <p:spPr>
          <a:xfrm>
            <a:off x="1331384" y="6376989"/>
            <a:ext cx="2844800" cy="365125"/>
          </a:xfrm>
        </p:spPr>
        <p:txBody>
          <a:bodyPr/>
          <a:lstStyle>
            <a:lvl1pPr>
              <a:defRPr>
                <a:solidFill>
                  <a:schemeClr val="tx1"/>
                </a:solidFill>
                <a:latin typeface="Arial" charset="0"/>
              </a:defRPr>
            </a:lvl1pPr>
          </a:lstStyle>
          <a:p>
            <a:pPr>
              <a:defRPr/>
            </a:pPr>
            <a:r>
              <a:rPr lang="da-DK"/>
              <a:t>03.06.2019</a:t>
            </a:r>
            <a:endParaRPr lang="en-US"/>
          </a:p>
        </p:txBody>
      </p:sp>
      <p:sp>
        <p:nvSpPr>
          <p:cNvPr id="5" name="Footer Placeholder 4">
            <a:extLst>
              <a:ext uri="{FF2B5EF4-FFF2-40B4-BE49-F238E27FC236}">
                <a16:creationId xmlns:a16="http://schemas.microsoft.com/office/drawing/2014/main" id="{72726DEA-B500-48AA-841C-446E015A33E1}"/>
              </a:ext>
            </a:extLst>
          </p:cNvPr>
          <p:cNvSpPr>
            <a:spLocks noGrp="1"/>
          </p:cNvSpPr>
          <p:nvPr>
            <p:ph type="ftr" sz="quarter" idx="11"/>
          </p:nvPr>
        </p:nvSpPr>
        <p:spPr>
          <a:xfrm>
            <a:off x="4730751" y="6376989"/>
            <a:ext cx="3860800" cy="365125"/>
          </a:xfrm>
        </p:spPr>
        <p:txBody>
          <a:bodyPr/>
          <a:lstStyle>
            <a:lvl1pPr>
              <a:defRPr>
                <a:solidFill>
                  <a:schemeClr val="tx1"/>
                </a:solidFill>
                <a:latin typeface="Arial" charset="0"/>
              </a:defRPr>
            </a:lvl1pPr>
          </a:lstStyle>
          <a:p>
            <a:pPr>
              <a:defRPr/>
            </a:pPr>
            <a:r>
              <a:rPr lang="en-US"/>
              <a:t>Bestyrelsesmøde</a:t>
            </a:r>
          </a:p>
        </p:txBody>
      </p:sp>
      <p:sp>
        <p:nvSpPr>
          <p:cNvPr id="6" name="Slide Number Placeholder 5">
            <a:extLst>
              <a:ext uri="{FF2B5EF4-FFF2-40B4-BE49-F238E27FC236}">
                <a16:creationId xmlns:a16="http://schemas.microsoft.com/office/drawing/2014/main" id="{E1D7D5EE-A66B-4006-8799-47CF0777C959}"/>
              </a:ext>
            </a:extLst>
          </p:cNvPr>
          <p:cNvSpPr>
            <a:spLocks noGrp="1"/>
          </p:cNvSpPr>
          <p:nvPr>
            <p:ph type="sldNum" sz="quarter" idx="12"/>
          </p:nvPr>
        </p:nvSpPr>
        <p:spPr>
          <a:xfrm>
            <a:off x="9108017" y="6376989"/>
            <a:ext cx="2844800" cy="365125"/>
          </a:xfrm>
        </p:spPr>
        <p:txBody>
          <a:bodyPr/>
          <a:lstStyle>
            <a:lvl1pPr>
              <a:defRPr>
                <a:solidFill>
                  <a:schemeClr val="tx1"/>
                </a:solidFill>
                <a:latin typeface="Arial" panose="020B0604020202020204" pitchFamily="34" charset="0"/>
              </a:defRPr>
            </a:lvl1pPr>
          </a:lstStyle>
          <a:p>
            <a:pPr>
              <a:defRPr/>
            </a:pPr>
            <a:fld id="{5CAABCEE-3ED3-4DA4-996F-5624E2EE3FBF}" type="slidenum">
              <a:rPr lang="en-US" altLang="en-US"/>
              <a:pPr>
                <a:defRPr/>
              </a:pPr>
              <a:t>‹nr.›</a:t>
            </a:fld>
            <a:endParaRPr lang="en-US" altLang="en-US"/>
          </a:p>
        </p:txBody>
      </p:sp>
    </p:spTree>
    <p:extLst>
      <p:ext uri="{BB962C8B-B14F-4D97-AF65-F5344CB8AC3E}">
        <p14:creationId xmlns:p14="http://schemas.microsoft.com/office/powerpoint/2010/main" val="8706870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3440"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493440" y="2492897"/>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D96E1B-0806-4CD5-9416-DED364899FCD}"/>
              </a:ext>
            </a:extLst>
          </p:cNvPr>
          <p:cNvSpPr>
            <a:spLocks noGrp="1"/>
          </p:cNvSpPr>
          <p:nvPr>
            <p:ph type="dt" sz="half" idx="10"/>
          </p:nvPr>
        </p:nvSpPr>
        <p:spPr>
          <a:xfrm>
            <a:off x="1331384" y="6376989"/>
            <a:ext cx="2844800" cy="365125"/>
          </a:xfrm>
        </p:spPr>
        <p:txBody>
          <a:bodyPr/>
          <a:lstStyle>
            <a:lvl1pPr>
              <a:defRPr>
                <a:solidFill>
                  <a:schemeClr val="tx1"/>
                </a:solidFill>
                <a:latin typeface="Arial" charset="0"/>
              </a:defRPr>
            </a:lvl1pPr>
          </a:lstStyle>
          <a:p>
            <a:pPr>
              <a:defRPr/>
            </a:pPr>
            <a:r>
              <a:rPr lang="da-DK"/>
              <a:t>03.06.2019</a:t>
            </a:r>
            <a:endParaRPr lang="en-US"/>
          </a:p>
        </p:txBody>
      </p:sp>
      <p:sp>
        <p:nvSpPr>
          <p:cNvPr id="5" name="Footer Placeholder 4">
            <a:extLst>
              <a:ext uri="{FF2B5EF4-FFF2-40B4-BE49-F238E27FC236}">
                <a16:creationId xmlns:a16="http://schemas.microsoft.com/office/drawing/2014/main" id="{5B13B8F6-B5A1-4375-B24B-1DEE1F30BBC1}"/>
              </a:ext>
            </a:extLst>
          </p:cNvPr>
          <p:cNvSpPr>
            <a:spLocks noGrp="1"/>
          </p:cNvSpPr>
          <p:nvPr>
            <p:ph type="ftr" sz="quarter" idx="11"/>
          </p:nvPr>
        </p:nvSpPr>
        <p:spPr>
          <a:xfrm>
            <a:off x="4730751" y="6376989"/>
            <a:ext cx="3860800" cy="365125"/>
          </a:xfrm>
        </p:spPr>
        <p:txBody>
          <a:bodyPr/>
          <a:lstStyle>
            <a:lvl1pPr>
              <a:defRPr>
                <a:solidFill>
                  <a:schemeClr val="tx1"/>
                </a:solidFill>
                <a:latin typeface="Arial" charset="0"/>
              </a:defRPr>
            </a:lvl1pPr>
          </a:lstStyle>
          <a:p>
            <a:pPr>
              <a:defRPr/>
            </a:pPr>
            <a:r>
              <a:rPr lang="en-US"/>
              <a:t>Bestyrelsesmøde</a:t>
            </a:r>
          </a:p>
        </p:txBody>
      </p:sp>
      <p:sp>
        <p:nvSpPr>
          <p:cNvPr id="6" name="Slide Number Placeholder 5">
            <a:extLst>
              <a:ext uri="{FF2B5EF4-FFF2-40B4-BE49-F238E27FC236}">
                <a16:creationId xmlns:a16="http://schemas.microsoft.com/office/drawing/2014/main" id="{E89A0704-252A-47BB-93E0-75E58C08857B}"/>
              </a:ext>
            </a:extLst>
          </p:cNvPr>
          <p:cNvSpPr>
            <a:spLocks noGrp="1"/>
          </p:cNvSpPr>
          <p:nvPr>
            <p:ph type="sldNum" sz="quarter" idx="12"/>
          </p:nvPr>
        </p:nvSpPr>
        <p:spPr>
          <a:xfrm>
            <a:off x="9108017" y="6376989"/>
            <a:ext cx="2844800" cy="365125"/>
          </a:xfrm>
        </p:spPr>
        <p:txBody>
          <a:bodyPr/>
          <a:lstStyle>
            <a:lvl1pPr>
              <a:defRPr>
                <a:solidFill>
                  <a:schemeClr val="tx1"/>
                </a:solidFill>
                <a:latin typeface="Arial" panose="020B0604020202020204" pitchFamily="34" charset="0"/>
              </a:defRPr>
            </a:lvl1pPr>
          </a:lstStyle>
          <a:p>
            <a:pPr>
              <a:defRPr/>
            </a:pPr>
            <a:fld id="{FEFC5BA1-5EAF-4B98-9690-07D3B97086DB}" type="slidenum">
              <a:rPr lang="en-US" altLang="en-US"/>
              <a:pPr>
                <a:defRPr/>
              </a:pPr>
              <a:t>‹nr.›</a:t>
            </a:fld>
            <a:endParaRPr lang="en-US" altLang="en-US"/>
          </a:p>
        </p:txBody>
      </p:sp>
    </p:spTree>
    <p:extLst>
      <p:ext uri="{BB962C8B-B14F-4D97-AF65-F5344CB8AC3E}">
        <p14:creationId xmlns:p14="http://schemas.microsoft.com/office/powerpoint/2010/main" val="2646103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63894" y="274638"/>
            <a:ext cx="10588757" cy="1143000"/>
          </a:xfrm>
        </p:spPr>
        <p:txBody>
          <a:bodyPr/>
          <a:lstStyle>
            <a:lvl1pPr algn="l">
              <a:defRPr b="1">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363893" y="1600201"/>
            <a:ext cx="5096768"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51893" y="1600201"/>
            <a:ext cx="5096768"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902B210-4415-4948-8C3E-DF6D26498BB5}"/>
              </a:ext>
            </a:extLst>
          </p:cNvPr>
          <p:cNvSpPr>
            <a:spLocks noGrp="1"/>
          </p:cNvSpPr>
          <p:nvPr>
            <p:ph type="dt" sz="half" idx="10"/>
          </p:nvPr>
        </p:nvSpPr>
        <p:spPr>
          <a:xfrm>
            <a:off x="1331384" y="6376989"/>
            <a:ext cx="2844800" cy="365125"/>
          </a:xfrm>
        </p:spPr>
        <p:txBody>
          <a:bodyPr/>
          <a:lstStyle>
            <a:lvl1pPr>
              <a:defRPr>
                <a:solidFill>
                  <a:schemeClr val="tx1"/>
                </a:solidFill>
                <a:latin typeface="Arial" charset="0"/>
              </a:defRPr>
            </a:lvl1pPr>
          </a:lstStyle>
          <a:p>
            <a:pPr>
              <a:defRPr/>
            </a:pPr>
            <a:r>
              <a:rPr lang="da-DK"/>
              <a:t>03.06.2019</a:t>
            </a:r>
            <a:endParaRPr lang="en-US"/>
          </a:p>
        </p:txBody>
      </p:sp>
      <p:sp>
        <p:nvSpPr>
          <p:cNvPr id="6" name="Footer Placeholder 4">
            <a:extLst>
              <a:ext uri="{FF2B5EF4-FFF2-40B4-BE49-F238E27FC236}">
                <a16:creationId xmlns:a16="http://schemas.microsoft.com/office/drawing/2014/main" id="{48654AB2-4AB4-4838-8731-33AB24852701}"/>
              </a:ext>
            </a:extLst>
          </p:cNvPr>
          <p:cNvSpPr>
            <a:spLocks noGrp="1"/>
          </p:cNvSpPr>
          <p:nvPr>
            <p:ph type="ftr" sz="quarter" idx="11"/>
          </p:nvPr>
        </p:nvSpPr>
        <p:spPr>
          <a:xfrm>
            <a:off x="4730751" y="6376989"/>
            <a:ext cx="3860800" cy="365125"/>
          </a:xfrm>
        </p:spPr>
        <p:txBody>
          <a:bodyPr/>
          <a:lstStyle>
            <a:lvl1pPr>
              <a:defRPr>
                <a:solidFill>
                  <a:schemeClr val="tx1"/>
                </a:solidFill>
                <a:latin typeface="Arial" charset="0"/>
              </a:defRPr>
            </a:lvl1pPr>
          </a:lstStyle>
          <a:p>
            <a:pPr>
              <a:defRPr/>
            </a:pPr>
            <a:r>
              <a:rPr lang="en-US"/>
              <a:t>Bestyrelsesmøde</a:t>
            </a:r>
          </a:p>
        </p:txBody>
      </p:sp>
      <p:sp>
        <p:nvSpPr>
          <p:cNvPr id="7" name="Slide Number Placeholder 5">
            <a:extLst>
              <a:ext uri="{FF2B5EF4-FFF2-40B4-BE49-F238E27FC236}">
                <a16:creationId xmlns:a16="http://schemas.microsoft.com/office/drawing/2014/main" id="{C63A6025-A0EA-46D0-865B-B7647E7AE93D}"/>
              </a:ext>
            </a:extLst>
          </p:cNvPr>
          <p:cNvSpPr>
            <a:spLocks noGrp="1"/>
          </p:cNvSpPr>
          <p:nvPr>
            <p:ph type="sldNum" sz="quarter" idx="12"/>
          </p:nvPr>
        </p:nvSpPr>
        <p:spPr>
          <a:xfrm>
            <a:off x="9108017" y="6376989"/>
            <a:ext cx="2844800" cy="365125"/>
          </a:xfrm>
        </p:spPr>
        <p:txBody>
          <a:bodyPr/>
          <a:lstStyle>
            <a:lvl1pPr>
              <a:defRPr>
                <a:solidFill>
                  <a:schemeClr val="tx1"/>
                </a:solidFill>
                <a:latin typeface="Arial" panose="020B0604020202020204" pitchFamily="34" charset="0"/>
              </a:defRPr>
            </a:lvl1pPr>
          </a:lstStyle>
          <a:p>
            <a:pPr>
              <a:defRPr/>
            </a:pPr>
            <a:fld id="{2E5E7D9B-25B2-4B70-91DA-19825C5A7247}" type="slidenum">
              <a:rPr lang="en-US" altLang="en-US"/>
              <a:pPr>
                <a:defRPr/>
              </a:pPr>
              <a:t>‹nr.›</a:t>
            </a:fld>
            <a:endParaRPr lang="en-US" altLang="en-US"/>
          </a:p>
        </p:txBody>
      </p:sp>
    </p:spTree>
    <p:extLst>
      <p:ext uri="{BB962C8B-B14F-4D97-AF65-F5344CB8AC3E}">
        <p14:creationId xmlns:p14="http://schemas.microsoft.com/office/powerpoint/2010/main" val="33593479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63894" y="274638"/>
            <a:ext cx="10588757" cy="1143000"/>
          </a:xfrm>
        </p:spPr>
        <p:txBody>
          <a:bodyPr/>
          <a:lstStyle>
            <a:lvl1pPr algn="l">
              <a:defRPr b="1">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91477" y="1718270"/>
            <a:ext cx="51673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91477" y="2358032"/>
            <a:ext cx="51673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755639" y="1718270"/>
            <a:ext cx="5197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755639" y="2358032"/>
            <a:ext cx="5197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E200B74-73E7-4DE4-9B39-9F1CB0CE077A}"/>
              </a:ext>
            </a:extLst>
          </p:cNvPr>
          <p:cNvSpPr>
            <a:spLocks noGrp="1"/>
          </p:cNvSpPr>
          <p:nvPr>
            <p:ph type="dt" sz="half" idx="10"/>
          </p:nvPr>
        </p:nvSpPr>
        <p:spPr>
          <a:xfrm>
            <a:off x="1331384" y="6376989"/>
            <a:ext cx="2844800" cy="365125"/>
          </a:xfrm>
        </p:spPr>
        <p:txBody>
          <a:bodyPr/>
          <a:lstStyle>
            <a:lvl1pPr>
              <a:defRPr>
                <a:solidFill>
                  <a:schemeClr val="tx1"/>
                </a:solidFill>
                <a:latin typeface="Arial" charset="0"/>
              </a:defRPr>
            </a:lvl1pPr>
          </a:lstStyle>
          <a:p>
            <a:pPr>
              <a:defRPr/>
            </a:pPr>
            <a:r>
              <a:rPr lang="da-DK"/>
              <a:t>03.06.2019</a:t>
            </a:r>
            <a:endParaRPr lang="en-US"/>
          </a:p>
        </p:txBody>
      </p:sp>
      <p:sp>
        <p:nvSpPr>
          <p:cNvPr id="8" name="Footer Placeholder 4">
            <a:extLst>
              <a:ext uri="{FF2B5EF4-FFF2-40B4-BE49-F238E27FC236}">
                <a16:creationId xmlns:a16="http://schemas.microsoft.com/office/drawing/2014/main" id="{801C28E8-CC24-4123-83FD-7310AB4FEFD3}"/>
              </a:ext>
            </a:extLst>
          </p:cNvPr>
          <p:cNvSpPr>
            <a:spLocks noGrp="1"/>
          </p:cNvSpPr>
          <p:nvPr>
            <p:ph type="ftr" sz="quarter" idx="11"/>
          </p:nvPr>
        </p:nvSpPr>
        <p:spPr>
          <a:xfrm>
            <a:off x="4730751" y="6376989"/>
            <a:ext cx="3860800" cy="365125"/>
          </a:xfrm>
        </p:spPr>
        <p:txBody>
          <a:bodyPr/>
          <a:lstStyle>
            <a:lvl1pPr>
              <a:defRPr>
                <a:solidFill>
                  <a:schemeClr val="tx1"/>
                </a:solidFill>
                <a:latin typeface="Arial" charset="0"/>
              </a:defRPr>
            </a:lvl1pPr>
          </a:lstStyle>
          <a:p>
            <a:pPr>
              <a:defRPr/>
            </a:pPr>
            <a:r>
              <a:rPr lang="en-US"/>
              <a:t>Bestyrelsesmøde</a:t>
            </a:r>
          </a:p>
        </p:txBody>
      </p:sp>
      <p:sp>
        <p:nvSpPr>
          <p:cNvPr id="9" name="Slide Number Placeholder 5">
            <a:extLst>
              <a:ext uri="{FF2B5EF4-FFF2-40B4-BE49-F238E27FC236}">
                <a16:creationId xmlns:a16="http://schemas.microsoft.com/office/drawing/2014/main" id="{15DD7DDC-3369-430A-B004-7F81C4679BDA}"/>
              </a:ext>
            </a:extLst>
          </p:cNvPr>
          <p:cNvSpPr>
            <a:spLocks noGrp="1"/>
          </p:cNvSpPr>
          <p:nvPr>
            <p:ph type="sldNum" sz="quarter" idx="12"/>
          </p:nvPr>
        </p:nvSpPr>
        <p:spPr>
          <a:xfrm>
            <a:off x="9108017" y="6376989"/>
            <a:ext cx="2844800" cy="365125"/>
          </a:xfrm>
        </p:spPr>
        <p:txBody>
          <a:bodyPr/>
          <a:lstStyle>
            <a:lvl1pPr>
              <a:defRPr>
                <a:solidFill>
                  <a:schemeClr val="tx1"/>
                </a:solidFill>
                <a:latin typeface="Arial" panose="020B0604020202020204" pitchFamily="34" charset="0"/>
              </a:defRPr>
            </a:lvl1pPr>
          </a:lstStyle>
          <a:p>
            <a:pPr>
              <a:defRPr/>
            </a:pPr>
            <a:fld id="{EE094EBF-AB9B-4A00-A468-6D5E4438930E}" type="slidenum">
              <a:rPr lang="en-US" altLang="en-US"/>
              <a:pPr>
                <a:defRPr/>
              </a:pPr>
              <a:t>‹nr.›</a:t>
            </a:fld>
            <a:endParaRPr lang="en-US" altLang="en-US"/>
          </a:p>
        </p:txBody>
      </p:sp>
    </p:spTree>
    <p:extLst>
      <p:ext uri="{BB962C8B-B14F-4D97-AF65-F5344CB8AC3E}">
        <p14:creationId xmlns:p14="http://schemas.microsoft.com/office/powerpoint/2010/main" val="994624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9C063B-095F-455C-B62D-F3CC871F4EA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C0554AC-4E39-401B-8411-B8982E6016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9C13FD1C-C8E1-42AC-B83C-713EB10E3343}"/>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5AC7C41F-E60D-4412-80EE-8DCCE6444C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21E15BE9-C634-4A3B-BE98-B116E20C30F3}"/>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EA96CB1B-3A73-4BE6-A891-69E512A2706E}"/>
              </a:ext>
            </a:extLst>
          </p:cNvPr>
          <p:cNvSpPr>
            <a:spLocks noGrp="1"/>
          </p:cNvSpPr>
          <p:nvPr>
            <p:ph type="dt" sz="half" idx="10"/>
          </p:nvPr>
        </p:nvSpPr>
        <p:spPr/>
        <p:txBody>
          <a:bodyPr/>
          <a:lstStyle/>
          <a:p>
            <a:r>
              <a:rPr lang="da-DK"/>
              <a:t>03.06.2019</a:t>
            </a:r>
          </a:p>
        </p:txBody>
      </p:sp>
      <p:sp>
        <p:nvSpPr>
          <p:cNvPr id="8" name="Pladsholder til sidefod 7">
            <a:extLst>
              <a:ext uri="{FF2B5EF4-FFF2-40B4-BE49-F238E27FC236}">
                <a16:creationId xmlns:a16="http://schemas.microsoft.com/office/drawing/2014/main" id="{D5189275-35BF-48C3-9DD7-02A870471752}"/>
              </a:ext>
            </a:extLst>
          </p:cNvPr>
          <p:cNvSpPr>
            <a:spLocks noGrp="1"/>
          </p:cNvSpPr>
          <p:nvPr>
            <p:ph type="ftr" sz="quarter" idx="11"/>
          </p:nvPr>
        </p:nvSpPr>
        <p:spPr/>
        <p:txBody>
          <a:bodyPr/>
          <a:lstStyle/>
          <a:p>
            <a:r>
              <a:rPr lang="da-DK"/>
              <a:t>Bestyrelsesmøde</a:t>
            </a:r>
          </a:p>
        </p:txBody>
      </p:sp>
      <p:sp>
        <p:nvSpPr>
          <p:cNvPr id="9" name="Pladsholder til slidenummer 8">
            <a:extLst>
              <a:ext uri="{FF2B5EF4-FFF2-40B4-BE49-F238E27FC236}">
                <a16:creationId xmlns:a16="http://schemas.microsoft.com/office/drawing/2014/main" id="{8B6AFC55-8744-4DA0-AE07-31A77ECF343A}"/>
              </a:ext>
            </a:extLst>
          </p:cNvPr>
          <p:cNvSpPr>
            <a:spLocks noGrp="1"/>
          </p:cNvSpPr>
          <p:nvPr>
            <p:ph type="sldNum" sz="quarter" idx="12"/>
          </p:nvPr>
        </p:nvSpPr>
        <p:spPr/>
        <p:txBody>
          <a:bodyPr/>
          <a:lstStyle/>
          <a:p>
            <a:fld id="{56FA2479-42A9-452C-91E5-D4CEDF76D606}" type="slidenum">
              <a:rPr lang="da-DK" smtClean="0"/>
              <a:t>‹nr.›</a:t>
            </a:fld>
            <a:endParaRPr lang="da-DK"/>
          </a:p>
        </p:txBody>
      </p:sp>
    </p:spTree>
    <p:extLst>
      <p:ext uri="{BB962C8B-B14F-4D97-AF65-F5344CB8AC3E}">
        <p14:creationId xmlns:p14="http://schemas.microsoft.com/office/powerpoint/2010/main" val="2849348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1363894" y="274638"/>
            <a:ext cx="10588757" cy="1143000"/>
          </a:xfrm>
        </p:spPr>
        <p:txBody>
          <a:bodyPr/>
          <a:lstStyle>
            <a:lvl1pPr algn="l">
              <a:defRPr b="1">
                <a:latin typeface="Arial" pitchFamily="34" charset="0"/>
                <a:cs typeface="Arial" pitchFamily="34" charset="0"/>
              </a:defRPr>
            </a:lvl1p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0D88E8F-6C57-4810-96AD-B76F5DA415D2}"/>
              </a:ext>
            </a:extLst>
          </p:cNvPr>
          <p:cNvSpPr>
            <a:spLocks noGrp="1"/>
          </p:cNvSpPr>
          <p:nvPr>
            <p:ph type="dt" sz="half" idx="10"/>
          </p:nvPr>
        </p:nvSpPr>
        <p:spPr>
          <a:xfrm>
            <a:off x="1331384" y="6376989"/>
            <a:ext cx="2844800" cy="365125"/>
          </a:xfrm>
        </p:spPr>
        <p:txBody>
          <a:bodyPr/>
          <a:lstStyle>
            <a:lvl1pPr>
              <a:defRPr>
                <a:solidFill>
                  <a:schemeClr val="tx1"/>
                </a:solidFill>
                <a:latin typeface="Arial" charset="0"/>
              </a:defRPr>
            </a:lvl1pPr>
          </a:lstStyle>
          <a:p>
            <a:pPr>
              <a:defRPr/>
            </a:pPr>
            <a:r>
              <a:rPr lang="da-DK"/>
              <a:t>03.06.2019</a:t>
            </a:r>
            <a:endParaRPr lang="en-US"/>
          </a:p>
        </p:txBody>
      </p:sp>
      <p:sp>
        <p:nvSpPr>
          <p:cNvPr id="4" name="Footer Placeholder 4">
            <a:extLst>
              <a:ext uri="{FF2B5EF4-FFF2-40B4-BE49-F238E27FC236}">
                <a16:creationId xmlns:a16="http://schemas.microsoft.com/office/drawing/2014/main" id="{93B9801D-0DC9-4515-853E-8E1198E227F9}"/>
              </a:ext>
            </a:extLst>
          </p:cNvPr>
          <p:cNvSpPr>
            <a:spLocks noGrp="1"/>
          </p:cNvSpPr>
          <p:nvPr>
            <p:ph type="ftr" sz="quarter" idx="11"/>
          </p:nvPr>
        </p:nvSpPr>
        <p:spPr>
          <a:xfrm>
            <a:off x="4730751" y="6376989"/>
            <a:ext cx="3860800" cy="365125"/>
          </a:xfrm>
        </p:spPr>
        <p:txBody>
          <a:bodyPr/>
          <a:lstStyle>
            <a:lvl1pPr>
              <a:defRPr>
                <a:solidFill>
                  <a:schemeClr val="tx1"/>
                </a:solidFill>
                <a:latin typeface="Arial" charset="0"/>
              </a:defRPr>
            </a:lvl1pPr>
          </a:lstStyle>
          <a:p>
            <a:pPr>
              <a:defRPr/>
            </a:pPr>
            <a:r>
              <a:rPr lang="en-US"/>
              <a:t>Bestyrelsesmøde</a:t>
            </a:r>
          </a:p>
        </p:txBody>
      </p:sp>
      <p:sp>
        <p:nvSpPr>
          <p:cNvPr id="5" name="Slide Number Placeholder 5">
            <a:extLst>
              <a:ext uri="{FF2B5EF4-FFF2-40B4-BE49-F238E27FC236}">
                <a16:creationId xmlns:a16="http://schemas.microsoft.com/office/drawing/2014/main" id="{2B14043E-3D1E-4E0A-8886-F4F6A4E71304}"/>
              </a:ext>
            </a:extLst>
          </p:cNvPr>
          <p:cNvSpPr>
            <a:spLocks noGrp="1"/>
          </p:cNvSpPr>
          <p:nvPr>
            <p:ph type="sldNum" sz="quarter" idx="12"/>
          </p:nvPr>
        </p:nvSpPr>
        <p:spPr>
          <a:xfrm>
            <a:off x="9108017" y="6376989"/>
            <a:ext cx="2844800" cy="365125"/>
          </a:xfrm>
        </p:spPr>
        <p:txBody>
          <a:bodyPr/>
          <a:lstStyle>
            <a:lvl1pPr>
              <a:defRPr>
                <a:solidFill>
                  <a:schemeClr val="tx1"/>
                </a:solidFill>
                <a:latin typeface="Arial" panose="020B0604020202020204" pitchFamily="34" charset="0"/>
              </a:defRPr>
            </a:lvl1pPr>
          </a:lstStyle>
          <a:p>
            <a:pPr>
              <a:defRPr/>
            </a:pPr>
            <a:fld id="{C75C6447-5EBC-464A-ACF9-D2E8267F49D9}" type="slidenum">
              <a:rPr lang="en-US" altLang="en-US"/>
              <a:pPr>
                <a:defRPr/>
              </a:pPr>
              <a:t>‹nr.›</a:t>
            </a:fld>
            <a:endParaRPr lang="en-US" altLang="en-US"/>
          </a:p>
        </p:txBody>
      </p:sp>
    </p:spTree>
    <p:extLst>
      <p:ext uri="{BB962C8B-B14F-4D97-AF65-F5344CB8AC3E}">
        <p14:creationId xmlns:p14="http://schemas.microsoft.com/office/powerpoint/2010/main" val="25881927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82BBFD0-8BBC-4BE2-AEB6-9F5D5E1D2256}"/>
              </a:ext>
            </a:extLst>
          </p:cNvPr>
          <p:cNvSpPr>
            <a:spLocks noGrp="1"/>
          </p:cNvSpPr>
          <p:nvPr>
            <p:ph type="dt" sz="half" idx="10"/>
          </p:nvPr>
        </p:nvSpPr>
        <p:spPr>
          <a:xfrm>
            <a:off x="1331384" y="6376989"/>
            <a:ext cx="2844800" cy="365125"/>
          </a:xfrm>
        </p:spPr>
        <p:txBody>
          <a:bodyPr/>
          <a:lstStyle>
            <a:lvl1pPr>
              <a:defRPr>
                <a:solidFill>
                  <a:schemeClr val="tx1"/>
                </a:solidFill>
                <a:latin typeface="Arial" charset="0"/>
              </a:defRPr>
            </a:lvl1pPr>
          </a:lstStyle>
          <a:p>
            <a:pPr>
              <a:defRPr/>
            </a:pPr>
            <a:r>
              <a:rPr lang="da-DK"/>
              <a:t>03.06.2019</a:t>
            </a:r>
            <a:endParaRPr lang="en-US"/>
          </a:p>
        </p:txBody>
      </p:sp>
      <p:sp>
        <p:nvSpPr>
          <p:cNvPr id="3" name="Footer Placeholder 4">
            <a:extLst>
              <a:ext uri="{FF2B5EF4-FFF2-40B4-BE49-F238E27FC236}">
                <a16:creationId xmlns:a16="http://schemas.microsoft.com/office/drawing/2014/main" id="{522ADE96-6E4D-4FA3-9EB0-56B506EA0F9C}"/>
              </a:ext>
            </a:extLst>
          </p:cNvPr>
          <p:cNvSpPr>
            <a:spLocks noGrp="1"/>
          </p:cNvSpPr>
          <p:nvPr>
            <p:ph type="ftr" sz="quarter" idx="11"/>
          </p:nvPr>
        </p:nvSpPr>
        <p:spPr>
          <a:xfrm>
            <a:off x="4730751" y="6376989"/>
            <a:ext cx="3860800" cy="365125"/>
          </a:xfrm>
        </p:spPr>
        <p:txBody>
          <a:bodyPr/>
          <a:lstStyle>
            <a:lvl1pPr>
              <a:defRPr>
                <a:solidFill>
                  <a:schemeClr val="tx1"/>
                </a:solidFill>
                <a:latin typeface="Arial" charset="0"/>
              </a:defRPr>
            </a:lvl1pPr>
          </a:lstStyle>
          <a:p>
            <a:pPr>
              <a:defRPr/>
            </a:pPr>
            <a:r>
              <a:rPr lang="en-US"/>
              <a:t>Bestyrelsesmøde</a:t>
            </a:r>
          </a:p>
        </p:txBody>
      </p:sp>
      <p:sp>
        <p:nvSpPr>
          <p:cNvPr id="4" name="Slide Number Placeholder 5">
            <a:extLst>
              <a:ext uri="{FF2B5EF4-FFF2-40B4-BE49-F238E27FC236}">
                <a16:creationId xmlns:a16="http://schemas.microsoft.com/office/drawing/2014/main" id="{F76B9A3A-5CED-4818-8815-E1F332D285A5}"/>
              </a:ext>
            </a:extLst>
          </p:cNvPr>
          <p:cNvSpPr>
            <a:spLocks noGrp="1"/>
          </p:cNvSpPr>
          <p:nvPr>
            <p:ph type="sldNum" sz="quarter" idx="12"/>
          </p:nvPr>
        </p:nvSpPr>
        <p:spPr>
          <a:xfrm>
            <a:off x="9108017" y="6376989"/>
            <a:ext cx="2844800" cy="365125"/>
          </a:xfrm>
        </p:spPr>
        <p:txBody>
          <a:bodyPr/>
          <a:lstStyle>
            <a:lvl1pPr>
              <a:defRPr>
                <a:solidFill>
                  <a:schemeClr val="tx1"/>
                </a:solidFill>
                <a:latin typeface="Arial" panose="020B0604020202020204" pitchFamily="34" charset="0"/>
              </a:defRPr>
            </a:lvl1pPr>
          </a:lstStyle>
          <a:p>
            <a:pPr>
              <a:defRPr/>
            </a:pPr>
            <a:fld id="{67801867-D40A-4C63-82DE-3C64C70BFD00}" type="slidenum">
              <a:rPr lang="en-US" altLang="en-US"/>
              <a:pPr>
                <a:defRPr/>
              </a:pPr>
              <a:t>‹nr.›</a:t>
            </a:fld>
            <a:endParaRPr lang="en-US" altLang="en-US"/>
          </a:p>
        </p:txBody>
      </p:sp>
    </p:spTree>
    <p:extLst>
      <p:ext uri="{BB962C8B-B14F-4D97-AF65-F5344CB8AC3E}">
        <p14:creationId xmlns:p14="http://schemas.microsoft.com/office/powerpoint/2010/main" val="16800230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232995"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EF6740B-3228-4993-92D0-1B0C68049C9D}"/>
              </a:ext>
            </a:extLst>
          </p:cNvPr>
          <p:cNvSpPr>
            <a:spLocks noGrp="1"/>
          </p:cNvSpPr>
          <p:nvPr>
            <p:ph type="dt" sz="half" idx="10"/>
          </p:nvPr>
        </p:nvSpPr>
        <p:spPr/>
        <p:txBody>
          <a:bodyPr/>
          <a:lstStyle>
            <a:lvl1pPr>
              <a:defRPr/>
            </a:lvl1pPr>
          </a:lstStyle>
          <a:p>
            <a:pPr>
              <a:defRPr/>
            </a:pPr>
            <a:r>
              <a:rPr lang="da-DK"/>
              <a:t>03.06.2019</a:t>
            </a:r>
            <a:endParaRPr lang="en-US"/>
          </a:p>
        </p:txBody>
      </p:sp>
      <p:sp>
        <p:nvSpPr>
          <p:cNvPr id="6" name="Footer Placeholder 4">
            <a:extLst>
              <a:ext uri="{FF2B5EF4-FFF2-40B4-BE49-F238E27FC236}">
                <a16:creationId xmlns:a16="http://schemas.microsoft.com/office/drawing/2014/main" id="{6986B47F-B90D-4723-AACE-BB6A804869F3}"/>
              </a:ext>
            </a:extLst>
          </p:cNvPr>
          <p:cNvSpPr>
            <a:spLocks noGrp="1"/>
          </p:cNvSpPr>
          <p:nvPr>
            <p:ph type="ftr" sz="quarter" idx="11"/>
          </p:nvPr>
        </p:nvSpPr>
        <p:spPr/>
        <p:txBody>
          <a:bodyPr/>
          <a:lstStyle>
            <a:lvl1pPr>
              <a:defRPr/>
            </a:lvl1pPr>
          </a:lstStyle>
          <a:p>
            <a:pPr>
              <a:defRPr/>
            </a:pPr>
            <a:r>
              <a:rPr lang="en-US"/>
              <a:t>Bestyrelsesmøde</a:t>
            </a:r>
          </a:p>
        </p:txBody>
      </p:sp>
      <p:sp>
        <p:nvSpPr>
          <p:cNvPr id="7" name="Slide Number Placeholder 5">
            <a:extLst>
              <a:ext uri="{FF2B5EF4-FFF2-40B4-BE49-F238E27FC236}">
                <a16:creationId xmlns:a16="http://schemas.microsoft.com/office/drawing/2014/main" id="{B67CBD54-777F-44E2-8569-6F586B9AEFA6}"/>
              </a:ext>
            </a:extLst>
          </p:cNvPr>
          <p:cNvSpPr>
            <a:spLocks noGrp="1"/>
          </p:cNvSpPr>
          <p:nvPr>
            <p:ph type="sldNum" sz="quarter" idx="12"/>
          </p:nvPr>
        </p:nvSpPr>
        <p:spPr/>
        <p:txBody>
          <a:bodyPr/>
          <a:lstStyle>
            <a:lvl1pPr>
              <a:defRPr/>
            </a:lvl1pPr>
          </a:lstStyle>
          <a:p>
            <a:pPr>
              <a:defRPr/>
            </a:pPr>
            <a:fld id="{A84DADDA-3122-4D0E-B5B3-44A1B998BA9C}" type="slidenum">
              <a:rPr lang="en-US" altLang="en-US"/>
              <a:pPr>
                <a:defRPr/>
              </a:pPr>
              <a:t>‹nr.›</a:t>
            </a:fld>
            <a:endParaRPr lang="en-US" altLang="en-US"/>
          </a:p>
        </p:txBody>
      </p:sp>
    </p:spTree>
    <p:extLst>
      <p:ext uri="{BB962C8B-B14F-4D97-AF65-F5344CB8AC3E}">
        <p14:creationId xmlns:p14="http://schemas.microsoft.com/office/powerpoint/2010/main" val="38843678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5100A23-4B1B-498B-9BCF-2DA5F0073660}"/>
              </a:ext>
            </a:extLst>
          </p:cNvPr>
          <p:cNvSpPr>
            <a:spLocks noGrp="1"/>
          </p:cNvSpPr>
          <p:nvPr>
            <p:ph type="dt" sz="half" idx="10"/>
          </p:nvPr>
        </p:nvSpPr>
        <p:spPr>
          <a:xfrm>
            <a:off x="1331384" y="6376989"/>
            <a:ext cx="2844800" cy="365125"/>
          </a:xfrm>
        </p:spPr>
        <p:txBody>
          <a:bodyPr/>
          <a:lstStyle>
            <a:lvl1pPr>
              <a:defRPr>
                <a:solidFill>
                  <a:schemeClr val="tx1"/>
                </a:solidFill>
                <a:latin typeface="Arial" charset="0"/>
              </a:defRPr>
            </a:lvl1pPr>
          </a:lstStyle>
          <a:p>
            <a:pPr>
              <a:defRPr/>
            </a:pPr>
            <a:r>
              <a:rPr lang="da-DK"/>
              <a:t>03.06.2019</a:t>
            </a:r>
            <a:endParaRPr lang="en-US"/>
          </a:p>
        </p:txBody>
      </p:sp>
      <p:sp>
        <p:nvSpPr>
          <p:cNvPr id="6" name="Footer Placeholder 4">
            <a:extLst>
              <a:ext uri="{FF2B5EF4-FFF2-40B4-BE49-F238E27FC236}">
                <a16:creationId xmlns:a16="http://schemas.microsoft.com/office/drawing/2014/main" id="{9305B090-8385-4819-8CD0-2EB9640B2102}"/>
              </a:ext>
            </a:extLst>
          </p:cNvPr>
          <p:cNvSpPr>
            <a:spLocks noGrp="1"/>
          </p:cNvSpPr>
          <p:nvPr>
            <p:ph type="ftr" sz="quarter" idx="11"/>
          </p:nvPr>
        </p:nvSpPr>
        <p:spPr>
          <a:xfrm>
            <a:off x="4730751" y="6376989"/>
            <a:ext cx="3860800" cy="365125"/>
          </a:xfrm>
        </p:spPr>
        <p:txBody>
          <a:bodyPr/>
          <a:lstStyle>
            <a:lvl1pPr>
              <a:defRPr>
                <a:solidFill>
                  <a:schemeClr val="tx1"/>
                </a:solidFill>
                <a:latin typeface="Arial" charset="0"/>
              </a:defRPr>
            </a:lvl1pPr>
          </a:lstStyle>
          <a:p>
            <a:pPr>
              <a:defRPr/>
            </a:pPr>
            <a:r>
              <a:rPr lang="en-US"/>
              <a:t>Bestyrelsesmøde</a:t>
            </a:r>
          </a:p>
        </p:txBody>
      </p:sp>
      <p:sp>
        <p:nvSpPr>
          <p:cNvPr id="7" name="Slide Number Placeholder 5">
            <a:extLst>
              <a:ext uri="{FF2B5EF4-FFF2-40B4-BE49-F238E27FC236}">
                <a16:creationId xmlns:a16="http://schemas.microsoft.com/office/drawing/2014/main" id="{8D953644-5568-407F-B232-653828FFA1D1}"/>
              </a:ext>
            </a:extLst>
          </p:cNvPr>
          <p:cNvSpPr>
            <a:spLocks noGrp="1"/>
          </p:cNvSpPr>
          <p:nvPr>
            <p:ph type="sldNum" sz="quarter" idx="12"/>
          </p:nvPr>
        </p:nvSpPr>
        <p:spPr>
          <a:xfrm>
            <a:off x="9108017" y="6376989"/>
            <a:ext cx="2844800" cy="365125"/>
          </a:xfrm>
        </p:spPr>
        <p:txBody>
          <a:bodyPr/>
          <a:lstStyle>
            <a:lvl1pPr>
              <a:defRPr>
                <a:solidFill>
                  <a:schemeClr val="tx1"/>
                </a:solidFill>
                <a:latin typeface="Arial" panose="020B0604020202020204" pitchFamily="34" charset="0"/>
              </a:defRPr>
            </a:lvl1pPr>
          </a:lstStyle>
          <a:p>
            <a:pPr>
              <a:defRPr/>
            </a:pPr>
            <a:fld id="{726F5A93-7098-4AD2-9FEB-889FADF5B57C}" type="slidenum">
              <a:rPr lang="en-US" altLang="en-US"/>
              <a:pPr>
                <a:defRPr/>
              </a:pPr>
              <a:t>‹nr.›</a:t>
            </a:fld>
            <a:endParaRPr lang="en-US" altLang="en-US"/>
          </a:p>
        </p:txBody>
      </p:sp>
    </p:spTree>
    <p:extLst>
      <p:ext uri="{BB962C8B-B14F-4D97-AF65-F5344CB8AC3E}">
        <p14:creationId xmlns:p14="http://schemas.microsoft.com/office/powerpoint/2010/main" val="3710448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075861" y="1600201"/>
            <a:ext cx="10972800" cy="4525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363894" y="274638"/>
            <a:ext cx="10588757" cy="1143000"/>
          </a:xfrm>
        </p:spPr>
        <p:txBody>
          <a:bodyPr/>
          <a:lstStyle>
            <a:lvl1pPr algn="l">
              <a:defRPr b="1">
                <a:latin typeface="Arial" pitchFamily="34" charset="0"/>
                <a:cs typeface="Arial"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4049577A-5B89-4B7D-BD24-23D53E982460}"/>
              </a:ext>
            </a:extLst>
          </p:cNvPr>
          <p:cNvSpPr>
            <a:spLocks noGrp="1"/>
          </p:cNvSpPr>
          <p:nvPr>
            <p:ph type="dt" sz="half" idx="10"/>
          </p:nvPr>
        </p:nvSpPr>
        <p:spPr>
          <a:xfrm>
            <a:off x="1331384" y="6376989"/>
            <a:ext cx="2844800" cy="365125"/>
          </a:xfrm>
        </p:spPr>
        <p:txBody>
          <a:bodyPr/>
          <a:lstStyle>
            <a:lvl1pPr>
              <a:defRPr>
                <a:solidFill>
                  <a:schemeClr val="tx1"/>
                </a:solidFill>
                <a:latin typeface="Arial" charset="0"/>
              </a:defRPr>
            </a:lvl1pPr>
          </a:lstStyle>
          <a:p>
            <a:pPr>
              <a:defRPr/>
            </a:pPr>
            <a:r>
              <a:rPr lang="da-DK"/>
              <a:t>03.06.2019</a:t>
            </a:r>
            <a:endParaRPr lang="en-US"/>
          </a:p>
        </p:txBody>
      </p:sp>
      <p:sp>
        <p:nvSpPr>
          <p:cNvPr id="5" name="Footer Placeholder 4">
            <a:extLst>
              <a:ext uri="{FF2B5EF4-FFF2-40B4-BE49-F238E27FC236}">
                <a16:creationId xmlns:a16="http://schemas.microsoft.com/office/drawing/2014/main" id="{591C6933-E7D1-4DB6-BD20-71305135AD2C}"/>
              </a:ext>
            </a:extLst>
          </p:cNvPr>
          <p:cNvSpPr>
            <a:spLocks noGrp="1"/>
          </p:cNvSpPr>
          <p:nvPr>
            <p:ph type="ftr" sz="quarter" idx="11"/>
          </p:nvPr>
        </p:nvSpPr>
        <p:spPr>
          <a:xfrm>
            <a:off x="4730751" y="6376989"/>
            <a:ext cx="3860800" cy="365125"/>
          </a:xfrm>
        </p:spPr>
        <p:txBody>
          <a:bodyPr/>
          <a:lstStyle>
            <a:lvl1pPr>
              <a:defRPr>
                <a:solidFill>
                  <a:schemeClr val="tx1"/>
                </a:solidFill>
                <a:latin typeface="Arial" charset="0"/>
              </a:defRPr>
            </a:lvl1pPr>
          </a:lstStyle>
          <a:p>
            <a:pPr>
              <a:defRPr/>
            </a:pPr>
            <a:r>
              <a:rPr lang="en-US"/>
              <a:t>Bestyrelsesmøde</a:t>
            </a:r>
          </a:p>
        </p:txBody>
      </p:sp>
      <p:sp>
        <p:nvSpPr>
          <p:cNvPr id="6" name="Slide Number Placeholder 5">
            <a:extLst>
              <a:ext uri="{FF2B5EF4-FFF2-40B4-BE49-F238E27FC236}">
                <a16:creationId xmlns:a16="http://schemas.microsoft.com/office/drawing/2014/main" id="{227D2941-64FE-44EF-AF8C-06CF5637F6AE}"/>
              </a:ext>
            </a:extLst>
          </p:cNvPr>
          <p:cNvSpPr>
            <a:spLocks noGrp="1"/>
          </p:cNvSpPr>
          <p:nvPr>
            <p:ph type="sldNum" sz="quarter" idx="12"/>
          </p:nvPr>
        </p:nvSpPr>
        <p:spPr>
          <a:xfrm>
            <a:off x="9108017" y="6376989"/>
            <a:ext cx="2844800" cy="365125"/>
          </a:xfrm>
        </p:spPr>
        <p:txBody>
          <a:bodyPr/>
          <a:lstStyle>
            <a:lvl1pPr>
              <a:defRPr>
                <a:solidFill>
                  <a:schemeClr val="tx1"/>
                </a:solidFill>
                <a:latin typeface="Arial" panose="020B0604020202020204" pitchFamily="34" charset="0"/>
              </a:defRPr>
            </a:lvl1pPr>
          </a:lstStyle>
          <a:p>
            <a:pPr>
              <a:defRPr/>
            </a:pPr>
            <a:fld id="{37CD5D23-F29D-4FF6-A3D7-6EDE17CD71D6}" type="slidenum">
              <a:rPr lang="en-US" altLang="en-US"/>
              <a:pPr>
                <a:defRPr/>
              </a:pPr>
              <a:t>‹nr.›</a:t>
            </a:fld>
            <a:endParaRPr lang="en-US" altLang="en-US"/>
          </a:p>
        </p:txBody>
      </p:sp>
    </p:spTree>
    <p:extLst>
      <p:ext uri="{BB962C8B-B14F-4D97-AF65-F5344CB8AC3E}">
        <p14:creationId xmlns:p14="http://schemas.microsoft.com/office/powerpoint/2010/main" val="11780283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F4D5B8-9CA9-4C81-A257-6A15065628F3}"/>
              </a:ext>
            </a:extLst>
          </p:cNvPr>
          <p:cNvSpPr>
            <a:spLocks noGrp="1"/>
          </p:cNvSpPr>
          <p:nvPr>
            <p:ph type="dt" sz="half" idx="10"/>
          </p:nvPr>
        </p:nvSpPr>
        <p:spPr/>
        <p:txBody>
          <a:bodyPr/>
          <a:lstStyle>
            <a:lvl1pPr>
              <a:defRPr/>
            </a:lvl1pPr>
          </a:lstStyle>
          <a:p>
            <a:pPr>
              <a:defRPr/>
            </a:pPr>
            <a:r>
              <a:rPr lang="da-DK"/>
              <a:t>03.06.2019</a:t>
            </a:r>
            <a:endParaRPr lang="en-US"/>
          </a:p>
        </p:txBody>
      </p:sp>
      <p:sp>
        <p:nvSpPr>
          <p:cNvPr id="5" name="Footer Placeholder 4">
            <a:extLst>
              <a:ext uri="{FF2B5EF4-FFF2-40B4-BE49-F238E27FC236}">
                <a16:creationId xmlns:a16="http://schemas.microsoft.com/office/drawing/2014/main" id="{C971B8FA-8056-4817-A710-B075DED29784}"/>
              </a:ext>
            </a:extLst>
          </p:cNvPr>
          <p:cNvSpPr>
            <a:spLocks noGrp="1"/>
          </p:cNvSpPr>
          <p:nvPr>
            <p:ph type="ftr" sz="quarter" idx="11"/>
          </p:nvPr>
        </p:nvSpPr>
        <p:spPr/>
        <p:txBody>
          <a:bodyPr/>
          <a:lstStyle>
            <a:lvl1pPr>
              <a:defRPr/>
            </a:lvl1pPr>
          </a:lstStyle>
          <a:p>
            <a:pPr>
              <a:defRPr/>
            </a:pPr>
            <a:r>
              <a:rPr lang="en-US"/>
              <a:t>Bestyrelsesmøde</a:t>
            </a:r>
          </a:p>
        </p:txBody>
      </p:sp>
      <p:sp>
        <p:nvSpPr>
          <p:cNvPr id="6" name="Slide Number Placeholder 5">
            <a:extLst>
              <a:ext uri="{FF2B5EF4-FFF2-40B4-BE49-F238E27FC236}">
                <a16:creationId xmlns:a16="http://schemas.microsoft.com/office/drawing/2014/main" id="{060D7349-F53F-4FB2-9248-A26ED111C60B}"/>
              </a:ext>
            </a:extLst>
          </p:cNvPr>
          <p:cNvSpPr>
            <a:spLocks noGrp="1"/>
          </p:cNvSpPr>
          <p:nvPr>
            <p:ph type="sldNum" sz="quarter" idx="12"/>
          </p:nvPr>
        </p:nvSpPr>
        <p:spPr/>
        <p:txBody>
          <a:bodyPr/>
          <a:lstStyle>
            <a:lvl1pPr>
              <a:defRPr/>
            </a:lvl1pPr>
          </a:lstStyle>
          <a:p>
            <a:pPr>
              <a:defRPr/>
            </a:pPr>
            <a:fld id="{05CD9D67-2E8C-4B59-B13E-0DA8C43270ED}" type="slidenum">
              <a:rPr lang="en-US" altLang="en-US"/>
              <a:pPr>
                <a:defRPr/>
              </a:pPr>
              <a:t>‹nr.›</a:t>
            </a:fld>
            <a:endParaRPr lang="en-US" altLang="en-US"/>
          </a:p>
        </p:txBody>
      </p:sp>
    </p:spTree>
    <p:extLst>
      <p:ext uri="{BB962C8B-B14F-4D97-AF65-F5344CB8AC3E}">
        <p14:creationId xmlns:p14="http://schemas.microsoft.com/office/powerpoint/2010/main" val="7719205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663042-F074-4EAB-8476-DA92E8C3699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24E6042-2F27-4F5F-A898-6476A9CA6595}"/>
              </a:ext>
            </a:extLst>
          </p:cNvPr>
          <p:cNvSpPr>
            <a:spLocks noGrp="1"/>
          </p:cNvSpPr>
          <p:nvPr>
            <p:ph idx="1"/>
          </p:nvPr>
        </p:nvSpPr>
        <p:spPr>
          <a:xfrm>
            <a:off x="838200" y="1825625"/>
            <a:ext cx="10515600" cy="4351338"/>
          </a:xfrm>
        </p:spPr>
        <p:txBody>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E4AB9E53-C048-4276-9B29-28A24BF83349}"/>
              </a:ext>
            </a:extLst>
          </p:cNvPr>
          <p:cNvSpPr>
            <a:spLocks noGrp="1"/>
          </p:cNvSpPr>
          <p:nvPr>
            <p:ph type="dt" sz="half" idx="10"/>
          </p:nvPr>
        </p:nvSpPr>
        <p:spPr/>
        <p:txBody>
          <a:bodyPr/>
          <a:lstStyle>
            <a:lvl1pPr>
              <a:defRPr>
                <a:solidFill>
                  <a:schemeClr val="bg2">
                    <a:lumMod val="90000"/>
                  </a:schemeClr>
                </a:solidFill>
              </a:defRPr>
            </a:lvl1pPr>
          </a:lstStyle>
          <a:p>
            <a:r>
              <a:rPr lang="da-DK"/>
              <a:t>03.06.2019</a:t>
            </a:r>
            <a:endParaRPr lang="da-DK" dirty="0"/>
          </a:p>
        </p:txBody>
      </p:sp>
      <p:sp>
        <p:nvSpPr>
          <p:cNvPr id="5" name="Pladsholder til sidefod 4">
            <a:extLst>
              <a:ext uri="{FF2B5EF4-FFF2-40B4-BE49-F238E27FC236}">
                <a16:creationId xmlns:a16="http://schemas.microsoft.com/office/drawing/2014/main" id="{AC0B162F-A444-4654-838D-79E5A715E0AC}"/>
              </a:ext>
            </a:extLst>
          </p:cNvPr>
          <p:cNvSpPr>
            <a:spLocks noGrp="1"/>
          </p:cNvSpPr>
          <p:nvPr>
            <p:ph type="ftr" sz="quarter" idx="11"/>
          </p:nvPr>
        </p:nvSpPr>
        <p:spPr/>
        <p:txBody>
          <a:bodyPr/>
          <a:lstStyle>
            <a:lvl1pPr>
              <a:defRPr>
                <a:solidFill>
                  <a:schemeClr val="bg2">
                    <a:lumMod val="90000"/>
                  </a:schemeClr>
                </a:solidFill>
              </a:defRPr>
            </a:lvl1pPr>
          </a:lstStyle>
          <a:p>
            <a:r>
              <a:rPr lang="da-DK"/>
              <a:t>Bestyrelsesmøde</a:t>
            </a:r>
            <a:endParaRPr lang="da-DK" dirty="0"/>
          </a:p>
        </p:txBody>
      </p:sp>
      <p:sp>
        <p:nvSpPr>
          <p:cNvPr id="6" name="Pladsholder til slidenummer 5">
            <a:extLst>
              <a:ext uri="{FF2B5EF4-FFF2-40B4-BE49-F238E27FC236}">
                <a16:creationId xmlns:a16="http://schemas.microsoft.com/office/drawing/2014/main" id="{8C8A45CC-460E-4B7C-8729-87E07B12F455}"/>
              </a:ext>
            </a:extLst>
          </p:cNvPr>
          <p:cNvSpPr>
            <a:spLocks noGrp="1"/>
          </p:cNvSpPr>
          <p:nvPr>
            <p:ph type="sldNum" sz="quarter" idx="12"/>
          </p:nvPr>
        </p:nvSpPr>
        <p:spPr/>
        <p:txBody>
          <a:bodyPr/>
          <a:lstStyle/>
          <a:p>
            <a:fld id="{6E3EB795-ADB3-43E2-B8FE-B9F93C9F8457}" type="slidenum">
              <a:rPr lang="da-DK" smtClean="0"/>
              <a:t>‹nr.›</a:t>
            </a:fld>
            <a:endParaRPr lang="da-DK" dirty="0"/>
          </a:p>
        </p:txBody>
      </p:sp>
      <p:cxnSp>
        <p:nvCxnSpPr>
          <p:cNvPr id="9" name="Lige forbindelse 8">
            <a:extLst>
              <a:ext uri="{FF2B5EF4-FFF2-40B4-BE49-F238E27FC236}">
                <a16:creationId xmlns:a16="http://schemas.microsoft.com/office/drawing/2014/main" id="{0CF19ABF-EE8D-4FC8-A829-1BF3C473FA22}"/>
              </a:ext>
            </a:extLst>
          </p:cNvPr>
          <p:cNvCxnSpPr>
            <a:cxnSpLocks/>
          </p:cNvCxnSpPr>
          <p:nvPr userDrawn="1"/>
        </p:nvCxnSpPr>
        <p:spPr>
          <a:xfrm>
            <a:off x="838200" y="1368425"/>
            <a:ext cx="10515600"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19694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A57A6D-F6E6-4472-A1A2-DB099BED6FE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0C0AF13-0FE8-4C5F-BA3A-726C02F11CC5}"/>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650FED8C-7A63-497C-9976-35D4141D9581}"/>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A6CCB209-637E-4A8A-B69F-C9DD2AF862EE}"/>
              </a:ext>
            </a:extLst>
          </p:cNvPr>
          <p:cNvSpPr>
            <a:spLocks noGrp="1"/>
          </p:cNvSpPr>
          <p:nvPr>
            <p:ph type="dt" sz="half" idx="10"/>
          </p:nvPr>
        </p:nvSpPr>
        <p:spPr/>
        <p:txBody>
          <a:bodyPr/>
          <a:lstStyle/>
          <a:p>
            <a:r>
              <a:rPr lang="da-DK"/>
              <a:t>03.06.2019</a:t>
            </a:r>
            <a:endParaRPr lang="da-DK" dirty="0"/>
          </a:p>
        </p:txBody>
      </p:sp>
      <p:sp>
        <p:nvSpPr>
          <p:cNvPr id="6" name="Pladsholder til sidefod 5">
            <a:extLst>
              <a:ext uri="{FF2B5EF4-FFF2-40B4-BE49-F238E27FC236}">
                <a16:creationId xmlns:a16="http://schemas.microsoft.com/office/drawing/2014/main" id="{23F1D14C-EEEA-44E8-B8C7-DC016E9787C6}"/>
              </a:ext>
            </a:extLst>
          </p:cNvPr>
          <p:cNvSpPr>
            <a:spLocks noGrp="1"/>
          </p:cNvSpPr>
          <p:nvPr>
            <p:ph type="ftr" sz="quarter" idx="11"/>
          </p:nvPr>
        </p:nvSpPr>
        <p:spPr/>
        <p:txBody>
          <a:bodyPr/>
          <a:lstStyle/>
          <a:p>
            <a:r>
              <a:rPr lang="da-DK"/>
              <a:t>Bestyrelsesmøde</a:t>
            </a:r>
            <a:endParaRPr lang="da-DK" dirty="0"/>
          </a:p>
        </p:txBody>
      </p:sp>
      <p:sp>
        <p:nvSpPr>
          <p:cNvPr id="7" name="Pladsholder til slidenummer 6">
            <a:extLst>
              <a:ext uri="{FF2B5EF4-FFF2-40B4-BE49-F238E27FC236}">
                <a16:creationId xmlns:a16="http://schemas.microsoft.com/office/drawing/2014/main" id="{1555155C-4C8E-486A-AF9F-4C6A748F94E9}"/>
              </a:ext>
            </a:extLst>
          </p:cNvPr>
          <p:cNvSpPr>
            <a:spLocks noGrp="1"/>
          </p:cNvSpPr>
          <p:nvPr>
            <p:ph type="sldNum" sz="quarter" idx="12"/>
          </p:nvPr>
        </p:nvSpPr>
        <p:spPr/>
        <p:txBody>
          <a:bodyPr/>
          <a:lstStyle/>
          <a:p>
            <a:fld id="{6E3EB795-ADB3-43E2-B8FE-B9F93C9F8457}" type="slidenum">
              <a:rPr lang="da-DK" smtClean="0"/>
              <a:t>‹nr.›</a:t>
            </a:fld>
            <a:endParaRPr lang="da-DK"/>
          </a:p>
        </p:txBody>
      </p:sp>
      <p:cxnSp>
        <p:nvCxnSpPr>
          <p:cNvPr id="8" name="Lige forbindelse 7">
            <a:extLst>
              <a:ext uri="{FF2B5EF4-FFF2-40B4-BE49-F238E27FC236}">
                <a16:creationId xmlns:a16="http://schemas.microsoft.com/office/drawing/2014/main" id="{78835910-AD2E-445D-9521-C35B3C476184}"/>
              </a:ext>
            </a:extLst>
          </p:cNvPr>
          <p:cNvCxnSpPr>
            <a:cxnSpLocks/>
          </p:cNvCxnSpPr>
          <p:nvPr userDrawn="1"/>
        </p:nvCxnSpPr>
        <p:spPr>
          <a:xfrm>
            <a:off x="838200" y="1368425"/>
            <a:ext cx="10515600"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1640467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E31639-291B-4D98-9B4C-48E76B200341}"/>
              </a:ext>
            </a:extLst>
          </p:cNvPr>
          <p:cNvSpPr>
            <a:spLocks noGrp="1"/>
          </p:cNvSpPr>
          <p:nvPr>
            <p:ph type="title"/>
          </p:nvPr>
        </p:nvSpPr>
        <p:spPr>
          <a:xfrm>
            <a:off x="839788" y="365126"/>
            <a:ext cx="10515600" cy="1003300"/>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E3BAA0A-4AB0-4D01-A7B5-0CD1B4227E37}"/>
              </a:ext>
            </a:extLst>
          </p:cNvPr>
          <p:cNvSpPr>
            <a:spLocks noGrp="1"/>
          </p:cNvSpPr>
          <p:nvPr>
            <p:ph type="body" idx="1"/>
          </p:nvPr>
        </p:nvSpPr>
        <p:spPr>
          <a:xfrm>
            <a:off x="839788" y="1368425"/>
            <a:ext cx="5157787" cy="82390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Rediger teksttypografien i masteren</a:t>
            </a:r>
          </a:p>
        </p:txBody>
      </p:sp>
      <p:sp>
        <p:nvSpPr>
          <p:cNvPr id="4" name="Pladsholder til indhold 3">
            <a:extLst>
              <a:ext uri="{FF2B5EF4-FFF2-40B4-BE49-F238E27FC236}">
                <a16:creationId xmlns:a16="http://schemas.microsoft.com/office/drawing/2014/main" id="{CC1AB4C1-D8E5-42CB-A805-BC0191214C59}"/>
              </a:ext>
            </a:extLst>
          </p:cNvPr>
          <p:cNvSpPr>
            <a:spLocks noGrp="1"/>
          </p:cNvSpPr>
          <p:nvPr>
            <p:ph sz="half" idx="2"/>
          </p:nvPr>
        </p:nvSpPr>
        <p:spPr>
          <a:xfrm>
            <a:off x="839788" y="2192333"/>
            <a:ext cx="5157787" cy="3997330"/>
          </a:xfrm>
        </p:spPr>
        <p:txBody>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ladsholder til tekst 4">
            <a:extLst>
              <a:ext uri="{FF2B5EF4-FFF2-40B4-BE49-F238E27FC236}">
                <a16:creationId xmlns:a16="http://schemas.microsoft.com/office/drawing/2014/main" id="{30C839DA-B3EB-46BE-9559-9F0D428DE695}"/>
              </a:ext>
            </a:extLst>
          </p:cNvPr>
          <p:cNvSpPr>
            <a:spLocks noGrp="1"/>
          </p:cNvSpPr>
          <p:nvPr>
            <p:ph type="body" sz="quarter" idx="3"/>
          </p:nvPr>
        </p:nvSpPr>
        <p:spPr>
          <a:xfrm>
            <a:off x="6167279" y="136842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a:t>Rediger teksttypografien i masteren</a:t>
            </a:r>
          </a:p>
        </p:txBody>
      </p:sp>
      <p:sp>
        <p:nvSpPr>
          <p:cNvPr id="6" name="Pladsholder til indhold 5">
            <a:extLst>
              <a:ext uri="{FF2B5EF4-FFF2-40B4-BE49-F238E27FC236}">
                <a16:creationId xmlns:a16="http://schemas.microsoft.com/office/drawing/2014/main" id="{C6D82082-7479-4780-8952-73B1D629BC2A}"/>
              </a:ext>
            </a:extLst>
          </p:cNvPr>
          <p:cNvSpPr>
            <a:spLocks noGrp="1"/>
          </p:cNvSpPr>
          <p:nvPr>
            <p:ph sz="quarter" idx="4"/>
          </p:nvPr>
        </p:nvSpPr>
        <p:spPr>
          <a:xfrm>
            <a:off x="6172200" y="2192333"/>
            <a:ext cx="5183188" cy="3997330"/>
          </a:xfrm>
        </p:spPr>
        <p:txBody>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Pladsholder til dato 6">
            <a:extLst>
              <a:ext uri="{FF2B5EF4-FFF2-40B4-BE49-F238E27FC236}">
                <a16:creationId xmlns:a16="http://schemas.microsoft.com/office/drawing/2014/main" id="{A11052BF-80AC-4DA8-B052-CAA970BB02B8}"/>
              </a:ext>
            </a:extLst>
          </p:cNvPr>
          <p:cNvSpPr>
            <a:spLocks noGrp="1"/>
          </p:cNvSpPr>
          <p:nvPr>
            <p:ph type="dt" sz="half" idx="10"/>
          </p:nvPr>
        </p:nvSpPr>
        <p:spPr/>
        <p:txBody>
          <a:bodyPr/>
          <a:lstStyle/>
          <a:p>
            <a:r>
              <a:rPr lang="da-DK"/>
              <a:t>03.06.2019</a:t>
            </a:r>
            <a:endParaRPr lang="da-DK" dirty="0"/>
          </a:p>
        </p:txBody>
      </p:sp>
      <p:sp>
        <p:nvSpPr>
          <p:cNvPr id="8" name="Pladsholder til sidefod 7">
            <a:extLst>
              <a:ext uri="{FF2B5EF4-FFF2-40B4-BE49-F238E27FC236}">
                <a16:creationId xmlns:a16="http://schemas.microsoft.com/office/drawing/2014/main" id="{8721BF9D-426F-4726-9D8F-3836FAC1AB97}"/>
              </a:ext>
            </a:extLst>
          </p:cNvPr>
          <p:cNvSpPr>
            <a:spLocks noGrp="1"/>
          </p:cNvSpPr>
          <p:nvPr>
            <p:ph type="ftr" sz="quarter" idx="11"/>
          </p:nvPr>
        </p:nvSpPr>
        <p:spPr/>
        <p:txBody>
          <a:bodyPr/>
          <a:lstStyle/>
          <a:p>
            <a:r>
              <a:rPr lang="da-DK"/>
              <a:t>Bestyrelsesmøde</a:t>
            </a:r>
            <a:endParaRPr lang="da-DK" dirty="0"/>
          </a:p>
        </p:txBody>
      </p:sp>
      <p:sp>
        <p:nvSpPr>
          <p:cNvPr id="9" name="Pladsholder til slidenummer 8">
            <a:extLst>
              <a:ext uri="{FF2B5EF4-FFF2-40B4-BE49-F238E27FC236}">
                <a16:creationId xmlns:a16="http://schemas.microsoft.com/office/drawing/2014/main" id="{2758265D-307B-4A7F-9C82-9D8253C6F5FD}"/>
              </a:ext>
            </a:extLst>
          </p:cNvPr>
          <p:cNvSpPr>
            <a:spLocks noGrp="1"/>
          </p:cNvSpPr>
          <p:nvPr>
            <p:ph type="sldNum" sz="quarter" idx="12"/>
          </p:nvPr>
        </p:nvSpPr>
        <p:spPr/>
        <p:txBody>
          <a:bodyPr/>
          <a:lstStyle/>
          <a:p>
            <a:fld id="{6E3EB795-ADB3-43E2-B8FE-B9F93C9F8457}" type="slidenum">
              <a:rPr lang="da-DK" smtClean="0"/>
              <a:t>‹nr.›</a:t>
            </a:fld>
            <a:endParaRPr lang="da-DK"/>
          </a:p>
        </p:txBody>
      </p:sp>
      <p:cxnSp>
        <p:nvCxnSpPr>
          <p:cNvPr id="12" name="Lige forbindelse 11">
            <a:extLst>
              <a:ext uri="{FF2B5EF4-FFF2-40B4-BE49-F238E27FC236}">
                <a16:creationId xmlns:a16="http://schemas.microsoft.com/office/drawing/2014/main" id="{E0C595F1-DE3F-4759-A1D7-49AD9BB197D3}"/>
              </a:ext>
            </a:extLst>
          </p:cNvPr>
          <p:cNvCxnSpPr>
            <a:cxnSpLocks/>
          </p:cNvCxnSpPr>
          <p:nvPr userDrawn="1"/>
        </p:nvCxnSpPr>
        <p:spPr>
          <a:xfrm>
            <a:off x="655320" y="1368425"/>
            <a:ext cx="10515600"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5137965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AF7C85-418A-4739-88CC-00E5452B8C75}"/>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CF1D74D-8569-4419-A4C8-55953465571F}"/>
              </a:ext>
            </a:extLst>
          </p:cNvPr>
          <p:cNvSpPr>
            <a:spLocks noGrp="1"/>
          </p:cNvSpPr>
          <p:nvPr>
            <p:ph type="dt" sz="half" idx="10"/>
          </p:nvPr>
        </p:nvSpPr>
        <p:spPr/>
        <p:txBody>
          <a:bodyPr/>
          <a:lstStyle/>
          <a:p>
            <a:r>
              <a:rPr lang="da-DK"/>
              <a:t>03.06.2019</a:t>
            </a:r>
            <a:endParaRPr lang="da-DK" dirty="0"/>
          </a:p>
        </p:txBody>
      </p:sp>
      <p:sp>
        <p:nvSpPr>
          <p:cNvPr id="4" name="Pladsholder til sidefod 3">
            <a:extLst>
              <a:ext uri="{FF2B5EF4-FFF2-40B4-BE49-F238E27FC236}">
                <a16:creationId xmlns:a16="http://schemas.microsoft.com/office/drawing/2014/main" id="{11998821-E961-4037-B3CB-43764E3BE62D}"/>
              </a:ext>
            </a:extLst>
          </p:cNvPr>
          <p:cNvSpPr>
            <a:spLocks noGrp="1"/>
          </p:cNvSpPr>
          <p:nvPr>
            <p:ph type="ftr" sz="quarter" idx="11"/>
          </p:nvPr>
        </p:nvSpPr>
        <p:spPr/>
        <p:txBody>
          <a:bodyPr/>
          <a:lstStyle/>
          <a:p>
            <a:r>
              <a:rPr lang="da-DK"/>
              <a:t>Bestyrelsesmøde</a:t>
            </a:r>
            <a:endParaRPr lang="da-DK" dirty="0"/>
          </a:p>
        </p:txBody>
      </p:sp>
      <p:sp>
        <p:nvSpPr>
          <p:cNvPr id="5" name="Pladsholder til slidenummer 4">
            <a:extLst>
              <a:ext uri="{FF2B5EF4-FFF2-40B4-BE49-F238E27FC236}">
                <a16:creationId xmlns:a16="http://schemas.microsoft.com/office/drawing/2014/main" id="{02B418A9-47D7-4500-9F17-64E77954B690}"/>
              </a:ext>
            </a:extLst>
          </p:cNvPr>
          <p:cNvSpPr>
            <a:spLocks noGrp="1"/>
          </p:cNvSpPr>
          <p:nvPr>
            <p:ph type="sldNum" sz="quarter" idx="12"/>
          </p:nvPr>
        </p:nvSpPr>
        <p:spPr/>
        <p:txBody>
          <a:bodyPr/>
          <a:lstStyle/>
          <a:p>
            <a:fld id="{6E3EB795-ADB3-43E2-B8FE-B9F93C9F8457}" type="slidenum">
              <a:rPr lang="da-DK" smtClean="0"/>
              <a:t>‹nr.›</a:t>
            </a:fld>
            <a:endParaRPr lang="da-DK"/>
          </a:p>
        </p:txBody>
      </p:sp>
      <p:cxnSp>
        <p:nvCxnSpPr>
          <p:cNvPr id="6" name="Lige forbindelse 5">
            <a:extLst>
              <a:ext uri="{FF2B5EF4-FFF2-40B4-BE49-F238E27FC236}">
                <a16:creationId xmlns:a16="http://schemas.microsoft.com/office/drawing/2014/main" id="{3E49AAF3-1A95-44FB-B203-3B1A1BE1EEDF}"/>
              </a:ext>
            </a:extLst>
          </p:cNvPr>
          <p:cNvCxnSpPr>
            <a:cxnSpLocks/>
          </p:cNvCxnSpPr>
          <p:nvPr userDrawn="1"/>
        </p:nvCxnSpPr>
        <p:spPr>
          <a:xfrm>
            <a:off x="838200" y="1368425"/>
            <a:ext cx="10515600"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068193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4E038D-565E-4481-AE37-80E8DBF2A9EE}"/>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D94A5519-B01C-4471-B4CA-F5C07644C064}"/>
              </a:ext>
            </a:extLst>
          </p:cNvPr>
          <p:cNvSpPr>
            <a:spLocks noGrp="1"/>
          </p:cNvSpPr>
          <p:nvPr>
            <p:ph type="dt" sz="half" idx="10"/>
          </p:nvPr>
        </p:nvSpPr>
        <p:spPr/>
        <p:txBody>
          <a:bodyPr/>
          <a:lstStyle/>
          <a:p>
            <a:r>
              <a:rPr lang="da-DK"/>
              <a:t>03.06.2019</a:t>
            </a:r>
          </a:p>
        </p:txBody>
      </p:sp>
      <p:sp>
        <p:nvSpPr>
          <p:cNvPr id="4" name="Pladsholder til sidefod 3">
            <a:extLst>
              <a:ext uri="{FF2B5EF4-FFF2-40B4-BE49-F238E27FC236}">
                <a16:creationId xmlns:a16="http://schemas.microsoft.com/office/drawing/2014/main" id="{F98E491B-2B14-4AF9-8978-1D8873FA22BF}"/>
              </a:ext>
            </a:extLst>
          </p:cNvPr>
          <p:cNvSpPr>
            <a:spLocks noGrp="1"/>
          </p:cNvSpPr>
          <p:nvPr>
            <p:ph type="ftr" sz="quarter" idx="11"/>
          </p:nvPr>
        </p:nvSpPr>
        <p:spPr/>
        <p:txBody>
          <a:bodyPr/>
          <a:lstStyle/>
          <a:p>
            <a:r>
              <a:rPr lang="da-DK"/>
              <a:t>Bestyrelsesmøde</a:t>
            </a:r>
          </a:p>
        </p:txBody>
      </p:sp>
      <p:sp>
        <p:nvSpPr>
          <p:cNvPr id="5" name="Pladsholder til slidenummer 4">
            <a:extLst>
              <a:ext uri="{FF2B5EF4-FFF2-40B4-BE49-F238E27FC236}">
                <a16:creationId xmlns:a16="http://schemas.microsoft.com/office/drawing/2014/main" id="{C7EA6320-0562-4F39-867B-7A26B47F7492}"/>
              </a:ext>
            </a:extLst>
          </p:cNvPr>
          <p:cNvSpPr>
            <a:spLocks noGrp="1"/>
          </p:cNvSpPr>
          <p:nvPr>
            <p:ph type="sldNum" sz="quarter" idx="12"/>
          </p:nvPr>
        </p:nvSpPr>
        <p:spPr/>
        <p:txBody>
          <a:bodyPr/>
          <a:lstStyle/>
          <a:p>
            <a:fld id="{56FA2479-42A9-452C-91E5-D4CEDF76D606}" type="slidenum">
              <a:rPr lang="da-DK" smtClean="0"/>
              <a:t>‹nr.›</a:t>
            </a:fld>
            <a:endParaRPr lang="da-DK"/>
          </a:p>
        </p:txBody>
      </p:sp>
    </p:spTree>
    <p:extLst>
      <p:ext uri="{BB962C8B-B14F-4D97-AF65-F5344CB8AC3E}">
        <p14:creationId xmlns:p14="http://schemas.microsoft.com/office/powerpoint/2010/main" val="10169434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0BB5E31-6B64-4894-A836-F92C82CC8B26}"/>
              </a:ext>
            </a:extLst>
          </p:cNvPr>
          <p:cNvSpPr>
            <a:spLocks noGrp="1"/>
          </p:cNvSpPr>
          <p:nvPr>
            <p:ph type="dt" sz="half" idx="10"/>
          </p:nvPr>
        </p:nvSpPr>
        <p:spPr/>
        <p:txBody>
          <a:bodyPr/>
          <a:lstStyle/>
          <a:p>
            <a:r>
              <a:rPr lang="da-DK"/>
              <a:t>03.06.2019</a:t>
            </a:r>
            <a:endParaRPr lang="da-DK" dirty="0"/>
          </a:p>
        </p:txBody>
      </p:sp>
      <p:sp>
        <p:nvSpPr>
          <p:cNvPr id="3" name="Pladsholder til sidefod 2">
            <a:extLst>
              <a:ext uri="{FF2B5EF4-FFF2-40B4-BE49-F238E27FC236}">
                <a16:creationId xmlns:a16="http://schemas.microsoft.com/office/drawing/2014/main" id="{D0DA1E91-669A-40E6-BF6B-80602E73FD69}"/>
              </a:ext>
            </a:extLst>
          </p:cNvPr>
          <p:cNvSpPr>
            <a:spLocks noGrp="1"/>
          </p:cNvSpPr>
          <p:nvPr>
            <p:ph type="ftr" sz="quarter" idx="11"/>
          </p:nvPr>
        </p:nvSpPr>
        <p:spPr/>
        <p:txBody>
          <a:bodyPr/>
          <a:lstStyle/>
          <a:p>
            <a:r>
              <a:rPr lang="da-DK"/>
              <a:t>Bestyrelsesmøde</a:t>
            </a:r>
            <a:endParaRPr lang="da-DK" dirty="0"/>
          </a:p>
        </p:txBody>
      </p:sp>
      <p:sp>
        <p:nvSpPr>
          <p:cNvPr id="4" name="Pladsholder til slidenummer 3">
            <a:extLst>
              <a:ext uri="{FF2B5EF4-FFF2-40B4-BE49-F238E27FC236}">
                <a16:creationId xmlns:a16="http://schemas.microsoft.com/office/drawing/2014/main" id="{9013AE6A-B6A0-4C50-93D9-13F2B084F4F0}"/>
              </a:ext>
            </a:extLst>
          </p:cNvPr>
          <p:cNvSpPr>
            <a:spLocks noGrp="1"/>
          </p:cNvSpPr>
          <p:nvPr>
            <p:ph type="sldNum" sz="quarter" idx="12"/>
          </p:nvPr>
        </p:nvSpPr>
        <p:spPr/>
        <p:txBody>
          <a:bodyPr/>
          <a:lstStyle/>
          <a:p>
            <a:fld id="{6E3EB795-ADB3-43E2-B8FE-B9F93C9F8457}" type="slidenum">
              <a:rPr lang="da-DK" smtClean="0"/>
              <a:t>‹nr.›</a:t>
            </a:fld>
            <a:endParaRPr lang="da-DK"/>
          </a:p>
        </p:txBody>
      </p:sp>
    </p:spTree>
    <p:extLst>
      <p:ext uri="{BB962C8B-B14F-4D97-AF65-F5344CB8AC3E}">
        <p14:creationId xmlns:p14="http://schemas.microsoft.com/office/powerpoint/2010/main" val="20333520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36D85-3933-4759-BC15-41D5A0C77F85}"/>
              </a:ext>
            </a:extLst>
          </p:cNvPr>
          <p:cNvSpPr>
            <a:spLocks noGrp="1"/>
          </p:cNvSpPr>
          <p:nvPr>
            <p:ph type="title"/>
          </p:nvPr>
        </p:nvSpPr>
        <p:spPr>
          <a:xfrm>
            <a:off x="839788" y="457200"/>
            <a:ext cx="3932237" cy="1600200"/>
          </a:xfrm>
        </p:spPr>
        <p:txBody>
          <a:bodyPr anchor="b"/>
          <a:lstStyle>
            <a:lvl1pPr>
              <a:defRPr sz="3200"/>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2EC7156F-19EC-41A4-BE94-05BE62C69F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tekst 3">
            <a:extLst>
              <a:ext uri="{FF2B5EF4-FFF2-40B4-BE49-F238E27FC236}">
                <a16:creationId xmlns:a16="http://schemas.microsoft.com/office/drawing/2014/main" id="{ADF684FC-FEC9-4695-8E66-D98291FF0B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76375871-CEA4-4D28-8976-A5687B4A36AA}"/>
              </a:ext>
            </a:extLst>
          </p:cNvPr>
          <p:cNvSpPr>
            <a:spLocks noGrp="1"/>
          </p:cNvSpPr>
          <p:nvPr>
            <p:ph type="dt" sz="half" idx="10"/>
          </p:nvPr>
        </p:nvSpPr>
        <p:spPr/>
        <p:txBody>
          <a:bodyPr/>
          <a:lstStyle/>
          <a:p>
            <a:r>
              <a:rPr lang="da-DK"/>
              <a:t>03.06.2019</a:t>
            </a:r>
            <a:endParaRPr lang="da-DK" dirty="0"/>
          </a:p>
        </p:txBody>
      </p:sp>
      <p:sp>
        <p:nvSpPr>
          <p:cNvPr id="6" name="Pladsholder til sidefod 5">
            <a:extLst>
              <a:ext uri="{FF2B5EF4-FFF2-40B4-BE49-F238E27FC236}">
                <a16:creationId xmlns:a16="http://schemas.microsoft.com/office/drawing/2014/main" id="{28805B0F-DFD4-4584-8279-CD595EC68F9B}"/>
              </a:ext>
            </a:extLst>
          </p:cNvPr>
          <p:cNvSpPr>
            <a:spLocks noGrp="1"/>
          </p:cNvSpPr>
          <p:nvPr>
            <p:ph type="ftr" sz="quarter" idx="11"/>
          </p:nvPr>
        </p:nvSpPr>
        <p:spPr/>
        <p:txBody>
          <a:bodyPr/>
          <a:lstStyle/>
          <a:p>
            <a:r>
              <a:rPr lang="da-DK"/>
              <a:t>Bestyrelsesmøde</a:t>
            </a:r>
            <a:endParaRPr lang="da-DK" dirty="0"/>
          </a:p>
        </p:txBody>
      </p:sp>
      <p:sp>
        <p:nvSpPr>
          <p:cNvPr id="7" name="Pladsholder til slidenummer 6">
            <a:extLst>
              <a:ext uri="{FF2B5EF4-FFF2-40B4-BE49-F238E27FC236}">
                <a16:creationId xmlns:a16="http://schemas.microsoft.com/office/drawing/2014/main" id="{BE7AD0C8-5E5B-48FF-8920-75FCAF42ED09}"/>
              </a:ext>
            </a:extLst>
          </p:cNvPr>
          <p:cNvSpPr>
            <a:spLocks noGrp="1"/>
          </p:cNvSpPr>
          <p:nvPr>
            <p:ph type="sldNum" sz="quarter" idx="12"/>
          </p:nvPr>
        </p:nvSpPr>
        <p:spPr/>
        <p:txBody>
          <a:bodyPr/>
          <a:lstStyle/>
          <a:p>
            <a:fld id="{6E3EB795-ADB3-43E2-B8FE-B9F93C9F8457}" type="slidenum">
              <a:rPr lang="da-DK" smtClean="0"/>
              <a:t>‹nr.›</a:t>
            </a:fld>
            <a:endParaRPr lang="da-DK"/>
          </a:p>
        </p:txBody>
      </p:sp>
      <p:cxnSp>
        <p:nvCxnSpPr>
          <p:cNvPr id="8" name="Lige forbindelse 7">
            <a:extLst>
              <a:ext uri="{FF2B5EF4-FFF2-40B4-BE49-F238E27FC236}">
                <a16:creationId xmlns:a16="http://schemas.microsoft.com/office/drawing/2014/main" id="{62B13083-E033-434E-BD30-C23B82838320}"/>
              </a:ext>
            </a:extLst>
          </p:cNvPr>
          <p:cNvCxnSpPr>
            <a:cxnSpLocks/>
          </p:cNvCxnSpPr>
          <p:nvPr userDrawn="1"/>
        </p:nvCxnSpPr>
        <p:spPr>
          <a:xfrm>
            <a:off x="838200" y="2057400"/>
            <a:ext cx="3933825"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25192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5E4771-57A8-41FE-8C01-16E0C173B62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9EE77193-A9B1-4BEC-B728-548A28C366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6C858852-F7E9-4686-89E9-29BE65A246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8578D442-D333-4ED7-9AD6-1D43B3A8FC21}"/>
              </a:ext>
            </a:extLst>
          </p:cNvPr>
          <p:cNvSpPr>
            <a:spLocks noGrp="1"/>
          </p:cNvSpPr>
          <p:nvPr>
            <p:ph type="dt" sz="half" idx="10"/>
          </p:nvPr>
        </p:nvSpPr>
        <p:spPr/>
        <p:txBody>
          <a:bodyPr/>
          <a:lstStyle/>
          <a:p>
            <a:r>
              <a:rPr lang="da-DK"/>
              <a:t>03.06.2019</a:t>
            </a:r>
            <a:endParaRPr lang="da-DK" dirty="0"/>
          </a:p>
        </p:txBody>
      </p:sp>
      <p:sp>
        <p:nvSpPr>
          <p:cNvPr id="6" name="Pladsholder til sidefod 5">
            <a:extLst>
              <a:ext uri="{FF2B5EF4-FFF2-40B4-BE49-F238E27FC236}">
                <a16:creationId xmlns:a16="http://schemas.microsoft.com/office/drawing/2014/main" id="{5F0ECD1A-0513-45A0-9118-6BBF15DF0E46}"/>
              </a:ext>
            </a:extLst>
          </p:cNvPr>
          <p:cNvSpPr>
            <a:spLocks noGrp="1"/>
          </p:cNvSpPr>
          <p:nvPr>
            <p:ph type="ftr" sz="quarter" idx="11"/>
          </p:nvPr>
        </p:nvSpPr>
        <p:spPr/>
        <p:txBody>
          <a:bodyPr/>
          <a:lstStyle/>
          <a:p>
            <a:r>
              <a:rPr lang="da-DK"/>
              <a:t>Bestyrelsesmøde</a:t>
            </a:r>
            <a:endParaRPr lang="da-DK" dirty="0"/>
          </a:p>
        </p:txBody>
      </p:sp>
      <p:sp>
        <p:nvSpPr>
          <p:cNvPr id="7" name="Pladsholder til slidenummer 6">
            <a:extLst>
              <a:ext uri="{FF2B5EF4-FFF2-40B4-BE49-F238E27FC236}">
                <a16:creationId xmlns:a16="http://schemas.microsoft.com/office/drawing/2014/main" id="{33E3F384-9581-44F0-826A-26F032856C58}"/>
              </a:ext>
            </a:extLst>
          </p:cNvPr>
          <p:cNvSpPr>
            <a:spLocks noGrp="1"/>
          </p:cNvSpPr>
          <p:nvPr>
            <p:ph type="sldNum" sz="quarter" idx="12"/>
          </p:nvPr>
        </p:nvSpPr>
        <p:spPr/>
        <p:txBody>
          <a:bodyPr/>
          <a:lstStyle/>
          <a:p>
            <a:fld id="{6E3EB795-ADB3-43E2-B8FE-B9F93C9F8457}" type="slidenum">
              <a:rPr lang="da-DK" smtClean="0"/>
              <a:t>‹nr.›</a:t>
            </a:fld>
            <a:endParaRPr lang="da-DK"/>
          </a:p>
        </p:txBody>
      </p:sp>
      <p:cxnSp>
        <p:nvCxnSpPr>
          <p:cNvPr id="8" name="Lige forbindelse 7">
            <a:extLst>
              <a:ext uri="{FF2B5EF4-FFF2-40B4-BE49-F238E27FC236}">
                <a16:creationId xmlns:a16="http://schemas.microsoft.com/office/drawing/2014/main" id="{6DD8F3DD-9766-40ED-95B4-038C5E336408}"/>
              </a:ext>
            </a:extLst>
          </p:cNvPr>
          <p:cNvCxnSpPr>
            <a:cxnSpLocks/>
          </p:cNvCxnSpPr>
          <p:nvPr userDrawn="1"/>
        </p:nvCxnSpPr>
        <p:spPr>
          <a:xfrm>
            <a:off x="838200" y="2057400"/>
            <a:ext cx="3933825"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4143628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2F8435-F979-42EA-89B8-2A0742FC9515}"/>
              </a:ext>
            </a:extLst>
          </p:cNvPr>
          <p:cNvSpPr>
            <a:spLocks noGrp="1"/>
          </p:cNvSpPr>
          <p:nvPr>
            <p:ph type="ctrTitle"/>
          </p:nvPr>
        </p:nvSpPr>
        <p:spPr>
          <a:xfrm>
            <a:off x="1524000" y="1122363"/>
            <a:ext cx="9144000" cy="2387600"/>
          </a:xfrm>
        </p:spPr>
        <p:txBody>
          <a:bodyPr anchor="b"/>
          <a:lstStyle>
            <a:lvl1pPr algn="l">
              <a:defRPr sz="6000"/>
            </a:lvl1pPr>
          </a:lstStyle>
          <a:p>
            <a:r>
              <a:rPr lang="da-DK" dirty="0"/>
              <a:t>Klik for at redigere titeltypografien i masteren</a:t>
            </a:r>
          </a:p>
        </p:txBody>
      </p:sp>
      <p:sp>
        <p:nvSpPr>
          <p:cNvPr id="3" name="Undertitel 2">
            <a:extLst>
              <a:ext uri="{FF2B5EF4-FFF2-40B4-BE49-F238E27FC236}">
                <a16:creationId xmlns:a16="http://schemas.microsoft.com/office/drawing/2014/main" id="{042FA187-0659-4683-8F59-5A9324A7AA16}"/>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redigere undertiteltypografien i masteren</a:t>
            </a:r>
          </a:p>
        </p:txBody>
      </p:sp>
      <p:sp>
        <p:nvSpPr>
          <p:cNvPr id="4" name="Pladsholder til dato 3">
            <a:extLst>
              <a:ext uri="{FF2B5EF4-FFF2-40B4-BE49-F238E27FC236}">
                <a16:creationId xmlns:a16="http://schemas.microsoft.com/office/drawing/2014/main" id="{35E54D6E-7916-466A-AEE4-FAC1C925ECC3}"/>
              </a:ext>
            </a:extLst>
          </p:cNvPr>
          <p:cNvSpPr>
            <a:spLocks noGrp="1"/>
          </p:cNvSpPr>
          <p:nvPr>
            <p:ph type="dt" sz="half" idx="10"/>
          </p:nvPr>
        </p:nvSpPr>
        <p:spPr/>
        <p:txBody>
          <a:bodyPr/>
          <a:lstStyle/>
          <a:p>
            <a:r>
              <a:rPr lang="da-DK"/>
              <a:t>03.06.2019</a:t>
            </a:r>
          </a:p>
        </p:txBody>
      </p:sp>
      <p:sp>
        <p:nvSpPr>
          <p:cNvPr id="5" name="Pladsholder til sidefod 4">
            <a:extLst>
              <a:ext uri="{FF2B5EF4-FFF2-40B4-BE49-F238E27FC236}">
                <a16:creationId xmlns:a16="http://schemas.microsoft.com/office/drawing/2014/main" id="{5C1A24AC-2588-4C6D-AF79-7EBE0DE6DFA3}"/>
              </a:ext>
            </a:extLst>
          </p:cNvPr>
          <p:cNvSpPr>
            <a:spLocks noGrp="1"/>
          </p:cNvSpPr>
          <p:nvPr>
            <p:ph type="ftr" sz="quarter" idx="11"/>
          </p:nvPr>
        </p:nvSpPr>
        <p:spPr/>
        <p:txBody>
          <a:bodyPr/>
          <a:lstStyle/>
          <a:p>
            <a:r>
              <a:rPr lang="da-DK"/>
              <a:t>Bestyrelsesmøde</a:t>
            </a:r>
          </a:p>
        </p:txBody>
      </p:sp>
      <p:sp>
        <p:nvSpPr>
          <p:cNvPr id="6" name="Pladsholder til slidenummer 5">
            <a:extLst>
              <a:ext uri="{FF2B5EF4-FFF2-40B4-BE49-F238E27FC236}">
                <a16:creationId xmlns:a16="http://schemas.microsoft.com/office/drawing/2014/main" id="{36757035-A13C-44BE-BA03-E27BA8A4AF14}"/>
              </a:ext>
            </a:extLst>
          </p:cNvPr>
          <p:cNvSpPr>
            <a:spLocks noGrp="1"/>
          </p:cNvSpPr>
          <p:nvPr>
            <p:ph type="sldNum" sz="quarter" idx="12"/>
          </p:nvPr>
        </p:nvSpPr>
        <p:spPr/>
        <p:txBody>
          <a:bodyPr/>
          <a:lstStyle/>
          <a:p>
            <a:fld id="{8C16C794-6925-492B-B00A-102ADB08825A}" type="slidenum">
              <a:rPr lang="da-DK" smtClean="0"/>
              <a:t>‹nr.›</a:t>
            </a:fld>
            <a:endParaRPr lang="da-DK"/>
          </a:p>
        </p:txBody>
      </p:sp>
      <p:cxnSp>
        <p:nvCxnSpPr>
          <p:cNvPr id="7" name="Lige forbindelse 6">
            <a:extLst>
              <a:ext uri="{FF2B5EF4-FFF2-40B4-BE49-F238E27FC236}">
                <a16:creationId xmlns:a16="http://schemas.microsoft.com/office/drawing/2014/main" id="{65E71CF2-426C-422F-8703-9F0BD605D53C}"/>
              </a:ext>
            </a:extLst>
          </p:cNvPr>
          <p:cNvCxnSpPr/>
          <p:nvPr userDrawn="1"/>
        </p:nvCxnSpPr>
        <p:spPr>
          <a:xfrm>
            <a:off x="1524000" y="3429000"/>
            <a:ext cx="9144000"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5805799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47BC3A-9A7E-432E-81A3-0D79839100EE}"/>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AA81A49-DF9C-4CAE-BC7F-C55A30E9AFCC}"/>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D944D73-9527-4E84-A6A2-01B610A6C6D1}"/>
              </a:ext>
            </a:extLst>
          </p:cNvPr>
          <p:cNvSpPr>
            <a:spLocks noGrp="1"/>
          </p:cNvSpPr>
          <p:nvPr>
            <p:ph type="dt" sz="half" idx="10"/>
          </p:nvPr>
        </p:nvSpPr>
        <p:spPr/>
        <p:txBody>
          <a:bodyPr/>
          <a:lstStyle/>
          <a:p>
            <a:r>
              <a:rPr lang="da-DK"/>
              <a:t>03.06.2019</a:t>
            </a:r>
          </a:p>
        </p:txBody>
      </p:sp>
      <p:sp>
        <p:nvSpPr>
          <p:cNvPr id="5" name="Pladsholder til sidefod 4">
            <a:extLst>
              <a:ext uri="{FF2B5EF4-FFF2-40B4-BE49-F238E27FC236}">
                <a16:creationId xmlns:a16="http://schemas.microsoft.com/office/drawing/2014/main" id="{42257412-DD86-45E6-B4BF-46B4F8265105}"/>
              </a:ext>
            </a:extLst>
          </p:cNvPr>
          <p:cNvSpPr>
            <a:spLocks noGrp="1"/>
          </p:cNvSpPr>
          <p:nvPr>
            <p:ph type="ftr" sz="quarter" idx="11"/>
          </p:nvPr>
        </p:nvSpPr>
        <p:spPr/>
        <p:txBody>
          <a:bodyPr/>
          <a:lstStyle/>
          <a:p>
            <a:r>
              <a:rPr lang="da-DK"/>
              <a:t>Bestyrelsesmøde</a:t>
            </a:r>
          </a:p>
        </p:txBody>
      </p:sp>
      <p:sp>
        <p:nvSpPr>
          <p:cNvPr id="6" name="Pladsholder til slidenummer 5">
            <a:extLst>
              <a:ext uri="{FF2B5EF4-FFF2-40B4-BE49-F238E27FC236}">
                <a16:creationId xmlns:a16="http://schemas.microsoft.com/office/drawing/2014/main" id="{6E3E3358-93AE-45F4-8620-20617C3E4676}"/>
              </a:ext>
            </a:extLst>
          </p:cNvPr>
          <p:cNvSpPr>
            <a:spLocks noGrp="1"/>
          </p:cNvSpPr>
          <p:nvPr>
            <p:ph type="sldNum" sz="quarter" idx="12"/>
          </p:nvPr>
        </p:nvSpPr>
        <p:spPr/>
        <p:txBody>
          <a:bodyPr/>
          <a:lstStyle/>
          <a:p>
            <a:fld id="{8C16C794-6925-492B-B00A-102ADB08825A}" type="slidenum">
              <a:rPr lang="da-DK" smtClean="0"/>
              <a:t>‹nr.›</a:t>
            </a:fld>
            <a:endParaRPr lang="da-DK"/>
          </a:p>
        </p:txBody>
      </p:sp>
      <p:cxnSp>
        <p:nvCxnSpPr>
          <p:cNvPr id="7" name="Lige forbindelse 6">
            <a:extLst>
              <a:ext uri="{FF2B5EF4-FFF2-40B4-BE49-F238E27FC236}">
                <a16:creationId xmlns:a16="http://schemas.microsoft.com/office/drawing/2014/main" id="{8ADAB171-7E50-4B3B-8B64-86031BDA8761}"/>
              </a:ext>
            </a:extLst>
          </p:cNvPr>
          <p:cNvCxnSpPr>
            <a:cxnSpLocks/>
          </p:cNvCxnSpPr>
          <p:nvPr userDrawn="1"/>
        </p:nvCxnSpPr>
        <p:spPr>
          <a:xfrm>
            <a:off x="838200" y="1368425"/>
            <a:ext cx="10515600"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2406189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C71973-F2B8-4192-B33B-9B4EA20F98E9}"/>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779CC7F3-4E21-4CE3-9E61-FB88A0F4A3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C6750C57-57D2-4FC1-83EC-8173730B06F1}"/>
              </a:ext>
            </a:extLst>
          </p:cNvPr>
          <p:cNvSpPr>
            <a:spLocks noGrp="1"/>
          </p:cNvSpPr>
          <p:nvPr>
            <p:ph type="dt" sz="half" idx="10"/>
          </p:nvPr>
        </p:nvSpPr>
        <p:spPr/>
        <p:txBody>
          <a:bodyPr/>
          <a:lstStyle/>
          <a:p>
            <a:r>
              <a:rPr lang="da-DK"/>
              <a:t>03.06.2019</a:t>
            </a:r>
          </a:p>
        </p:txBody>
      </p:sp>
      <p:sp>
        <p:nvSpPr>
          <p:cNvPr id="5" name="Pladsholder til sidefod 4">
            <a:extLst>
              <a:ext uri="{FF2B5EF4-FFF2-40B4-BE49-F238E27FC236}">
                <a16:creationId xmlns:a16="http://schemas.microsoft.com/office/drawing/2014/main" id="{8062A600-162D-4FB3-B4A8-4D404B2307B4}"/>
              </a:ext>
            </a:extLst>
          </p:cNvPr>
          <p:cNvSpPr>
            <a:spLocks noGrp="1"/>
          </p:cNvSpPr>
          <p:nvPr>
            <p:ph type="ftr" sz="quarter" idx="11"/>
          </p:nvPr>
        </p:nvSpPr>
        <p:spPr/>
        <p:txBody>
          <a:bodyPr/>
          <a:lstStyle/>
          <a:p>
            <a:r>
              <a:rPr lang="da-DK"/>
              <a:t>Bestyrelsesmøde</a:t>
            </a:r>
          </a:p>
        </p:txBody>
      </p:sp>
      <p:sp>
        <p:nvSpPr>
          <p:cNvPr id="6" name="Pladsholder til slidenummer 5">
            <a:extLst>
              <a:ext uri="{FF2B5EF4-FFF2-40B4-BE49-F238E27FC236}">
                <a16:creationId xmlns:a16="http://schemas.microsoft.com/office/drawing/2014/main" id="{CFA31102-3001-491F-B645-4E8F7FB0971B}"/>
              </a:ext>
            </a:extLst>
          </p:cNvPr>
          <p:cNvSpPr>
            <a:spLocks noGrp="1"/>
          </p:cNvSpPr>
          <p:nvPr>
            <p:ph type="sldNum" sz="quarter" idx="12"/>
          </p:nvPr>
        </p:nvSpPr>
        <p:spPr/>
        <p:txBody>
          <a:bodyPr/>
          <a:lstStyle/>
          <a:p>
            <a:fld id="{8C16C794-6925-492B-B00A-102ADB08825A}" type="slidenum">
              <a:rPr lang="da-DK" smtClean="0"/>
              <a:t>‹nr.›</a:t>
            </a:fld>
            <a:endParaRPr lang="da-DK"/>
          </a:p>
        </p:txBody>
      </p:sp>
    </p:spTree>
    <p:extLst>
      <p:ext uri="{BB962C8B-B14F-4D97-AF65-F5344CB8AC3E}">
        <p14:creationId xmlns:p14="http://schemas.microsoft.com/office/powerpoint/2010/main" val="13088158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360299-5966-43C2-9CB7-F0BA327E9ED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5945C2B-641F-4EE1-BD7E-EB6A3D918BEE}"/>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56365E70-BF60-4B9F-9DC7-566F5CC83A4D}"/>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8AF472B6-FD87-409C-AC70-83FE5EAC2DB0}"/>
              </a:ext>
            </a:extLst>
          </p:cNvPr>
          <p:cNvSpPr>
            <a:spLocks noGrp="1"/>
          </p:cNvSpPr>
          <p:nvPr>
            <p:ph type="dt" sz="half" idx="10"/>
          </p:nvPr>
        </p:nvSpPr>
        <p:spPr/>
        <p:txBody>
          <a:bodyPr/>
          <a:lstStyle/>
          <a:p>
            <a:r>
              <a:rPr lang="da-DK"/>
              <a:t>03.06.2019</a:t>
            </a:r>
          </a:p>
        </p:txBody>
      </p:sp>
      <p:sp>
        <p:nvSpPr>
          <p:cNvPr id="6" name="Pladsholder til sidefod 5">
            <a:extLst>
              <a:ext uri="{FF2B5EF4-FFF2-40B4-BE49-F238E27FC236}">
                <a16:creationId xmlns:a16="http://schemas.microsoft.com/office/drawing/2014/main" id="{B58D965D-8A4B-4E3A-AC10-0F3DEED24A61}"/>
              </a:ext>
            </a:extLst>
          </p:cNvPr>
          <p:cNvSpPr>
            <a:spLocks noGrp="1"/>
          </p:cNvSpPr>
          <p:nvPr>
            <p:ph type="ftr" sz="quarter" idx="11"/>
          </p:nvPr>
        </p:nvSpPr>
        <p:spPr/>
        <p:txBody>
          <a:bodyPr/>
          <a:lstStyle/>
          <a:p>
            <a:r>
              <a:rPr lang="da-DK"/>
              <a:t>Bestyrelsesmøde</a:t>
            </a:r>
          </a:p>
        </p:txBody>
      </p:sp>
      <p:sp>
        <p:nvSpPr>
          <p:cNvPr id="7" name="Pladsholder til slidenummer 6">
            <a:extLst>
              <a:ext uri="{FF2B5EF4-FFF2-40B4-BE49-F238E27FC236}">
                <a16:creationId xmlns:a16="http://schemas.microsoft.com/office/drawing/2014/main" id="{8D578D66-F5B2-4C40-8522-79F5322EC719}"/>
              </a:ext>
            </a:extLst>
          </p:cNvPr>
          <p:cNvSpPr>
            <a:spLocks noGrp="1"/>
          </p:cNvSpPr>
          <p:nvPr>
            <p:ph type="sldNum" sz="quarter" idx="12"/>
          </p:nvPr>
        </p:nvSpPr>
        <p:spPr/>
        <p:txBody>
          <a:bodyPr/>
          <a:lstStyle/>
          <a:p>
            <a:fld id="{8C16C794-6925-492B-B00A-102ADB08825A}" type="slidenum">
              <a:rPr lang="da-DK" smtClean="0"/>
              <a:t>‹nr.›</a:t>
            </a:fld>
            <a:endParaRPr lang="da-DK"/>
          </a:p>
        </p:txBody>
      </p:sp>
      <p:cxnSp>
        <p:nvCxnSpPr>
          <p:cNvPr id="8" name="Lige forbindelse 7">
            <a:extLst>
              <a:ext uri="{FF2B5EF4-FFF2-40B4-BE49-F238E27FC236}">
                <a16:creationId xmlns:a16="http://schemas.microsoft.com/office/drawing/2014/main" id="{E0AC6E4D-B302-46AD-A7A0-B9A4A6E310C4}"/>
              </a:ext>
            </a:extLst>
          </p:cNvPr>
          <p:cNvCxnSpPr>
            <a:cxnSpLocks/>
          </p:cNvCxnSpPr>
          <p:nvPr userDrawn="1"/>
        </p:nvCxnSpPr>
        <p:spPr>
          <a:xfrm>
            <a:off x="838200" y="1368425"/>
            <a:ext cx="10515600"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8869383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45A67B-3329-4C5A-A4AE-6595BFC6CD64}"/>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044132E0-CBB4-42D1-8609-EDA37041B0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7F423F60-FEA9-4BA0-9B97-7A0ACB475FE5}"/>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0EA307BD-4CDE-43F0-84B4-49AC9FE369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B5C6195C-E356-49C2-BD62-7FA0F30B545D}"/>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CBF0584C-B195-49F4-BA5F-33C10F736715}"/>
              </a:ext>
            </a:extLst>
          </p:cNvPr>
          <p:cNvSpPr>
            <a:spLocks noGrp="1"/>
          </p:cNvSpPr>
          <p:nvPr>
            <p:ph type="dt" sz="half" idx="10"/>
          </p:nvPr>
        </p:nvSpPr>
        <p:spPr/>
        <p:txBody>
          <a:bodyPr/>
          <a:lstStyle/>
          <a:p>
            <a:r>
              <a:rPr lang="da-DK"/>
              <a:t>03.06.2019</a:t>
            </a:r>
          </a:p>
        </p:txBody>
      </p:sp>
      <p:sp>
        <p:nvSpPr>
          <p:cNvPr id="8" name="Pladsholder til sidefod 7">
            <a:extLst>
              <a:ext uri="{FF2B5EF4-FFF2-40B4-BE49-F238E27FC236}">
                <a16:creationId xmlns:a16="http://schemas.microsoft.com/office/drawing/2014/main" id="{ECC57D62-E19B-452C-8E15-0A20BAF0949E}"/>
              </a:ext>
            </a:extLst>
          </p:cNvPr>
          <p:cNvSpPr>
            <a:spLocks noGrp="1"/>
          </p:cNvSpPr>
          <p:nvPr>
            <p:ph type="ftr" sz="quarter" idx="11"/>
          </p:nvPr>
        </p:nvSpPr>
        <p:spPr/>
        <p:txBody>
          <a:bodyPr/>
          <a:lstStyle/>
          <a:p>
            <a:r>
              <a:rPr lang="da-DK"/>
              <a:t>Bestyrelsesmøde</a:t>
            </a:r>
          </a:p>
        </p:txBody>
      </p:sp>
      <p:sp>
        <p:nvSpPr>
          <p:cNvPr id="9" name="Pladsholder til slidenummer 8">
            <a:extLst>
              <a:ext uri="{FF2B5EF4-FFF2-40B4-BE49-F238E27FC236}">
                <a16:creationId xmlns:a16="http://schemas.microsoft.com/office/drawing/2014/main" id="{7C8A9484-F86C-41FA-8CEE-1A0C38C7A5B9}"/>
              </a:ext>
            </a:extLst>
          </p:cNvPr>
          <p:cNvSpPr>
            <a:spLocks noGrp="1"/>
          </p:cNvSpPr>
          <p:nvPr>
            <p:ph type="sldNum" sz="quarter" idx="12"/>
          </p:nvPr>
        </p:nvSpPr>
        <p:spPr/>
        <p:txBody>
          <a:bodyPr/>
          <a:lstStyle/>
          <a:p>
            <a:fld id="{8C16C794-6925-492B-B00A-102ADB08825A}" type="slidenum">
              <a:rPr lang="da-DK" smtClean="0"/>
              <a:t>‹nr.›</a:t>
            </a:fld>
            <a:endParaRPr lang="da-DK"/>
          </a:p>
        </p:txBody>
      </p:sp>
    </p:spTree>
    <p:extLst>
      <p:ext uri="{BB962C8B-B14F-4D97-AF65-F5344CB8AC3E}">
        <p14:creationId xmlns:p14="http://schemas.microsoft.com/office/powerpoint/2010/main" val="12339738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48CE4E-DB1F-4904-A62B-E1D657BC4064}"/>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98B65C5B-4543-4A7C-A9A3-135006D6227F}"/>
              </a:ext>
            </a:extLst>
          </p:cNvPr>
          <p:cNvSpPr>
            <a:spLocks noGrp="1"/>
          </p:cNvSpPr>
          <p:nvPr>
            <p:ph type="dt" sz="half" idx="10"/>
          </p:nvPr>
        </p:nvSpPr>
        <p:spPr/>
        <p:txBody>
          <a:bodyPr/>
          <a:lstStyle/>
          <a:p>
            <a:r>
              <a:rPr lang="da-DK"/>
              <a:t>03.06.2019</a:t>
            </a:r>
          </a:p>
        </p:txBody>
      </p:sp>
      <p:sp>
        <p:nvSpPr>
          <p:cNvPr id="4" name="Pladsholder til sidefod 3">
            <a:extLst>
              <a:ext uri="{FF2B5EF4-FFF2-40B4-BE49-F238E27FC236}">
                <a16:creationId xmlns:a16="http://schemas.microsoft.com/office/drawing/2014/main" id="{4EC41D3E-8137-4A8C-8451-55DBFC717D51}"/>
              </a:ext>
            </a:extLst>
          </p:cNvPr>
          <p:cNvSpPr>
            <a:spLocks noGrp="1"/>
          </p:cNvSpPr>
          <p:nvPr>
            <p:ph type="ftr" sz="quarter" idx="11"/>
          </p:nvPr>
        </p:nvSpPr>
        <p:spPr/>
        <p:txBody>
          <a:bodyPr/>
          <a:lstStyle/>
          <a:p>
            <a:r>
              <a:rPr lang="da-DK"/>
              <a:t>Bestyrelsesmøde</a:t>
            </a:r>
          </a:p>
        </p:txBody>
      </p:sp>
      <p:sp>
        <p:nvSpPr>
          <p:cNvPr id="5" name="Pladsholder til slidenummer 4">
            <a:extLst>
              <a:ext uri="{FF2B5EF4-FFF2-40B4-BE49-F238E27FC236}">
                <a16:creationId xmlns:a16="http://schemas.microsoft.com/office/drawing/2014/main" id="{F2FCE708-EBFE-47BD-B42A-682387DF88D7}"/>
              </a:ext>
            </a:extLst>
          </p:cNvPr>
          <p:cNvSpPr>
            <a:spLocks noGrp="1"/>
          </p:cNvSpPr>
          <p:nvPr>
            <p:ph type="sldNum" sz="quarter" idx="12"/>
          </p:nvPr>
        </p:nvSpPr>
        <p:spPr/>
        <p:txBody>
          <a:bodyPr/>
          <a:lstStyle/>
          <a:p>
            <a:fld id="{8C16C794-6925-492B-B00A-102ADB08825A}" type="slidenum">
              <a:rPr lang="da-DK" smtClean="0"/>
              <a:t>‹nr.›</a:t>
            </a:fld>
            <a:endParaRPr lang="da-DK"/>
          </a:p>
        </p:txBody>
      </p:sp>
      <p:cxnSp>
        <p:nvCxnSpPr>
          <p:cNvPr id="6" name="Lige forbindelse 5">
            <a:extLst>
              <a:ext uri="{FF2B5EF4-FFF2-40B4-BE49-F238E27FC236}">
                <a16:creationId xmlns:a16="http://schemas.microsoft.com/office/drawing/2014/main" id="{FDF67BE0-C300-4AC3-BE91-FCE06BDE309A}"/>
              </a:ext>
            </a:extLst>
          </p:cNvPr>
          <p:cNvCxnSpPr>
            <a:cxnSpLocks/>
          </p:cNvCxnSpPr>
          <p:nvPr userDrawn="1"/>
        </p:nvCxnSpPr>
        <p:spPr>
          <a:xfrm>
            <a:off x="838200" y="1368425"/>
            <a:ext cx="10515600"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4407728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AAA27341-9F4E-43E0-A572-6432F4BCBFFC}"/>
              </a:ext>
            </a:extLst>
          </p:cNvPr>
          <p:cNvSpPr>
            <a:spLocks noGrp="1"/>
          </p:cNvSpPr>
          <p:nvPr>
            <p:ph type="dt" sz="half" idx="10"/>
          </p:nvPr>
        </p:nvSpPr>
        <p:spPr/>
        <p:txBody>
          <a:bodyPr/>
          <a:lstStyle/>
          <a:p>
            <a:r>
              <a:rPr lang="da-DK"/>
              <a:t>03.06.2019</a:t>
            </a:r>
          </a:p>
        </p:txBody>
      </p:sp>
      <p:sp>
        <p:nvSpPr>
          <p:cNvPr id="3" name="Pladsholder til sidefod 2">
            <a:extLst>
              <a:ext uri="{FF2B5EF4-FFF2-40B4-BE49-F238E27FC236}">
                <a16:creationId xmlns:a16="http://schemas.microsoft.com/office/drawing/2014/main" id="{562F9C23-C8EB-4379-AEB5-EC59D53CC431}"/>
              </a:ext>
            </a:extLst>
          </p:cNvPr>
          <p:cNvSpPr>
            <a:spLocks noGrp="1"/>
          </p:cNvSpPr>
          <p:nvPr>
            <p:ph type="ftr" sz="quarter" idx="11"/>
          </p:nvPr>
        </p:nvSpPr>
        <p:spPr/>
        <p:txBody>
          <a:bodyPr/>
          <a:lstStyle/>
          <a:p>
            <a:r>
              <a:rPr lang="da-DK"/>
              <a:t>Bestyrelsesmøde</a:t>
            </a:r>
          </a:p>
        </p:txBody>
      </p:sp>
      <p:sp>
        <p:nvSpPr>
          <p:cNvPr id="4" name="Pladsholder til slidenummer 3">
            <a:extLst>
              <a:ext uri="{FF2B5EF4-FFF2-40B4-BE49-F238E27FC236}">
                <a16:creationId xmlns:a16="http://schemas.microsoft.com/office/drawing/2014/main" id="{F4A8DD58-4240-478B-AEB6-F05D843DBC25}"/>
              </a:ext>
            </a:extLst>
          </p:cNvPr>
          <p:cNvSpPr>
            <a:spLocks noGrp="1"/>
          </p:cNvSpPr>
          <p:nvPr>
            <p:ph type="sldNum" sz="quarter" idx="12"/>
          </p:nvPr>
        </p:nvSpPr>
        <p:spPr/>
        <p:txBody>
          <a:bodyPr/>
          <a:lstStyle/>
          <a:p>
            <a:fld id="{8C16C794-6925-492B-B00A-102ADB08825A}" type="slidenum">
              <a:rPr lang="da-DK" smtClean="0"/>
              <a:t>‹nr.›</a:t>
            </a:fld>
            <a:endParaRPr lang="da-DK"/>
          </a:p>
        </p:txBody>
      </p:sp>
    </p:spTree>
    <p:extLst>
      <p:ext uri="{BB962C8B-B14F-4D97-AF65-F5344CB8AC3E}">
        <p14:creationId xmlns:p14="http://schemas.microsoft.com/office/powerpoint/2010/main" val="2074846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AD5F7692-AE49-4947-A027-AAB8D8622638}"/>
              </a:ext>
            </a:extLst>
          </p:cNvPr>
          <p:cNvSpPr>
            <a:spLocks noGrp="1"/>
          </p:cNvSpPr>
          <p:nvPr>
            <p:ph type="dt" sz="half" idx="10"/>
          </p:nvPr>
        </p:nvSpPr>
        <p:spPr/>
        <p:txBody>
          <a:bodyPr/>
          <a:lstStyle/>
          <a:p>
            <a:r>
              <a:rPr lang="da-DK"/>
              <a:t>03.06.2019</a:t>
            </a:r>
          </a:p>
        </p:txBody>
      </p:sp>
      <p:sp>
        <p:nvSpPr>
          <p:cNvPr id="3" name="Pladsholder til sidefod 2">
            <a:extLst>
              <a:ext uri="{FF2B5EF4-FFF2-40B4-BE49-F238E27FC236}">
                <a16:creationId xmlns:a16="http://schemas.microsoft.com/office/drawing/2014/main" id="{545B41CE-40C0-412C-B0F6-EC6523EFAB2B}"/>
              </a:ext>
            </a:extLst>
          </p:cNvPr>
          <p:cNvSpPr>
            <a:spLocks noGrp="1"/>
          </p:cNvSpPr>
          <p:nvPr>
            <p:ph type="ftr" sz="quarter" idx="11"/>
          </p:nvPr>
        </p:nvSpPr>
        <p:spPr/>
        <p:txBody>
          <a:bodyPr/>
          <a:lstStyle/>
          <a:p>
            <a:r>
              <a:rPr lang="da-DK"/>
              <a:t>Bestyrelsesmøde</a:t>
            </a:r>
          </a:p>
        </p:txBody>
      </p:sp>
      <p:sp>
        <p:nvSpPr>
          <p:cNvPr id="4" name="Pladsholder til slidenummer 3">
            <a:extLst>
              <a:ext uri="{FF2B5EF4-FFF2-40B4-BE49-F238E27FC236}">
                <a16:creationId xmlns:a16="http://schemas.microsoft.com/office/drawing/2014/main" id="{9DA6F0CD-D4D3-4457-9069-4DA09463DE83}"/>
              </a:ext>
            </a:extLst>
          </p:cNvPr>
          <p:cNvSpPr>
            <a:spLocks noGrp="1"/>
          </p:cNvSpPr>
          <p:nvPr>
            <p:ph type="sldNum" sz="quarter" idx="12"/>
          </p:nvPr>
        </p:nvSpPr>
        <p:spPr/>
        <p:txBody>
          <a:bodyPr/>
          <a:lstStyle/>
          <a:p>
            <a:fld id="{56FA2479-42A9-452C-91E5-D4CEDF76D606}" type="slidenum">
              <a:rPr lang="da-DK" smtClean="0"/>
              <a:t>‹nr.›</a:t>
            </a:fld>
            <a:endParaRPr lang="da-DK"/>
          </a:p>
        </p:txBody>
      </p:sp>
      <p:sp>
        <p:nvSpPr>
          <p:cNvPr id="5" name="Rektangel 4">
            <a:extLst>
              <a:ext uri="{FF2B5EF4-FFF2-40B4-BE49-F238E27FC236}">
                <a16:creationId xmlns:a16="http://schemas.microsoft.com/office/drawing/2014/main" id="{B1C7334B-DC30-4824-ABB7-F6557856E168}"/>
              </a:ext>
            </a:extLst>
          </p:cNvPr>
          <p:cNvSpPr/>
          <p:nvPr userDrawn="1"/>
        </p:nvSpPr>
        <p:spPr>
          <a:xfrm>
            <a:off x="844062" y="1165609"/>
            <a:ext cx="10560817" cy="100483"/>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4609031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1838B8-97BA-4EEB-B19F-4532417C6815}"/>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0920DFD4-AF16-4825-A95A-32B95AF699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A42416C8-EA3C-42E1-87B9-94CCF5C1A7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9EBA45B9-FBA1-41BF-8260-0145528F8609}"/>
              </a:ext>
            </a:extLst>
          </p:cNvPr>
          <p:cNvSpPr>
            <a:spLocks noGrp="1"/>
          </p:cNvSpPr>
          <p:nvPr>
            <p:ph type="dt" sz="half" idx="10"/>
          </p:nvPr>
        </p:nvSpPr>
        <p:spPr/>
        <p:txBody>
          <a:bodyPr/>
          <a:lstStyle/>
          <a:p>
            <a:r>
              <a:rPr lang="da-DK"/>
              <a:t>03.06.2019</a:t>
            </a:r>
          </a:p>
        </p:txBody>
      </p:sp>
      <p:sp>
        <p:nvSpPr>
          <p:cNvPr id="6" name="Pladsholder til sidefod 5">
            <a:extLst>
              <a:ext uri="{FF2B5EF4-FFF2-40B4-BE49-F238E27FC236}">
                <a16:creationId xmlns:a16="http://schemas.microsoft.com/office/drawing/2014/main" id="{B84DB203-1D59-4B86-927F-E67E56FB11DA}"/>
              </a:ext>
            </a:extLst>
          </p:cNvPr>
          <p:cNvSpPr>
            <a:spLocks noGrp="1"/>
          </p:cNvSpPr>
          <p:nvPr>
            <p:ph type="ftr" sz="quarter" idx="11"/>
          </p:nvPr>
        </p:nvSpPr>
        <p:spPr/>
        <p:txBody>
          <a:bodyPr/>
          <a:lstStyle/>
          <a:p>
            <a:r>
              <a:rPr lang="da-DK"/>
              <a:t>Bestyrelsesmøde</a:t>
            </a:r>
          </a:p>
        </p:txBody>
      </p:sp>
      <p:sp>
        <p:nvSpPr>
          <p:cNvPr id="7" name="Pladsholder til slidenummer 6">
            <a:extLst>
              <a:ext uri="{FF2B5EF4-FFF2-40B4-BE49-F238E27FC236}">
                <a16:creationId xmlns:a16="http://schemas.microsoft.com/office/drawing/2014/main" id="{A7A6C866-10C0-434C-9CA4-EB75E03EE4C4}"/>
              </a:ext>
            </a:extLst>
          </p:cNvPr>
          <p:cNvSpPr>
            <a:spLocks noGrp="1"/>
          </p:cNvSpPr>
          <p:nvPr>
            <p:ph type="sldNum" sz="quarter" idx="12"/>
          </p:nvPr>
        </p:nvSpPr>
        <p:spPr/>
        <p:txBody>
          <a:bodyPr/>
          <a:lstStyle/>
          <a:p>
            <a:fld id="{8C16C794-6925-492B-B00A-102ADB08825A}" type="slidenum">
              <a:rPr lang="da-DK" smtClean="0"/>
              <a:t>‹nr.›</a:t>
            </a:fld>
            <a:endParaRPr lang="da-DK"/>
          </a:p>
        </p:txBody>
      </p:sp>
      <p:cxnSp>
        <p:nvCxnSpPr>
          <p:cNvPr id="8" name="Lige forbindelse 7">
            <a:extLst>
              <a:ext uri="{FF2B5EF4-FFF2-40B4-BE49-F238E27FC236}">
                <a16:creationId xmlns:a16="http://schemas.microsoft.com/office/drawing/2014/main" id="{4CC5004C-1962-43A8-A975-3F3EA9758885}"/>
              </a:ext>
            </a:extLst>
          </p:cNvPr>
          <p:cNvCxnSpPr>
            <a:cxnSpLocks/>
          </p:cNvCxnSpPr>
          <p:nvPr userDrawn="1"/>
        </p:nvCxnSpPr>
        <p:spPr>
          <a:xfrm>
            <a:off x="838200" y="2057400"/>
            <a:ext cx="3933825"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007488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1C0350-0F3B-497F-99D5-DDD59B8D8142}"/>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6BF111C7-A7EE-4507-9C34-56046A9131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40041B07-D122-4E04-B2D4-F9CCB52848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F3FCDA51-2C00-4476-9929-BA0B676E9CFE}"/>
              </a:ext>
            </a:extLst>
          </p:cNvPr>
          <p:cNvSpPr>
            <a:spLocks noGrp="1"/>
          </p:cNvSpPr>
          <p:nvPr>
            <p:ph type="dt" sz="half" idx="10"/>
          </p:nvPr>
        </p:nvSpPr>
        <p:spPr/>
        <p:txBody>
          <a:bodyPr/>
          <a:lstStyle/>
          <a:p>
            <a:r>
              <a:rPr lang="da-DK"/>
              <a:t>03.06.2019</a:t>
            </a:r>
          </a:p>
        </p:txBody>
      </p:sp>
      <p:sp>
        <p:nvSpPr>
          <p:cNvPr id="6" name="Pladsholder til sidefod 5">
            <a:extLst>
              <a:ext uri="{FF2B5EF4-FFF2-40B4-BE49-F238E27FC236}">
                <a16:creationId xmlns:a16="http://schemas.microsoft.com/office/drawing/2014/main" id="{96BF1145-47EF-4639-90A0-52C93E473236}"/>
              </a:ext>
            </a:extLst>
          </p:cNvPr>
          <p:cNvSpPr>
            <a:spLocks noGrp="1"/>
          </p:cNvSpPr>
          <p:nvPr>
            <p:ph type="ftr" sz="quarter" idx="11"/>
          </p:nvPr>
        </p:nvSpPr>
        <p:spPr/>
        <p:txBody>
          <a:bodyPr/>
          <a:lstStyle/>
          <a:p>
            <a:r>
              <a:rPr lang="da-DK"/>
              <a:t>Bestyrelsesmøde</a:t>
            </a:r>
          </a:p>
        </p:txBody>
      </p:sp>
      <p:sp>
        <p:nvSpPr>
          <p:cNvPr id="7" name="Pladsholder til slidenummer 6">
            <a:extLst>
              <a:ext uri="{FF2B5EF4-FFF2-40B4-BE49-F238E27FC236}">
                <a16:creationId xmlns:a16="http://schemas.microsoft.com/office/drawing/2014/main" id="{9168F439-3740-494B-ABC4-839A4AF6211E}"/>
              </a:ext>
            </a:extLst>
          </p:cNvPr>
          <p:cNvSpPr>
            <a:spLocks noGrp="1"/>
          </p:cNvSpPr>
          <p:nvPr>
            <p:ph type="sldNum" sz="quarter" idx="12"/>
          </p:nvPr>
        </p:nvSpPr>
        <p:spPr/>
        <p:txBody>
          <a:bodyPr/>
          <a:lstStyle/>
          <a:p>
            <a:fld id="{8C16C794-6925-492B-B00A-102ADB08825A}" type="slidenum">
              <a:rPr lang="da-DK" smtClean="0"/>
              <a:t>‹nr.›</a:t>
            </a:fld>
            <a:endParaRPr lang="da-DK"/>
          </a:p>
        </p:txBody>
      </p:sp>
      <p:cxnSp>
        <p:nvCxnSpPr>
          <p:cNvPr id="8" name="Lige forbindelse 7">
            <a:extLst>
              <a:ext uri="{FF2B5EF4-FFF2-40B4-BE49-F238E27FC236}">
                <a16:creationId xmlns:a16="http://schemas.microsoft.com/office/drawing/2014/main" id="{2449C074-1BDB-4BB9-9F64-D14BF84151E6}"/>
              </a:ext>
            </a:extLst>
          </p:cNvPr>
          <p:cNvCxnSpPr>
            <a:cxnSpLocks/>
          </p:cNvCxnSpPr>
          <p:nvPr userDrawn="1"/>
        </p:nvCxnSpPr>
        <p:spPr>
          <a:xfrm>
            <a:off x="838200" y="2057400"/>
            <a:ext cx="3933825"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1920055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F16A36-A0FD-4810-9B4F-43BBA08A49F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58D92152-B452-467E-ABF2-801B6ADC44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865A165C-FDF9-42FE-805E-808A899A92C7}"/>
              </a:ext>
            </a:extLst>
          </p:cNvPr>
          <p:cNvSpPr>
            <a:spLocks noGrp="1"/>
          </p:cNvSpPr>
          <p:nvPr>
            <p:ph type="dt" sz="half" idx="10"/>
          </p:nvPr>
        </p:nvSpPr>
        <p:spPr/>
        <p:txBody>
          <a:bodyPr/>
          <a:lstStyle/>
          <a:p>
            <a:r>
              <a:rPr lang="da-DK"/>
              <a:t>03.06.2019</a:t>
            </a:r>
          </a:p>
        </p:txBody>
      </p:sp>
      <p:sp>
        <p:nvSpPr>
          <p:cNvPr id="5" name="Pladsholder til sidefod 4">
            <a:extLst>
              <a:ext uri="{FF2B5EF4-FFF2-40B4-BE49-F238E27FC236}">
                <a16:creationId xmlns:a16="http://schemas.microsoft.com/office/drawing/2014/main" id="{0F182D97-B8C2-45F5-BDF9-22BE566C3E6A}"/>
              </a:ext>
            </a:extLst>
          </p:cNvPr>
          <p:cNvSpPr>
            <a:spLocks noGrp="1"/>
          </p:cNvSpPr>
          <p:nvPr>
            <p:ph type="ftr" sz="quarter" idx="11"/>
          </p:nvPr>
        </p:nvSpPr>
        <p:spPr/>
        <p:txBody>
          <a:bodyPr/>
          <a:lstStyle/>
          <a:p>
            <a:r>
              <a:rPr lang="da-DK"/>
              <a:t>Bestyrelsesmøde</a:t>
            </a:r>
          </a:p>
        </p:txBody>
      </p:sp>
      <p:sp>
        <p:nvSpPr>
          <p:cNvPr id="6" name="Pladsholder til slidenummer 5">
            <a:extLst>
              <a:ext uri="{FF2B5EF4-FFF2-40B4-BE49-F238E27FC236}">
                <a16:creationId xmlns:a16="http://schemas.microsoft.com/office/drawing/2014/main" id="{B84D2A61-DA24-4B76-9D8C-A18B51170819}"/>
              </a:ext>
            </a:extLst>
          </p:cNvPr>
          <p:cNvSpPr>
            <a:spLocks noGrp="1"/>
          </p:cNvSpPr>
          <p:nvPr>
            <p:ph type="sldNum" sz="quarter" idx="12"/>
          </p:nvPr>
        </p:nvSpPr>
        <p:spPr/>
        <p:txBody>
          <a:bodyPr/>
          <a:lstStyle/>
          <a:p>
            <a:fld id="{FE62FFCF-E729-4387-A3E2-28FE91961BF8}" type="slidenum">
              <a:rPr lang="da-DK" smtClean="0"/>
              <a:t>‹nr.›</a:t>
            </a:fld>
            <a:endParaRPr lang="da-DK"/>
          </a:p>
        </p:txBody>
      </p:sp>
    </p:spTree>
    <p:extLst>
      <p:ext uri="{BB962C8B-B14F-4D97-AF65-F5344CB8AC3E}">
        <p14:creationId xmlns:p14="http://schemas.microsoft.com/office/powerpoint/2010/main" val="28554421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35A913-705B-4E95-AC9A-AFA34FBDF11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7894A6C-A4D5-4BC9-8FA7-7C3DA88B0970}"/>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563F6BB-5733-4DF3-85BC-5DAA6EED4A3A}"/>
              </a:ext>
            </a:extLst>
          </p:cNvPr>
          <p:cNvSpPr>
            <a:spLocks noGrp="1"/>
          </p:cNvSpPr>
          <p:nvPr>
            <p:ph type="dt" sz="half" idx="10"/>
          </p:nvPr>
        </p:nvSpPr>
        <p:spPr/>
        <p:txBody>
          <a:bodyPr/>
          <a:lstStyle/>
          <a:p>
            <a:r>
              <a:rPr lang="da-DK"/>
              <a:t>03.06.2019</a:t>
            </a:r>
          </a:p>
        </p:txBody>
      </p:sp>
      <p:sp>
        <p:nvSpPr>
          <p:cNvPr id="5" name="Pladsholder til sidefod 4">
            <a:extLst>
              <a:ext uri="{FF2B5EF4-FFF2-40B4-BE49-F238E27FC236}">
                <a16:creationId xmlns:a16="http://schemas.microsoft.com/office/drawing/2014/main" id="{63F4AA9E-83AD-4475-9C73-159A4936E223}"/>
              </a:ext>
            </a:extLst>
          </p:cNvPr>
          <p:cNvSpPr>
            <a:spLocks noGrp="1"/>
          </p:cNvSpPr>
          <p:nvPr>
            <p:ph type="ftr" sz="quarter" idx="11"/>
          </p:nvPr>
        </p:nvSpPr>
        <p:spPr/>
        <p:txBody>
          <a:bodyPr/>
          <a:lstStyle/>
          <a:p>
            <a:r>
              <a:rPr lang="da-DK"/>
              <a:t>Bestyrelsesmøde</a:t>
            </a:r>
          </a:p>
        </p:txBody>
      </p:sp>
      <p:sp>
        <p:nvSpPr>
          <p:cNvPr id="6" name="Pladsholder til slidenummer 5">
            <a:extLst>
              <a:ext uri="{FF2B5EF4-FFF2-40B4-BE49-F238E27FC236}">
                <a16:creationId xmlns:a16="http://schemas.microsoft.com/office/drawing/2014/main" id="{D34BA8C4-23A8-4BEB-AA0B-CD88A39D3866}"/>
              </a:ext>
            </a:extLst>
          </p:cNvPr>
          <p:cNvSpPr>
            <a:spLocks noGrp="1"/>
          </p:cNvSpPr>
          <p:nvPr>
            <p:ph type="sldNum" sz="quarter" idx="12"/>
          </p:nvPr>
        </p:nvSpPr>
        <p:spPr/>
        <p:txBody>
          <a:bodyPr/>
          <a:lstStyle/>
          <a:p>
            <a:fld id="{FE62FFCF-E729-4387-A3E2-28FE91961BF8}" type="slidenum">
              <a:rPr lang="da-DK" smtClean="0"/>
              <a:t>‹nr.›</a:t>
            </a:fld>
            <a:endParaRPr lang="da-DK"/>
          </a:p>
        </p:txBody>
      </p:sp>
    </p:spTree>
    <p:extLst>
      <p:ext uri="{BB962C8B-B14F-4D97-AF65-F5344CB8AC3E}">
        <p14:creationId xmlns:p14="http://schemas.microsoft.com/office/powerpoint/2010/main" val="3640757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75CFFB-98AF-4068-A70A-5CF55A572DFE}"/>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88929E19-ADEC-4B41-B940-EB8F0EF438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6265C0A8-4A0E-402B-869C-D20B2CEE1231}"/>
              </a:ext>
            </a:extLst>
          </p:cNvPr>
          <p:cNvSpPr>
            <a:spLocks noGrp="1"/>
          </p:cNvSpPr>
          <p:nvPr>
            <p:ph type="dt" sz="half" idx="10"/>
          </p:nvPr>
        </p:nvSpPr>
        <p:spPr/>
        <p:txBody>
          <a:bodyPr/>
          <a:lstStyle/>
          <a:p>
            <a:r>
              <a:rPr lang="da-DK"/>
              <a:t>03.06.2019</a:t>
            </a:r>
          </a:p>
        </p:txBody>
      </p:sp>
      <p:sp>
        <p:nvSpPr>
          <p:cNvPr id="5" name="Pladsholder til sidefod 4">
            <a:extLst>
              <a:ext uri="{FF2B5EF4-FFF2-40B4-BE49-F238E27FC236}">
                <a16:creationId xmlns:a16="http://schemas.microsoft.com/office/drawing/2014/main" id="{A2508DA0-12C0-463D-B1E3-2C3A87B95E6C}"/>
              </a:ext>
            </a:extLst>
          </p:cNvPr>
          <p:cNvSpPr>
            <a:spLocks noGrp="1"/>
          </p:cNvSpPr>
          <p:nvPr>
            <p:ph type="ftr" sz="quarter" idx="11"/>
          </p:nvPr>
        </p:nvSpPr>
        <p:spPr/>
        <p:txBody>
          <a:bodyPr/>
          <a:lstStyle/>
          <a:p>
            <a:r>
              <a:rPr lang="da-DK"/>
              <a:t>Bestyrelsesmøde</a:t>
            </a:r>
          </a:p>
        </p:txBody>
      </p:sp>
      <p:sp>
        <p:nvSpPr>
          <p:cNvPr id="6" name="Pladsholder til slidenummer 5">
            <a:extLst>
              <a:ext uri="{FF2B5EF4-FFF2-40B4-BE49-F238E27FC236}">
                <a16:creationId xmlns:a16="http://schemas.microsoft.com/office/drawing/2014/main" id="{ECEC0238-5BE5-4DF6-902E-FBB500136620}"/>
              </a:ext>
            </a:extLst>
          </p:cNvPr>
          <p:cNvSpPr>
            <a:spLocks noGrp="1"/>
          </p:cNvSpPr>
          <p:nvPr>
            <p:ph type="sldNum" sz="quarter" idx="12"/>
          </p:nvPr>
        </p:nvSpPr>
        <p:spPr/>
        <p:txBody>
          <a:bodyPr/>
          <a:lstStyle/>
          <a:p>
            <a:fld id="{FE62FFCF-E729-4387-A3E2-28FE91961BF8}" type="slidenum">
              <a:rPr lang="da-DK" smtClean="0"/>
              <a:t>‹nr.›</a:t>
            </a:fld>
            <a:endParaRPr lang="da-DK"/>
          </a:p>
        </p:txBody>
      </p:sp>
    </p:spTree>
    <p:extLst>
      <p:ext uri="{BB962C8B-B14F-4D97-AF65-F5344CB8AC3E}">
        <p14:creationId xmlns:p14="http://schemas.microsoft.com/office/powerpoint/2010/main" val="16177741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ECE77-8192-4AE8-9D4D-49B9FC30C52C}"/>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B7333B1-B85E-48F7-A6D9-D0FEFF6DE49B}"/>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640FC86D-DEB6-486D-8D9C-956813CA095B}"/>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4F6AA0E-2A15-4480-88D0-6B62F83FE9FD}"/>
              </a:ext>
            </a:extLst>
          </p:cNvPr>
          <p:cNvSpPr>
            <a:spLocks noGrp="1"/>
          </p:cNvSpPr>
          <p:nvPr>
            <p:ph type="dt" sz="half" idx="10"/>
          </p:nvPr>
        </p:nvSpPr>
        <p:spPr/>
        <p:txBody>
          <a:bodyPr/>
          <a:lstStyle/>
          <a:p>
            <a:r>
              <a:rPr lang="da-DK"/>
              <a:t>03.06.2019</a:t>
            </a:r>
          </a:p>
        </p:txBody>
      </p:sp>
      <p:sp>
        <p:nvSpPr>
          <p:cNvPr id="6" name="Pladsholder til sidefod 5">
            <a:extLst>
              <a:ext uri="{FF2B5EF4-FFF2-40B4-BE49-F238E27FC236}">
                <a16:creationId xmlns:a16="http://schemas.microsoft.com/office/drawing/2014/main" id="{918884E5-37AB-415C-8480-EBEEB13B5778}"/>
              </a:ext>
            </a:extLst>
          </p:cNvPr>
          <p:cNvSpPr>
            <a:spLocks noGrp="1"/>
          </p:cNvSpPr>
          <p:nvPr>
            <p:ph type="ftr" sz="quarter" idx="11"/>
          </p:nvPr>
        </p:nvSpPr>
        <p:spPr/>
        <p:txBody>
          <a:bodyPr/>
          <a:lstStyle/>
          <a:p>
            <a:r>
              <a:rPr lang="da-DK"/>
              <a:t>Bestyrelsesmøde</a:t>
            </a:r>
          </a:p>
        </p:txBody>
      </p:sp>
      <p:sp>
        <p:nvSpPr>
          <p:cNvPr id="7" name="Pladsholder til slidenummer 6">
            <a:extLst>
              <a:ext uri="{FF2B5EF4-FFF2-40B4-BE49-F238E27FC236}">
                <a16:creationId xmlns:a16="http://schemas.microsoft.com/office/drawing/2014/main" id="{72ED09F6-3EEC-4B2A-8E0D-59C6C4789157}"/>
              </a:ext>
            </a:extLst>
          </p:cNvPr>
          <p:cNvSpPr>
            <a:spLocks noGrp="1"/>
          </p:cNvSpPr>
          <p:nvPr>
            <p:ph type="sldNum" sz="quarter" idx="12"/>
          </p:nvPr>
        </p:nvSpPr>
        <p:spPr/>
        <p:txBody>
          <a:bodyPr/>
          <a:lstStyle/>
          <a:p>
            <a:fld id="{FE62FFCF-E729-4387-A3E2-28FE91961BF8}" type="slidenum">
              <a:rPr lang="da-DK" smtClean="0"/>
              <a:t>‹nr.›</a:t>
            </a:fld>
            <a:endParaRPr lang="da-DK"/>
          </a:p>
        </p:txBody>
      </p:sp>
    </p:spTree>
    <p:extLst>
      <p:ext uri="{BB962C8B-B14F-4D97-AF65-F5344CB8AC3E}">
        <p14:creationId xmlns:p14="http://schemas.microsoft.com/office/powerpoint/2010/main" val="27436942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6862F-D1D5-430B-9FC6-F0D7DD2C80DF}"/>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095D7ED-75C8-472D-BAE4-733D280113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E43BFC9A-2DAF-4A7D-8FD1-A742E6C0CBEE}"/>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B1833D36-0819-45C9-ACEF-7B007358CB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2BF0DEE3-61CD-4950-973F-D3BCCC2815AB}"/>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DF2C8169-E47E-4F3B-8BED-D92B55CD9EF6}"/>
              </a:ext>
            </a:extLst>
          </p:cNvPr>
          <p:cNvSpPr>
            <a:spLocks noGrp="1"/>
          </p:cNvSpPr>
          <p:nvPr>
            <p:ph type="dt" sz="half" idx="10"/>
          </p:nvPr>
        </p:nvSpPr>
        <p:spPr/>
        <p:txBody>
          <a:bodyPr/>
          <a:lstStyle/>
          <a:p>
            <a:r>
              <a:rPr lang="da-DK"/>
              <a:t>03.06.2019</a:t>
            </a:r>
          </a:p>
        </p:txBody>
      </p:sp>
      <p:sp>
        <p:nvSpPr>
          <p:cNvPr id="8" name="Pladsholder til sidefod 7">
            <a:extLst>
              <a:ext uri="{FF2B5EF4-FFF2-40B4-BE49-F238E27FC236}">
                <a16:creationId xmlns:a16="http://schemas.microsoft.com/office/drawing/2014/main" id="{0BC0B0C1-DDBE-4AC4-BEB4-CF0CD133ABB4}"/>
              </a:ext>
            </a:extLst>
          </p:cNvPr>
          <p:cNvSpPr>
            <a:spLocks noGrp="1"/>
          </p:cNvSpPr>
          <p:nvPr>
            <p:ph type="ftr" sz="quarter" idx="11"/>
          </p:nvPr>
        </p:nvSpPr>
        <p:spPr/>
        <p:txBody>
          <a:bodyPr/>
          <a:lstStyle/>
          <a:p>
            <a:r>
              <a:rPr lang="da-DK"/>
              <a:t>Bestyrelsesmøde</a:t>
            </a:r>
          </a:p>
        </p:txBody>
      </p:sp>
      <p:sp>
        <p:nvSpPr>
          <p:cNvPr id="9" name="Pladsholder til slidenummer 8">
            <a:extLst>
              <a:ext uri="{FF2B5EF4-FFF2-40B4-BE49-F238E27FC236}">
                <a16:creationId xmlns:a16="http://schemas.microsoft.com/office/drawing/2014/main" id="{A418C98C-F51B-42F3-A7E0-F096F1DE7E6A}"/>
              </a:ext>
            </a:extLst>
          </p:cNvPr>
          <p:cNvSpPr>
            <a:spLocks noGrp="1"/>
          </p:cNvSpPr>
          <p:nvPr>
            <p:ph type="sldNum" sz="quarter" idx="12"/>
          </p:nvPr>
        </p:nvSpPr>
        <p:spPr/>
        <p:txBody>
          <a:bodyPr/>
          <a:lstStyle/>
          <a:p>
            <a:fld id="{FE62FFCF-E729-4387-A3E2-28FE91961BF8}" type="slidenum">
              <a:rPr lang="da-DK" smtClean="0"/>
              <a:t>‹nr.›</a:t>
            </a:fld>
            <a:endParaRPr lang="da-DK"/>
          </a:p>
        </p:txBody>
      </p:sp>
    </p:spTree>
    <p:extLst>
      <p:ext uri="{BB962C8B-B14F-4D97-AF65-F5344CB8AC3E}">
        <p14:creationId xmlns:p14="http://schemas.microsoft.com/office/powerpoint/2010/main" val="25061413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0F26C2-A48A-4583-BB06-9D474ECAC010}"/>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563334D-E30E-4C2C-885B-1C00C7C37263}"/>
              </a:ext>
            </a:extLst>
          </p:cNvPr>
          <p:cNvSpPr>
            <a:spLocks noGrp="1"/>
          </p:cNvSpPr>
          <p:nvPr>
            <p:ph type="dt" sz="half" idx="10"/>
          </p:nvPr>
        </p:nvSpPr>
        <p:spPr/>
        <p:txBody>
          <a:bodyPr/>
          <a:lstStyle/>
          <a:p>
            <a:r>
              <a:rPr lang="da-DK"/>
              <a:t>03.06.2019</a:t>
            </a:r>
          </a:p>
        </p:txBody>
      </p:sp>
      <p:sp>
        <p:nvSpPr>
          <p:cNvPr id="4" name="Pladsholder til sidefod 3">
            <a:extLst>
              <a:ext uri="{FF2B5EF4-FFF2-40B4-BE49-F238E27FC236}">
                <a16:creationId xmlns:a16="http://schemas.microsoft.com/office/drawing/2014/main" id="{B14ECB90-AB5B-4C32-A91F-CFB537F81D3D}"/>
              </a:ext>
            </a:extLst>
          </p:cNvPr>
          <p:cNvSpPr>
            <a:spLocks noGrp="1"/>
          </p:cNvSpPr>
          <p:nvPr>
            <p:ph type="ftr" sz="quarter" idx="11"/>
          </p:nvPr>
        </p:nvSpPr>
        <p:spPr/>
        <p:txBody>
          <a:bodyPr/>
          <a:lstStyle/>
          <a:p>
            <a:r>
              <a:rPr lang="da-DK"/>
              <a:t>Bestyrelsesmøde</a:t>
            </a:r>
          </a:p>
        </p:txBody>
      </p:sp>
      <p:sp>
        <p:nvSpPr>
          <p:cNvPr id="5" name="Pladsholder til slidenummer 4">
            <a:extLst>
              <a:ext uri="{FF2B5EF4-FFF2-40B4-BE49-F238E27FC236}">
                <a16:creationId xmlns:a16="http://schemas.microsoft.com/office/drawing/2014/main" id="{3B7E79E1-1574-4CE0-A633-33907B882CCE}"/>
              </a:ext>
            </a:extLst>
          </p:cNvPr>
          <p:cNvSpPr>
            <a:spLocks noGrp="1"/>
          </p:cNvSpPr>
          <p:nvPr>
            <p:ph type="sldNum" sz="quarter" idx="12"/>
          </p:nvPr>
        </p:nvSpPr>
        <p:spPr/>
        <p:txBody>
          <a:bodyPr/>
          <a:lstStyle/>
          <a:p>
            <a:fld id="{FE62FFCF-E729-4387-A3E2-28FE91961BF8}" type="slidenum">
              <a:rPr lang="da-DK" smtClean="0"/>
              <a:t>‹nr.›</a:t>
            </a:fld>
            <a:endParaRPr lang="da-DK"/>
          </a:p>
        </p:txBody>
      </p:sp>
    </p:spTree>
    <p:extLst>
      <p:ext uri="{BB962C8B-B14F-4D97-AF65-F5344CB8AC3E}">
        <p14:creationId xmlns:p14="http://schemas.microsoft.com/office/powerpoint/2010/main" val="33868406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2F399F50-9958-476D-B900-F63A7064D0B7}"/>
              </a:ext>
            </a:extLst>
          </p:cNvPr>
          <p:cNvSpPr>
            <a:spLocks noGrp="1"/>
          </p:cNvSpPr>
          <p:nvPr>
            <p:ph type="dt" sz="half" idx="10"/>
          </p:nvPr>
        </p:nvSpPr>
        <p:spPr/>
        <p:txBody>
          <a:bodyPr/>
          <a:lstStyle/>
          <a:p>
            <a:r>
              <a:rPr lang="da-DK"/>
              <a:t>03.06.2019</a:t>
            </a:r>
          </a:p>
        </p:txBody>
      </p:sp>
      <p:sp>
        <p:nvSpPr>
          <p:cNvPr id="3" name="Pladsholder til sidefod 2">
            <a:extLst>
              <a:ext uri="{FF2B5EF4-FFF2-40B4-BE49-F238E27FC236}">
                <a16:creationId xmlns:a16="http://schemas.microsoft.com/office/drawing/2014/main" id="{8BB1E2F5-0395-4BF3-B9AF-8033AF0903AA}"/>
              </a:ext>
            </a:extLst>
          </p:cNvPr>
          <p:cNvSpPr>
            <a:spLocks noGrp="1"/>
          </p:cNvSpPr>
          <p:nvPr>
            <p:ph type="ftr" sz="quarter" idx="11"/>
          </p:nvPr>
        </p:nvSpPr>
        <p:spPr/>
        <p:txBody>
          <a:bodyPr/>
          <a:lstStyle/>
          <a:p>
            <a:r>
              <a:rPr lang="da-DK"/>
              <a:t>Bestyrelsesmøde</a:t>
            </a:r>
          </a:p>
        </p:txBody>
      </p:sp>
      <p:sp>
        <p:nvSpPr>
          <p:cNvPr id="4" name="Pladsholder til slidenummer 3">
            <a:extLst>
              <a:ext uri="{FF2B5EF4-FFF2-40B4-BE49-F238E27FC236}">
                <a16:creationId xmlns:a16="http://schemas.microsoft.com/office/drawing/2014/main" id="{D6152BDE-9B4B-4587-914C-EF4BF5D9E4AD}"/>
              </a:ext>
            </a:extLst>
          </p:cNvPr>
          <p:cNvSpPr>
            <a:spLocks noGrp="1"/>
          </p:cNvSpPr>
          <p:nvPr>
            <p:ph type="sldNum" sz="quarter" idx="12"/>
          </p:nvPr>
        </p:nvSpPr>
        <p:spPr/>
        <p:txBody>
          <a:bodyPr/>
          <a:lstStyle/>
          <a:p>
            <a:fld id="{FE62FFCF-E729-4387-A3E2-28FE91961BF8}" type="slidenum">
              <a:rPr lang="da-DK" smtClean="0"/>
              <a:t>‹nr.›</a:t>
            </a:fld>
            <a:endParaRPr lang="da-DK"/>
          </a:p>
        </p:txBody>
      </p:sp>
    </p:spTree>
    <p:extLst>
      <p:ext uri="{BB962C8B-B14F-4D97-AF65-F5344CB8AC3E}">
        <p14:creationId xmlns:p14="http://schemas.microsoft.com/office/powerpoint/2010/main" val="13559462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E39F03-28E7-4C21-A3B0-06E97CC4F84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A2F77BD-5846-4F0B-BAA3-3C38FD929E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6D97BC54-E820-45D8-9E2B-B29EB403D3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8E34EB68-7241-422D-89EB-CF2082611EA6}"/>
              </a:ext>
            </a:extLst>
          </p:cNvPr>
          <p:cNvSpPr>
            <a:spLocks noGrp="1"/>
          </p:cNvSpPr>
          <p:nvPr>
            <p:ph type="dt" sz="half" idx="10"/>
          </p:nvPr>
        </p:nvSpPr>
        <p:spPr/>
        <p:txBody>
          <a:bodyPr/>
          <a:lstStyle/>
          <a:p>
            <a:r>
              <a:rPr lang="da-DK"/>
              <a:t>03.06.2019</a:t>
            </a:r>
          </a:p>
        </p:txBody>
      </p:sp>
      <p:sp>
        <p:nvSpPr>
          <p:cNvPr id="6" name="Pladsholder til sidefod 5">
            <a:extLst>
              <a:ext uri="{FF2B5EF4-FFF2-40B4-BE49-F238E27FC236}">
                <a16:creationId xmlns:a16="http://schemas.microsoft.com/office/drawing/2014/main" id="{266E163D-3774-4971-8B0B-1B5BBA85C7E6}"/>
              </a:ext>
            </a:extLst>
          </p:cNvPr>
          <p:cNvSpPr>
            <a:spLocks noGrp="1"/>
          </p:cNvSpPr>
          <p:nvPr>
            <p:ph type="ftr" sz="quarter" idx="11"/>
          </p:nvPr>
        </p:nvSpPr>
        <p:spPr/>
        <p:txBody>
          <a:bodyPr/>
          <a:lstStyle/>
          <a:p>
            <a:r>
              <a:rPr lang="da-DK"/>
              <a:t>Bestyrelsesmøde</a:t>
            </a:r>
          </a:p>
        </p:txBody>
      </p:sp>
      <p:sp>
        <p:nvSpPr>
          <p:cNvPr id="7" name="Pladsholder til slidenummer 6">
            <a:extLst>
              <a:ext uri="{FF2B5EF4-FFF2-40B4-BE49-F238E27FC236}">
                <a16:creationId xmlns:a16="http://schemas.microsoft.com/office/drawing/2014/main" id="{D38EF7B1-1788-49BD-9146-D65A4C9CF1B9}"/>
              </a:ext>
            </a:extLst>
          </p:cNvPr>
          <p:cNvSpPr>
            <a:spLocks noGrp="1"/>
          </p:cNvSpPr>
          <p:nvPr>
            <p:ph type="sldNum" sz="quarter" idx="12"/>
          </p:nvPr>
        </p:nvSpPr>
        <p:spPr/>
        <p:txBody>
          <a:bodyPr/>
          <a:lstStyle/>
          <a:p>
            <a:fld id="{FE62FFCF-E729-4387-A3E2-28FE91961BF8}" type="slidenum">
              <a:rPr lang="da-DK" smtClean="0"/>
              <a:t>‹nr.›</a:t>
            </a:fld>
            <a:endParaRPr lang="da-DK"/>
          </a:p>
        </p:txBody>
      </p:sp>
    </p:spTree>
    <p:extLst>
      <p:ext uri="{BB962C8B-B14F-4D97-AF65-F5344CB8AC3E}">
        <p14:creationId xmlns:p14="http://schemas.microsoft.com/office/powerpoint/2010/main" val="19040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22EE82-378E-4938-B782-5110EDC8501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CDBBAA7A-729E-4E44-9673-51AAE537F3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D4CA21D4-9C67-4092-8D1D-47F065BC66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75102FFA-4E5A-451E-A794-2756776E100E}"/>
              </a:ext>
            </a:extLst>
          </p:cNvPr>
          <p:cNvSpPr>
            <a:spLocks noGrp="1"/>
          </p:cNvSpPr>
          <p:nvPr>
            <p:ph type="dt" sz="half" idx="10"/>
          </p:nvPr>
        </p:nvSpPr>
        <p:spPr/>
        <p:txBody>
          <a:bodyPr/>
          <a:lstStyle/>
          <a:p>
            <a:r>
              <a:rPr lang="da-DK"/>
              <a:t>03.06.2019</a:t>
            </a:r>
          </a:p>
        </p:txBody>
      </p:sp>
      <p:sp>
        <p:nvSpPr>
          <p:cNvPr id="6" name="Pladsholder til sidefod 5">
            <a:extLst>
              <a:ext uri="{FF2B5EF4-FFF2-40B4-BE49-F238E27FC236}">
                <a16:creationId xmlns:a16="http://schemas.microsoft.com/office/drawing/2014/main" id="{F6D5262F-4674-49CE-AC39-1FD2997909C9}"/>
              </a:ext>
            </a:extLst>
          </p:cNvPr>
          <p:cNvSpPr>
            <a:spLocks noGrp="1"/>
          </p:cNvSpPr>
          <p:nvPr>
            <p:ph type="ftr" sz="quarter" idx="11"/>
          </p:nvPr>
        </p:nvSpPr>
        <p:spPr/>
        <p:txBody>
          <a:bodyPr/>
          <a:lstStyle/>
          <a:p>
            <a:r>
              <a:rPr lang="da-DK"/>
              <a:t>Bestyrelsesmøde</a:t>
            </a:r>
          </a:p>
        </p:txBody>
      </p:sp>
      <p:sp>
        <p:nvSpPr>
          <p:cNvPr id="7" name="Pladsholder til slidenummer 6">
            <a:extLst>
              <a:ext uri="{FF2B5EF4-FFF2-40B4-BE49-F238E27FC236}">
                <a16:creationId xmlns:a16="http://schemas.microsoft.com/office/drawing/2014/main" id="{08FAFC85-6F5C-4A90-B581-1A7000951CC4}"/>
              </a:ext>
            </a:extLst>
          </p:cNvPr>
          <p:cNvSpPr>
            <a:spLocks noGrp="1"/>
          </p:cNvSpPr>
          <p:nvPr>
            <p:ph type="sldNum" sz="quarter" idx="12"/>
          </p:nvPr>
        </p:nvSpPr>
        <p:spPr/>
        <p:txBody>
          <a:bodyPr/>
          <a:lstStyle/>
          <a:p>
            <a:fld id="{56FA2479-42A9-452C-91E5-D4CEDF76D606}" type="slidenum">
              <a:rPr lang="da-DK" smtClean="0"/>
              <a:t>‹nr.›</a:t>
            </a:fld>
            <a:endParaRPr lang="da-DK"/>
          </a:p>
        </p:txBody>
      </p:sp>
    </p:spTree>
    <p:extLst>
      <p:ext uri="{BB962C8B-B14F-4D97-AF65-F5344CB8AC3E}">
        <p14:creationId xmlns:p14="http://schemas.microsoft.com/office/powerpoint/2010/main" val="31377767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D3ADBB-24E1-4BFD-A64A-E97DE37F960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D95C7502-B163-4C60-B178-EF77E07B36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3C1103FC-A1DA-43A0-B3BE-5B447FED7F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189E0D90-5C11-41EA-A208-8C3238F7B4A9}"/>
              </a:ext>
            </a:extLst>
          </p:cNvPr>
          <p:cNvSpPr>
            <a:spLocks noGrp="1"/>
          </p:cNvSpPr>
          <p:nvPr>
            <p:ph type="dt" sz="half" idx="10"/>
          </p:nvPr>
        </p:nvSpPr>
        <p:spPr/>
        <p:txBody>
          <a:bodyPr/>
          <a:lstStyle/>
          <a:p>
            <a:r>
              <a:rPr lang="da-DK"/>
              <a:t>03.06.2019</a:t>
            </a:r>
          </a:p>
        </p:txBody>
      </p:sp>
      <p:sp>
        <p:nvSpPr>
          <p:cNvPr id="6" name="Pladsholder til sidefod 5">
            <a:extLst>
              <a:ext uri="{FF2B5EF4-FFF2-40B4-BE49-F238E27FC236}">
                <a16:creationId xmlns:a16="http://schemas.microsoft.com/office/drawing/2014/main" id="{E585C457-50C0-4B82-BEED-9763E349E278}"/>
              </a:ext>
            </a:extLst>
          </p:cNvPr>
          <p:cNvSpPr>
            <a:spLocks noGrp="1"/>
          </p:cNvSpPr>
          <p:nvPr>
            <p:ph type="ftr" sz="quarter" idx="11"/>
          </p:nvPr>
        </p:nvSpPr>
        <p:spPr/>
        <p:txBody>
          <a:bodyPr/>
          <a:lstStyle/>
          <a:p>
            <a:r>
              <a:rPr lang="da-DK"/>
              <a:t>Bestyrelsesmøde</a:t>
            </a:r>
          </a:p>
        </p:txBody>
      </p:sp>
      <p:sp>
        <p:nvSpPr>
          <p:cNvPr id="7" name="Pladsholder til slidenummer 6">
            <a:extLst>
              <a:ext uri="{FF2B5EF4-FFF2-40B4-BE49-F238E27FC236}">
                <a16:creationId xmlns:a16="http://schemas.microsoft.com/office/drawing/2014/main" id="{A95522E1-D995-4686-A8D0-FD90ABC44CA1}"/>
              </a:ext>
            </a:extLst>
          </p:cNvPr>
          <p:cNvSpPr>
            <a:spLocks noGrp="1"/>
          </p:cNvSpPr>
          <p:nvPr>
            <p:ph type="sldNum" sz="quarter" idx="12"/>
          </p:nvPr>
        </p:nvSpPr>
        <p:spPr/>
        <p:txBody>
          <a:bodyPr/>
          <a:lstStyle/>
          <a:p>
            <a:fld id="{FE62FFCF-E729-4387-A3E2-28FE91961BF8}" type="slidenum">
              <a:rPr lang="da-DK" smtClean="0"/>
              <a:t>‹nr.›</a:t>
            </a:fld>
            <a:endParaRPr lang="da-DK"/>
          </a:p>
        </p:txBody>
      </p:sp>
    </p:spTree>
    <p:extLst>
      <p:ext uri="{BB962C8B-B14F-4D97-AF65-F5344CB8AC3E}">
        <p14:creationId xmlns:p14="http://schemas.microsoft.com/office/powerpoint/2010/main" val="19015208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3D6690-8EF8-43FB-80E7-B8EA21F408C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55247256-646C-4D8F-A1AB-A100C6391B55}"/>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9C2DFFE-1BAB-4608-B4A9-152A0426968E}"/>
              </a:ext>
            </a:extLst>
          </p:cNvPr>
          <p:cNvSpPr>
            <a:spLocks noGrp="1"/>
          </p:cNvSpPr>
          <p:nvPr>
            <p:ph type="dt" sz="half" idx="10"/>
          </p:nvPr>
        </p:nvSpPr>
        <p:spPr/>
        <p:txBody>
          <a:bodyPr/>
          <a:lstStyle/>
          <a:p>
            <a:r>
              <a:rPr lang="da-DK"/>
              <a:t>03.06.2019</a:t>
            </a:r>
          </a:p>
        </p:txBody>
      </p:sp>
      <p:sp>
        <p:nvSpPr>
          <p:cNvPr id="5" name="Pladsholder til sidefod 4">
            <a:extLst>
              <a:ext uri="{FF2B5EF4-FFF2-40B4-BE49-F238E27FC236}">
                <a16:creationId xmlns:a16="http://schemas.microsoft.com/office/drawing/2014/main" id="{C2150E4E-8DD7-412B-98C7-10C598DE0351}"/>
              </a:ext>
            </a:extLst>
          </p:cNvPr>
          <p:cNvSpPr>
            <a:spLocks noGrp="1"/>
          </p:cNvSpPr>
          <p:nvPr>
            <p:ph type="ftr" sz="quarter" idx="11"/>
          </p:nvPr>
        </p:nvSpPr>
        <p:spPr/>
        <p:txBody>
          <a:bodyPr/>
          <a:lstStyle/>
          <a:p>
            <a:r>
              <a:rPr lang="da-DK"/>
              <a:t>Bestyrelsesmøde</a:t>
            </a:r>
          </a:p>
        </p:txBody>
      </p:sp>
      <p:sp>
        <p:nvSpPr>
          <p:cNvPr id="6" name="Pladsholder til slidenummer 5">
            <a:extLst>
              <a:ext uri="{FF2B5EF4-FFF2-40B4-BE49-F238E27FC236}">
                <a16:creationId xmlns:a16="http://schemas.microsoft.com/office/drawing/2014/main" id="{999D47CE-A8E3-43EC-8D30-81594FAACEAA}"/>
              </a:ext>
            </a:extLst>
          </p:cNvPr>
          <p:cNvSpPr>
            <a:spLocks noGrp="1"/>
          </p:cNvSpPr>
          <p:nvPr>
            <p:ph type="sldNum" sz="quarter" idx="12"/>
          </p:nvPr>
        </p:nvSpPr>
        <p:spPr/>
        <p:txBody>
          <a:bodyPr/>
          <a:lstStyle/>
          <a:p>
            <a:fld id="{FE62FFCF-E729-4387-A3E2-28FE91961BF8}" type="slidenum">
              <a:rPr lang="da-DK" smtClean="0"/>
              <a:t>‹nr.›</a:t>
            </a:fld>
            <a:endParaRPr lang="da-DK"/>
          </a:p>
        </p:txBody>
      </p:sp>
    </p:spTree>
    <p:extLst>
      <p:ext uri="{BB962C8B-B14F-4D97-AF65-F5344CB8AC3E}">
        <p14:creationId xmlns:p14="http://schemas.microsoft.com/office/powerpoint/2010/main" val="15684378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97BD540E-6F65-4F5E-BD08-06212A3C693F}"/>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B2F46204-1905-4D83-B45B-2453D77CA98D}"/>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506B0A3-C11F-48AB-9DD2-78D1916F386C}"/>
              </a:ext>
            </a:extLst>
          </p:cNvPr>
          <p:cNvSpPr>
            <a:spLocks noGrp="1"/>
          </p:cNvSpPr>
          <p:nvPr>
            <p:ph type="dt" sz="half" idx="10"/>
          </p:nvPr>
        </p:nvSpPr>
        <p:spPr/>
        <p:txBody>
          <a:bodyPr/>
          <a:lstStyle/>
          <a:p>
            <a:r>
              <a:rPr lang="da-DK"/>
              <a:t>03.06.2019</a:t>
            </a:r>
          </a:p>
        </p:txBody>
      </p:sp>
      <p:sp>
        <p:nvSpPr>
          <p:cNvPr id="5" name="Pladsholder til sidefod 4">
            <a:extLst>
              <a:ext uri="{FF2B5EF4-FFF2-40B4-BE49-F238E27FC236}">
                <a16:creationId xmlns:a16="http://schemas.microsoft.com/office/drawing/2014/main" id="{EF8879D4-E1B3-44F9-848F-F274650477A6}"/>
              </a:ext>
            </a:extLst>
          </p:cNvPr>
          <p:cNvSpPr>
            <a:spLocks noGrp="1"/>
          </p:cNvSpPr>
          <p:nvPr>
            <p:ph type="ftr" sz="quarter" idx="11"/>
          </p:nvPr>
        </p:nvSpPr>
        <p:spPr/>
        <p:txBody>
          <a:bodyPr/>
          <a:lstStyle/>
          <a:p>
            <a:r>
              <a:rPr lang="da-DK"/>
              <a:t>Bestyrelsesmøde</a:t>
            </a:r>
          </a:p>
        </p:txBody>
      </p:sp>
      <p:sp>
        <p:nvSpPr>
          <p:cNvPr id="6" name="Pladsholder til slidenummer 5">
            <a:extLst>
              <a:ext uri="{FF2B5EF4-FFF2-40B4-BE49-F238E27FC236}">
                <a16:creationId xmlns:a16="http://schemas.microsoft.com/office/drawing/2014/main" id="{7792BE12-1597-4495-A8B6-0706FF7CE253}"/>
              </a:ext>
            </a:extLst>
          </p:cNvPr>
          <p:cNvSpPr>
            <a:spLocks noGrp="1"/>
          </p:cNvSpPr>
          <p:nvPr>
            <p:ph type="sldNum" sz="quarter" idx="12"/>
          </p:nvPr>
        </p:nvSpPr>
        <p:spPr/>
        <p:txBody>
          <a:bodyPr/>
          <a:lstStyle/>
          <a:p>
            <a:fld id="{FE62FFCF-E729-4387-A3E2-28FE91961BF8}" type="slidenum">
              <a:rPr lang="da-DK" smtClean="0"/>
              <a:t>‹nr.›</a:t>
            </a:fld>
            <a:endParaRPr lang="da-DK"/>
          </a:p>
        </p:txBody>
      </p:sp>
    </p:spTree>
    <p:extLst>
      <p:ext uri="{BB962C8B-B14F-4D97-AF65-F5344CB8AC3E}">
        <p14:creationId xmlns:p14="http://schemas.microsoft.com/office/powerpoint/2010/main" val="2310382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AF9347-2415-4B0F-8961-DE87AC2F84F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4D8C584B-DC54-4878-9FD8-430CAB5883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B3B1C094-6282-4536-95DB-BB683333E6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8B3AA24D-E773-476F-AF6B-0CCD628D85DB}"/>
              </a:ext>
            </a:extLst>
          </p:cNvPr>
          <p:cNvSpPr>
            <a:spLocks noGrp="1"/>
          </p:cNvSpPr>
          <p:nvPr>
            <p:ph type="dt" sz="half" idx="10"/>
          </p:nvPr>
        </p:nvSpPr>
        <p:spPr/>
        <p:txBody>
          <a:bodyPr/>
          <a:lstStyle/>
          <a:p>
            <a:r>
              <a:rPr lang="da-DK"/>
              <a:t>03.06.2019</a:t>
            </a:r>
          </a:p>
        </p:txBody>
      </p:sp>
      <p:sp>
        <p:nvSpPr>
          <p:cNvPr id="6" name="Pladsholder til sidefod 5">
            <a:extLst>
              <a:ext uri="{FF2B5EF4-FFF2-40B4-BE49-F238E27FC236}">
                <a16:creationId xmlns:a16="http://schemas.microsoft.com/office/drawing/2014/main" id="{882715AE-6AF6-4F9A-A8D3-0A8B4BB6B735}"/>
              </a:ext>
            </a:extLst>
          </p:cNvPr>
          <p:cNvSpPr>
            <a:spLocks noGrp="1"/>
          </p:cNvSpPr>
          <p:nvPr>
            <p:ph type="ftr" sz="quarter" idx="11"/>
          </p:nvPr>
        </p:nvSpPr>
        <p:spPr/>
        <p:txBody>
          <a:bodyPr/>
          <a:lstStyle/>
          <a:p>
            <a:r>
              <a:rPr lang="da-DK"/>
              <a:t>Bestyrelsesmøde</a:t>
            </a:r>
          </a:p>
        </p:txBody>
      </p:sp>
      <p:sp>
        <p:nvSpPr>
          <p:cNvPr id="7" name="Pladsholder til slidenummer 6">
            <a:extLst>
              <a:ext uri="{FF2B5EF4-FFF2-40B4-BE49-F238E27FC236}">
                <a16:creationId xmlns:a16="http://schemas.microsoft.com/office/drawing/2014/main" id="{B9E47989-25D9-48CE-84A8-89D35417C37A}"/>
              </a:ext>
            </a:extLst>
          </p:cNvPr>
          <p:cNvSpPr>
            <a:spLocks noGrp="1"/>
          </p:cNvSpPr>
          <p:nvPr>
            <p:ph type="sldNum" sz="quarter" idx="12"/>
          </p:nvPr>
        </p:nvSpPr>
        <p:spPr/>
        <p:txBody>
          <a:bodyPr/>
          <a:lstStyle/>
          <a:p>
            <a:fld id="{56FA2479-42A9-452C-91E5-D4CEDF76D606}" type="slidenum">
              <a:rPr lang="da-DK" smtClean="0"/>
              <a:t>‹nr.›</a:t>
            </a:fld>
            <a:endParaRPr lang="da-DK"/>
          </a:p>
        </p:txBody>
      </p:sp>
    </p:spTree>
    <p:extLst>
      <p:ext uri="{BB962C8B-B14F-4D97-AF65-F5344CB8AC3E}">
        <p14:creationId xmlns:p14="http://schemas.microsoft.com/office/powerpoint/2010/main" val="347153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microsoft.com/office/2007/relationships/hdphoto" Target="../media/hdphoto1.wdp"/><Relationship Id="rId20" Type="http://schemas.microsoft.com/office/2007/relationships/hdphoto" Target="../media/hdphoto3.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2.png"/><Relationship Id="rId3" Type="http://schemas.openxmlformats.org/officeDocument/2006/relationships/slideLayout" Target="../slideLayouts/slideLayout16.xml"/><Relationship Id="rId21" Type="http://schemas.microsoft.com/office/2007/relationships/hdphoto" Target="../media/hdphoto3.wdp"/><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microsoft.com/office/2007/relationships/hdphoto" Target="../media/hdphoto1.wdp"/><Relationship Id="rId2" Type="http://schemas.openxmlformats.org/officeDocument/2006/relationships/slideLayout" Target="../slideLayouts/slideLayout15.xml"/><Relationship Id="rId16" Type="http://schemas.openxmlformats.org/officeDocument/2006/relationships/image" Target="../media/image1.png"/><Relationship Id="rId20"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19" Type="http://schemas.microsoft.com/office/2007/relationships/hdphoto" Target="../media/hdphoto2.wdp"/><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4.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35.jpe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image" Target="../media/image36.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10" Type="http://schemas.openxmlformats.org/officeDocument/2006/relationships/theme" Target="../theme/theme6.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DEF8B5D9-E6AA-473A-9DC1-601376BE4365}"/>
              </a:ext>
            </a:extLst>
          </p:cNvPr>
          <p:cNvPicPr>
            <a:picLocks noChangeAspect="1"/>
          </p:cNvPicPr>
          <p:nvPr userDrawn="1"/>
        </p:nvPicPr>
        <p:blipFill>
          <a:blip r:embed="rId15">
            <a:duotone>
              <a:prstClr val="black"/>
              <a:srgbClr val="FFC635">
                <a:tint val="45000"/>
                <a:satMod val="400000"/>
              </a:srgbClr>
            </a:duotone>
            <a:alphaModFix amt="70000"/>
            <a:extLst>
              <a:ext uri="{BEBA8EAE-BF5A-486C-A8C5-ECC9F3942E4B}">
                <a14:imgProps xmlns:a14="http://schemas.microsoft.com/office/drawing/2010/main">
                  <a14:imgLayer r:embed="rId16">
                    <a14:imgEffect>
                      <a14:brightnessContrast bright="40000"/>
                    </a14:imgEffect>
                  </a14:imgLayer>
                </a14:imgProps>
              </a:ext>
            </a:extLst>
          </a:blip>
          <a:stretch>
            <a:fillRect/>
          </a:stretch>
        </p:blipFill>
        <p:spPr>
          <a:xfrm>
            <a:off x="7280901" y="923536"/>
            <a:ext cx="4911099" cy="5934464"/>
          </a:xfrm>
          <a:prstGeom prst="rect">
            <a:avLst/>
          </a:prstGeom>
        </p:spPr>
      </p:pic>
      <p:sp>
        <p:nvSpPr>
          <p:cNvPr id="2" name="Pladsholder til titel 1">
            <a:extLst>
              <a:ext uri="{FF2B5EF4-FFF2-40B4-BE49-F238E27FC236}">
                <a16:creationId xmlns:a16="http://schemas.microsoft.com/office/drawing/2014/main" id="{0848543B-4E99-496E-8F0E-C9A628C65E13}"/>
              </a:ext>
            </a:extLst>
          </p:cNvPr>
          <p:cNvSpPr>
            <a:spLocks noGrp="1"/>
          </p:cNvSpPr>
          <p:nvPr>
            <p:ph type="title"/>
          </p:nvPr>
        </p:nvSpPr>
        <p:spPr>
          <a:xfrm>
            <a:off x="838200" y="597843"/>
            <a:ext cx="10515600" cy="639710"/>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E8FCA3E8-B200-49D2-B863-35ED891F9364}"/>
              </a:ext>
            </a:extLst>
          </p:cNvPr>
          <p:cNvSpPr>
            <a:spLocks noGrp="1"/>
          </p:cNvSpPr>
          <p:nvPr>
            <p:ph type="body" idx="1"/>
          </p:nvPr>
        </p:nvSpPr>
        <p:spPr>
          <a:xfrm>
            <a:off x="838200" y="1502738"/>
            <a:ext cx="10515600" cy="4674225"/>
          </a:xfrm>
          <a:prstGeom prst="rect">
            <a:avLst/>
          </a:prstGeom>
        </p:spPr>
        <p:txBody>
          <a:bodyPr vert="horz" lIns="91440" tIns="45720" rIns="91440" bIns="45720" rtlCol="0">
            <a:normAutofit/>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Rectangle 19">
            <a:extLst>
              <a:ext uri="{FF2B5EF4-FFF2-40B4-BE49-F238E27FC236}">
                <a16:creationId xmlns:a16="http://schemas.microsoft.com/office/drawing/2014/main" id="{A3868355-6E6F-4D89-B310-8224C42EB83F}"/>
              </a:ext>
            </a:extLst>
          </p:cNvPr>
          <p:cNvSpPr/>
          <p:nvPr userDrawn="1"/>
        </p:nvSpPr>
        <p:spPr>
          <a:xfrm>
            <a:off x="0" y="2"/>
            <a:ext cx="12192000" cy="332655"/>
          </a:xfrm>
          <a:prstGeom prst="rect">
            <a:avLst/>
          </a:prstGeom>
          <a:solidFill>
            <a:srgbClr val="25873B">
              <a:tint val="66000"/>
              <a:satMod val="160000"/>
            </a:srgbClr>
          </a:solidFill>
          <a:ln w="381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Billede 11">
            <a:extLst>
              <a:ext uri="{FF2B5EF4-FFF2-40B4-BE49-F238E27FC236}">
                <a16:creationId xmlns:a16="http://schemas.microsoft.com/office/drawing/2014/main" id="{BD8FDA67-4847-4937-A91B-80BF1C0733B8}"/>
              </a:ext>
            </a:extLst>
          </p:cNvPr>
          <p:cNvPicPr>
            <a:picLocks noChangeAspect="1"/>
          </p:cNvPicPr>
          <p:nvPr userDrawn="1"/>
        </p:nvPicPr>
        <p:blipFill>
          <a:blip r:embed="rId17">
            <a:extLst>
              <a:ext uri="{BEBA8EAE-BF5A-486C-A8C5-ECC9F3942E4B}">
                <a14:imgProps xmlns:a14="http://schemas.microsoft.com/office/drawing/2010/main">
                  <a14:imgLayer r:embed="rId18">
                    <a14:imgEffect>
                      <a14:backgroundRemoval t="6569" b="89781" l="9375" r="89844">
                        <a14:foregroundMark x1="74219" y1="27372" x2="74219" y2="27372"/>
                        <a14:foregroundMark x1="45313" y1="16788" x2="45313" y2="16788"/>
                        <a14:foregroundMark x1="25781" y1="28467" x2="25781" y2="28467"/>
                        <a14:foregroundMark x1="14063" y1="47080" x2="14063" y2="47080"/>
                        <a14:foregroundMark x1="25781" y1="68978" x2="25781" y2="68978"/>
                        <a14:foregroundMark x1="74219" y1="67883" x2="74219" y2="67883"/>
                        <a14:foregroundMark x1="50000" y1="85766" x2="50000" y2="85766"/>
                        <a14:foregroundMark x1="47656" y1="6569" x2="47656" y2="6569"/>
                      </a14:backgroundRemoval>
                    </a14:imgEffect>
                  </a14:imgLayer>
                </a14:imgProps>
              </a:ext>
            </a:extLst>
          </a:blip>
          <a:stretch>
            <a:fillRect/>
          </a:stretch>
        </p:blipFill>
        <p:spPr>
          <a:xfrm>
            <a:off x="203068" y="-2899"/>
            <a:ext cx="156756" cy="335556"/>
          </a:xfrm>
          <a:prstGeom prst="rect">
            <a:avLst/>
          </a:prstGeom>
        </p:spPr>
      </p:pic>
      <p:pic>
        <p:nvPicPr>
          <p:cNvPr id="18" name="Billede 17" descr="Et billede, der indeholder clipart&#10;&#10;Automatisk oprettet beskrivelse">
            <a:extLst>
              <a:ext uri="{FF2B5EF4-FFF2-40B4-BE49-F238E27FC236}">
                <a16:creationId xmlns:a16="http://schemas.microsoft.com/office/drawing/2014/main" id="{494C534B-6225-4D14-91EC-E2E0D630A533}"/>
              </a:ext>
            </a:extLst>
          </p:cNvPr>
          <p:cNvPicPr>
            <a:picLocks noChangeAspect="1"/>
          </p:cNvPicPr>
          <p:nvPr userDrawn="1"/>
        </p:nvPicPr>
        <p:blipFill rotWithShape="1">
          <a:blip r:embed="rId19">
            <a:extLst>
              <a:ext uri="{BEBA8EAE-BF5A-486C-A8C5-ECC9F3942E4B}">
                <a14:imgProps xmlns:a14="http://schemas.microsoft.com/office/drawing/2010/main">
                  <a14:imgLayer r:embed="rId20">
                    <a14:imgEffect>
                      <a14:backgroundRemoval t="9455" b="94909" l="7437" r="97344">
                        <a14:foregroundMark x1="11554" y1="28727" x2="11554" y2="28727"/>
                        <a14:foregroundMark x1="7437" y1="15273" x2="7437" y2="15273"/>
                        <a14:foregroundMark x1="7437" y1="15273" x2="7437" y2="15273"/>
                        <a14:foregroundMark x1="7437" y1="15273" x2="7437" y2="15273"/>
                        <a14:foregroundMark x1="7437" y1="15273" x2="7437" y2="15273"/>
                        <a14:foregroundMark x1="7437" y1="15273" x2="7437" y2="15273"/>
                        <a14:foregroundMark x1="12749" y1="26909" x2="12749" y2="26909"/>
                        <a14:foregroundMark x1="12749" y1="26909" x2="12749" y2="26909"/>
                        <a14:foregroundMark x1="41434" y1="44000" x2="41434" y2="44000"/>
                        <a14:foregroundMark x1="48871" y1="38909" x2="48871" y2="38909"/>
                        <a14:foregroundMark x1="61886" y1="40727" x2="61886" y2="40727"/>
                        <a14:foregroundMark x1="77424" y1="39636" x2="77424" y2="39636"/>
                        <a14:foregroundMark x1="87915" y1="41455" x2="87915" y2="41455"/>
                        <a14:foregroundMark x1="97344" y1="41455" x2="97344" y2="41455"/>
                        <a14:foregroundMark x1="88845" y1="89455" x2="88845" y2="89455"/>
                        <a14:foregroundMark x1="91766" y1="89818" x2="91766" y2="89818"/>
                        <a14:foregroundMark x1="91766" y1="91273" x2="91766" y2="91273"/>
                        <a14:foregroundMark x1="96414" y1="91636" x2="96414" y2="91636"/>
                        <a14:foregroundMark x1="97344" y1="87636" x2="97344" y2="87636"/>
                        <a14:foregroundMark x1="84462" y1="89818" x2="84462" y2="89818"/>
                        <a14:foregroundMark x1="77822" y1="89818" x2="77822" y2="89818"/>
                        <a14:foregroundMark x1="68924" y1="88727" x2="68924" y2="88727"/>
                        <a14:foregroundMark x1="62284" y1="92000" x2="62284" y2="92000"/>
                        <a14:foregroundMark x1="56972" y1="91273" x2="56972" y2="91273"/>
                        <a14:foregroundMark x1="51926" y1="92000" x2="51926" y2="92000"/>
                        <a14:foregroundMark x1="47145" y1="90909" x2="47145" y2="90909"/>
                        <a14:foregroundMark x1="40239" y1="92727" x2="40239" y2="92727"/>
                        <a14:foregroundMark x1="37450" y1="92727" x2="37450" y2="92727"/>
                        <a14:foregroundMark x1="33466" y1="91273" x2="33466" y2="91273"/>
                        <a14:foregroundMark x1="31076" y1="90909" x2="31076" y2="90909"/>
                        <a14:foregroundMark x1="28287" y1="90909" x2="28287" y2="90909"/>
                        <a14:foregroundMark x1="24037" y1="89091" x2="24037" y2="89091"/>
                        <a14:foregroundMark x1="39973" y1="90909" x2="39973" y2="90909"/>
                        <a14:foregroundMark x1="41036" y1="89455" x2="41036" y2="89455"/>
                        <a14:foregroundMark x1="41301" y1="92364" x2="41301" y2="92364"/>
                        <a14:foregroundMark x1="39973" y1="92727" x2="39973" y2="92727"/>
                        <a14:foregroundMark x1="39973" y1="93818" x2="39973" y2="93818"/>
                        <a14:foregroundMark x1="39973" y1="93091" x2="39973" y2="93091"/>
                        <a14:foregroundMark x1="40106" y1="92364" x2="40106" y2="92364"/>
                        <a14:foregroundMark x1="35989" y1="88727" x2="35989" y2="88727"/>
                        <a14:foregroundMark x1="26428" y1="92364" x2="26428" y2="92364"/>
                        <a14:foregroundMark x1="39973" y1="92364" x2="39973" y2="92364"/>
                        <a14:foregroundMark x1="40106" y1="92364" x2="40106" y2="92364"/>
                        <a14:foregroundMark x1="39973" y1="92364" x2="39973" y2="92364"/>
                        <a14:foregroundMark x1="40106" y1="92364" x2="40106" y2="92364"/>
                        <a14:foregroundMark x1="40106" y1="92364" x2="40106" y2="92364"/>
                        <a14:foregroundMark x1="40106" y1="92364" x2="40106" y2="92364"/>
                        <a14:foregroundMark x1="40106" y1="92364" x2="40106" y2="92364"/>
                        <a14:foregroundMark x1="40106" y1="92364" x2="39973" y2="93455"/>
                        <a14:foregroundMark x1="49514" y1="84727" x2="49535" y2="84364"/>
                        <a14:foregroundMark x1="49450" y1="85818" x2="49514" y2="84727"/>
                        <a14:foregroundMark x1="49514" y1="84727" x2="49450" y2="85818"/>
                        <a14:foregroundMark x1="49535" y1="84364" x2="49514" y2="84727"/>
                        <a14:foregroundMark x1="49586" y1="83497" x2="49535" y2="84364"/>
                        <a14:foregroundMark x1="49216" y1="89818" x2="49237" y2="89469"/>
                        <a14:foregroundMark x1="49195" y1="90182" x2="49216" y2="89818"/>
                        <a14:foregroundMark x1="49174" y1="90545" x2="49195" y2="90182"/>
                        <a14:foregroundMark x1="49153" y1="90909" x2="49174" y2="90545"/>
                        <a14:foregroundMark x1="49132" y1="91273" x2="49153" y2="90909"/>
                        <a14:foregroundMark x1="49111" y1="91636" x2="49132" y2="91273"/>
                        <a14:foregroundMark x1="49090" y1="92000" x2="49111" y2="91636"/>
                        <a14:foregroundMark x1="49004" y1="93455" x2="49090" y2="92000"/>
                        <a14:foregroundMark x1="49004" y1="85091" x2="49004" y2="85091"/>
                        <a14:foregroundMark x1="69588" y1="88727" x2="69588" y2="88727"/>
                        <a14:foregroundMark x1="71182" y1="92727" x2="71182" y2="92727"/>
                        <a14:foregroundMark x1="93094" y1="94909" x2="93094" y2="94909"/>
                        <a14:backgroundMark x1="27357" y1="92364" x2="27357" y2="92364"/>
                        <a14:backgroundMark x1="40505" y1="92364" x2="40505" y2="92364"/>
                        <a14:backgroundMark x1="40505" y1="92364" x2="40505" y2="92364"/>
                        <a14:backgroundMark x1="40372" y1="92364" x2="40372" y2="92364"/>
                        <a14:backgroundMark x1="49270" y1="88727" x2="49270" y2="88727"/>
                        <a14:backgroundMark x1="49137" y1="88364" x2="49137" y2="88364"/>
                        <a14:backgroundMark x1="49402" y1="88364" x2="49535" y2="89091"/>
                        <a14:backgroundMark x1="49402" y1="89818" x2="49535" y2="86909"/>
                        <a14:backgroundMark x1="49535" y1="87273" x2="49535" y2="87273"/>
                        <a14:backgroundMark x1="49535" y1="86909" x2="49801" y2="86182"/>
                        <a14:backgroundMark x1="49535" y1="86545" x2="49535" y2="86545"/>
                        <a14:backgroundMark x1="49535" y1="85818" x2="49535" y2="85818"/>
                        <a14:backgroundMark x1="49668" y1="85818" x2="49668" y2="85818"/>
                        <a14:backgroundMark x1="49801" y1="84727" x2="49801" y2="84727"/>
                        <a14:backgroundMark x1="49668" y1="84364" x2="49668" y2="84364"/>
                        <a14:backgroundMark x1="49668" y1="84727" x2="49668" y2="84727"/>
                        <a14:backgroundMark x1="49535" y1="84727" x2="49535" y2="84727"/>
                        <a14:backgroundMark x1="49004" y1="88364" x2="49004" y2="88364"/>
                        <a14:backgroundMark x1="49535" y1="86545" x2="49535" y2="86545"/>
                        <a14:backgroundMark x1="49004" y1="86909" x2="49004" y2="86909"/>
                        <a14:backgroundMark x1="49270" y1="86909" x2="49402" y2="86909"/>
                        <a14:backgroundMark x1="49402" y1="87273" x2="49402" y2="87273"/>
                        <a14:backgroundMark x1="49137" y1="88364" x2="49137" y2="88364"/>
                        <a14:backgroundMark x1="49004" y1="88364" x2="49004" y2="88364"/>
                        <a14:backgroundMark x1="49004" y1="89455" x2="49004" y2="89455"/>
                        <a14:backgroundMark x1="49004" y1="90182" x2="49004" y2="90182"/>
                        <a14:backgroundMark x1="49402" y1="89455" x2="49402" y2="89455"/>
                        <a14:backgroundMark x1="49402" y1="89818" x2="49402" y2="89818"/>
                        <a14:backgroundMark x1="49270" y1="90182" x2="49270" y2="90182"/>
                        <a14:backgroundMark x1="49270" y1="90545" x2="49270" y2="90545"/>
                        <a14:backgroundMark x1="49137" y1="90909" x2="49137" y2="90909"/>
                        <a14:backgroundMark x1="49137" y1="90909" x2="49137" y2="90909"/>
                        <a14:backgroundMark x1="49402" y1="90909" x2="49402" y2="90909"/>
                        <a14:backgroundMark x1="49270" y1="91273" x2="49270" y2="91273"/>
                        <a14:backgroundMark x1="49270" y1="91636" x2="49270" y2="91636"/>
                        <a14:backgroundMark x1="49004" y1="90909" x2="49004" y2="90909"/>
                        <a14:backgroundMark x1="49004" y1="90909" x2="49004" y2="90909"/>
                        <a14:backgroundMark x1="49137" y1="90909" x2="49137" y2="90909"/>
                        <a14:backgroundMark x1="49137" y1="90909" x2="49137" y2="90909"/>
                        <a14:backgroundMark x1="49137" y1="91273" x2="49137" y2="91273"/>
                        <a14:backgroundMark x1="49270" y1="91636" x2="49270" y2="91636"/>
                        <a14:backgroundMark x1="49270" y1="90909" x2="49270" y2="90909"/>
                        <a14:backgroundMark x1="49535" y1="91636" x2="49535" y2="91636"/>
                        <a14:backgroundMark x1="49535" y1="91636" x2="49535" y2="91636"/>
                        <a14:backgroundMark x1="49535" y1="92000" x2="49535" y2="92000"/>
                        <a14:backgroundMark x1="69721" y1="92727" x2="69721" y2="92727"/>
                        <a14:backgroundMark x1="69987" y1="85818" x2="69987" y2="85818"/>
                        <a14:backgroundMark x1="87915" y1="90909" x2="87915" y2="90909"/>
                        <a14:backgroundMark x1="93227" y1="89091" x2="93227" y2="89091"/>
                      </a14:backgroundRemoval>
                    </a14:imgEffect>
                  </a14:imgLayer>
                </a14:imgProps>
              </a:ext>
              <a:ext uri="{28A0092B-C50C-407E-A947-70E740481C1C}">
                <a14:useLocalDpi xmlns:a14="http://schemas.microsoft.com/office/drawing/2010/main" val="0"/>
              </a:ext>
            </a:extLst>
          </a:blip>
          <a:srcRect l="19396" t="79946"/>
          <a:stretch/>
        </p:blipFill>
        <p:spPr>
          <a:xfrm>
            <a:off x="394993" y="84462"/>
            <a:ext cx="1849976" cy="165464"/>
          </a:xfrm>
          <a:prstGeom prst="rect">
            <a:avLst/>
          </a:prstGeom>
        </p:spPr>
      </p:pic>
      <p:cxnSp>
        <p:nvCxnSpPr>
          <p:cNvPr id="20" name="Lige forbindelse 19">
            <a:extLst>
              <a:ext uri="{FF2B5EF4-FFF2-40B4-BE49-F238E27FC236}">
                <a16:creationId xmlns:a16="http://schemas.microsoft.com/office/drawing/2014/main" id="{0F75DA17-06D9-4C09-950C-427845830BF4}"/>
              </a:ext>
            </a:extLst>
          </p:cNvPr>
          <p:cNvCxnSpPr>
            <a:cxnSpLocks/>
          </p:cNvCxnSpPr>
          <p:nvPr userDrawn="1"/>
        </p:nvCxnSpPr>
        <p:spPr>
          <a:xfrm>
            <a:off x="0" y="332657"/>
            <a:ext cx="12192000" cy="0"/>
          </a:xfrm>
          <a:prstGeom prst="line">
            <a:avLst/>
          </a:prstGeom>
          <a:ln w="9525">
            <a:solidFill>
              <a:srgbClr val="FFC635"/>
            </a:solidFill>
          </a:ln>
        </p:spPr>
        <p:style>
          <a:lnRef idx="1">
            <a:schemeClr val="accent1"/>
          </a:lnRef>
          <a:fillRef idx="0">
            <a:schemeClr val="accent1"/>
          </a:fillRef>
          <a:effectRef idx="0">
            <a:schemeClr val="accent1"/>
          </a:effectRef>
          <a:fontRef idx="minor">
            <a:schemeClr val="tx1"/>
          </a:fontRef>
        </p:style>
      </p:cxnSp>
      <p:sp>
        <p:nvSpPr>
          <p:cNvPr id="6" name="Pladsholder til slidenummer 5">
            <a:extLst>
              <a:ext uri="{FF2B5EF4-FFF2-40B4-BE49-F238E27FC236}">
                <a16:creationId xmlns:a16="http://schemas.microsoft.com/office/drawing/2014/main" id="{37E25E36-EF0C-46FA-AE4E-CB15FA3DA8C6}"/>
              </a:ext>
            </a:extLst>
          </p:cNvPr>
          <p:cNvSpPr>
            <a:spLocks noGrp="1"/>
          </p:cNvSpPr>
          <p:nvPr>
            <p:ph type="sldNum" sz="quarter" idx="4"/>
          </p:nvPr>
        </p:nvSpPr>
        <p:spPr>
          <a:xfrm>
            <a:off x="11525544" y="72066"/>
            <a:ext cx="542925" cy="196131"/>
          </a:xfrm>
          <a:prstGeom prst="rect">
            <a:avLst/>
          </a:prstGeom>
        </p:spPr>
        <p:txBody>
          <a:bodyPr vert="horz" lIns="91440" tIns="45720" rIns="91440" bIns="45720" rtlCol="0" anchor="ctr"/>
          <a:lstStyle>
            <a:lvl1pPr algn="r">
              <a:defRPr sz="1200">
                <a:solidFill>
                  <a:schemeClr val="tx1">
                    <a:tint val="75000"/>
                  </a:schemeClr>
                </a:solidFill>
              </a:defRPr>
            </a:lvl1pPr>
          </a:lstStyle>
          <a:p>
            <a:fld id="{56FA2479-42A9-452C-91E5-D4CEDF76D606}" type="slidenum">
              <a:rPr lang="da-DK" smtClean="0"/>
              <a:t>‹nr.›</a:t>
            </a:fld>
            <a:endParaRPr lang="da-DK" dirty="0"/>
          </a:p>
        </p:txBody>
      </p:sp>
      <p:sp>
        <p:nvSpPr>
          <p:cNvPr id="5" name="Pladsholder til sidefod 4">
            <a:extLst>
              <a:ext uri="{FF2B5EF4-FFF2-40B4-BE49-F238E27FC236}">
                <a16:creationId xmlns:a16="http://schemas.microsoft.com/office/drawing/2014/main" id="{83E1F84E-22CE-4E5A-BF41-A2402101B458}"/>
              </a:ext>
            </a:extLst>
          </p:cNvPr>
          <p:cNvSpPr>
            <a:spLocks noGrp="1"/>
          </p:cNvSpPr>
          <p:nvPr>
            <p:ph type="ftr" sz="quarter" idx="3"/>
          </p:nvPr>
        </p:nvSpPr>
        <p:spPr>
          <a:xfrm>
            <a:off x="4024312" y="69057"/>
            <a:ext cx="4143375" cy="19613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a:t>Bestyrelsesmøde</a:t>
            </a:r>
            <a:endParaRPr lang="da-DK" dirty="0"/>
          </a:p>
        </p:txBody>
      </p:sp>
      <p:sp>
        <p:nvSpPr>
          <p:cNvPr id="4" name="Pladsholder til dato 3">
            <a:extLst>
              <a:ext uri="{FF2B5EF4-FFF2-40B4-BE49-F238E27FC236}">
                <a16:creationId xmlns:a16="http://schemas.microsoft.com/office/drawing/2014/main" id="{EAB8E3CD-746F-402D-8DD6-7A297CD53D1A}"/>
              </a:ext>
            </a:extLst>
          </p:cNvPr>
          <p:cNvSpPr>
            <a:spLocks noGrp="1"/>
          </p:cNvSpPr>
          <p:nvPr>
            <p:ph type="dt" sz="half" idx="2"/>
          </p:nvPr>
        </p:nvSpPr>
        <p:spPr>
          <a:xfrm>
            <a:off x="10611144" y="70689"/>
            <a:ext cx="914400" cy="196132"/>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a-DK"/>
              <a:t>03.06.2019</a:t>
            </a:r>
            <a:endParaRPr lang="da-DK" dirty="0"/>
          </a:p>
        </p:txBody>
      </p:sp>
      <p:cxnSp>
        <p:nvCxnSpPr>
          <p:cNvPr id="10" name="Lige forbindelse 9">
            <a:extLst>
              <a:ext uri="{FF2B5EF4-FFF2-40B4-BE49-F238E27FC236}">
                <a16:creationId xmlns:a16="http://schemas.microsoft.com/office/drawing/2014/main" id="{9020E0EA-BA97-4A18-976F-2E161CD08072}"/>
              </a:ext>
            </a:extLst>
          </p:cNvPr>
          <p:cNvCxnSpPr/>
          <p:nvPr userDrawn="1"/>
        </p:nvCxnSpPr>
        <p:spPr>
          <a:xfrm>
            <a:off x="838200" y="1237553"/>
            <a:ext cx="10515600" cy="0"/>
          </a:xfrm>
          <a:prstGeom prst="line">
            <a:avLst/>
          </a:prstGeom>
          <a:ln>
            <a:solidFill>
              <a:srgbClr val="2587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104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defTabSz="914400" rtl="0" eaLnBrk="1" latinLnBrk="0" hangingPunct="1">
        <a:lnSpc>
          <a:spcPct val="90000"/>
        </a:lnSpc>
        <a:spcBef>
          <a:spcPct val="0"/>
        </a:spcBef>
        <a:buNone/>
        <a:defRPr sz="4400" kern="1200">
          <a:solidFill>
            <a:schemeClr val="bg2">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DEF8B5D9-E6AA-473A-9DC1-601376BE4365}"/>
              </a:ext>
            </a:extLst>
          </p:cNvPr>
          <p:cNvPicPr>
            <a:picLocks noChangeAspect="1"/>
          </p:cNvPicPr>
          <p:nvPr userDrawn="1"/>
        </p:nvPicPr>
        <p:blipFill>
          <a:blip r:embed="rId16">
            <a:duotone>
              <a:prstClr val="black"/>
              <a:srgbClr val="FFC635">
                <a:tint val="45000"/>
                <a:satMod val="400000"/>
              </a:srgbClr>
            </a:duotone>
            <a:alphaModFix amt="70000"/>
            <a:extLst>
              <a:ext uri="{BEBA8EAE-BF5A-486C-A8C5-ECC9F3942E4B}">
                <a14:imgProps xmlns:a14="http://schemas.microsoft.com/office/drawing/2010/main">
                  <a14:imgLayer r:embed="rId17">
                    <a14:imgEffect>
                      <a14:brightnessContrast bright="40000"/>
                    </a14:imgEffect>
                  </a14:imgLayer>
                </a14:imgProps>
              </a:ext>
            </a:extLst>
          </a:blip>
          <a:stretch>
            <a:fillRect/>
          </a:stretch>
        </p:blipFill>
        <p:spPr>
          <a:xfrm>
            <a:off x="7280901" y="923536"/>
            <a:ext cx="4911099" cy="5934464"/>
          </a:xfrm>
          <a:prstGeom prst="rect">
            <a:avLst/>
          </a:prstGeom>
        </p:spPr>
      </p:pic>
      <p:sp>
        <p:nvSpPr>
          <p:cNvPr id="2" name="Pladsholder til titel 1">
            <a:extLst>
              <a:ext uri="{FF2B5EF4-FFF2-40B4-BE49-F238E27FC236}">
                <a16:creationId xmlns:a16="http://schemas.microsoft.com/office/drawing/2014/main" id="{0848543B-4E99-496E-8F0E-C9A628C65E13}"/>
              </a:ext>
            </a:extLst>
          </p:cNvPr>
          <p:cNvSpPr>
            <a:spLocks noGrp="1"/>
          </p:cNvSpPr>
          <p:nvPr>
            <p:ph type="title"/>
          </p:nvPr>
        </p:nvSpPr>
        <p:spPr>
          <a:xfrm>
            <a:off x="838200" y="597843"/>
            <a:ext cx="10515600" cy="639710"/>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E8FCA3E8-B200-49D2-B863-35ED891F9364}"/>
              </a:ext>
            </a:extLst>
          </p:cNvPr>
          <p:cNvSpPr>
            <a:spLocks noGrp="1"/>
          </p:cNvSpPr>
          <p:nvPr>
            <p:ph type="body" idx="1"/>
          </p:nvPr>
        </p:nvSpPr>
        <p:spPr>
          <a:xfrm>
            <a:off x="838200" y="1502738"/>
            <a:ext cx="10515600" cy="4674225"/>
          </a:xfrm>
          <a:prstGeom prst="rect">
            <a:avLst/>
          </a:prstGeom>
        </p:spPr>
        <p:txBody>
          <a:bodyPr vert="horz" lIns="91440" tIns="45720" rIns="91440" bIns="45720" rtlCol="0">
            <a:normAutofit/>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7" name="Rectangle 19">
            <a:extLst>
              <a:ext uri="{FF2B5EF4-FFF2-40B4-BE49-F238E27FC236}">
                <a16:creationId xmlns:a16="http://schemas.microsoft.com/office/drawing/2014/main" id="{A3868355-6E6F-4D89-B310-8224C42EB83F}"/>
              </a:ext>
            </a:extLst>
          </p:cNvPr>
          <p:cNvSpPr/>
          <p:nvPr userDrawn="1"/>
        </p:nvSpPr>
        <p:spPr>
          <a:xfrm>
            <a:off x="0" y="2"/>
            <a:ext cx="12192000" cy="332655"/>
          </a:xfrm>
          <a:prstGeom prst="rect">
            <a:avLst/>
          </a:prstGeom>
          <a:solidFill>
            <a:srgbClr val="25873B">
              <a:tint val="66000"/>
              <a:satMod val="160000"/>
            </a:srgbClr>
          </a:solidFill>
          <a:ln w="381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Billede 11">
            <a:extLst>
              <a:ext uri="{FF2B5EF4-FFF2-40B4-BE49-F238E27FC236}">
                <a16:creationId xmlns:a16="http://schemas.microsoft.com/office/drawing/2014/main" id="{BD8FDA67-4847-4937-A91B-80BF1C0733B8}"/>
              </a:ext>
            </a:extLst>
          </p:cNvPr>
          <p:cNvPicPr>
            <a:picLocks noChangeAspect="1"/>
          </p:cNvPicPr>
          <p:nvPr userDrawn="1"/>
        </p:nvPicPr>
        <p:blipFill>
          <a:blip r:embed="rId18">
            <a:extLst>
              <a:ext uri="{BEBA8EAE-BF5A-486C-A8C5-ECC9F3942E4B}">
                <a14:imgProps xmlns:a14="http://schemas.microsoft.com/office/drawing/2010/main">
                  <a14:imgLayer r:embed="rId19">
                    <a14:imgEffect>
                      <a14:backgroundRemoval t="6569" b="89781" l="9375" r="89844">
                        <a14:foregroundMark x1="74219" y1="27372" x2="74219" y2="27372"/>
                        <a14:foregroundMark x1="45313" y1="16788" x2="45313" y2="16788"/>
                        <a14:foregroundMark x1="25781" y1="28467" x2="25781" y2="28467"/>
                        <a14:foregroundMark x1="14063" y1="47080" x2="14063" y2="47080"/>
                        <a14:foregroundMark x1="25781" y1="68978" x2="25781" y2="68978"/>
                        <a14:foregroundMark x1="74219" y1="67883" x2="74219" y2="67883"/>
                        <a14:foregroundMark x1="50000" y1="85766" x2="50000" y2="85766"/>
                        <a14:foregroundMark x1="47656" y1="6569" x2="47656" y2="6569"/>
                      </a14:backgroundRemoval>
                    </a14:imgEffect>
                  </a14:imgLayer>
                </a14:imgProps>
              </a:ext>
            </a:extLst>
          </a:blip>
          <a:stretch>
            <a:fillRect/>
          </a:stretch>
        </p:blipFill>
        <p:spPr>
          <a:xfrm>
            <a:off x="203068" y="-2899"/>
            <a:ext cx="156756" cy="335556"/>
          </a:xfrm>
          <a:prstGeom prst="rect">
            <a:avLst/>
          </a:prstGeom>
        </p:spPr>
      </p:pic>
      <p:pic>
        <p:nvPicPr>
          <p:cNvPr id="18" name="Billede 17" descr="Et billede, der indeholder clipart&#10;&#10;Automatisk oprettet beskrivelse">
            <a:extLst>
              <a:ext uri="{FF2B5EF4-FFF2-40B4-BE49-F238E27FC236}">
                <a16:creationId xmlns:a16="http://schemas.microsoft.com/office/drawing/2014/main" id="{494C534B-6225-4D14-91EC-E2E0D630A533}"/>
              </a:ext>
            </a:extLst>
          </p:cNvPr>
          <p:cNvPicPr>
            <a:picLocks noChangeAspect="1"/>
          </p:cNvPicPr>
          <p:nvPr userDrawn="1"/>
        </p:nvPicPr>
        <p:blipFill rotWithShape="1">
          <a:blip r:embed="rId20">
            <a:extLst>
              <a:ext uri="{BEBA8EAE-BF5A-486C-A8C5-ECC9F3942E4B}">
                <a14:imgProps xmlns:a14="http://schemas.microsoft.com/office/drawing/2010/main">
                  <a14:imgLayer r:embed="rId21">
                    <a14:imgEffect>
                      <a14:backgroundRemoval t="9455" b="94909" l="7437" r="97344">
                        <a14:foregroundMark x1="11554" y1="28727" x2="11554" y2="28727"/>
                        <a14:foregroundMark x1="7437" y1="15273" x2="7437" y2="15273"/>
                        <a14:foregroundMark x1="7437" y1="15273" x2="7437" y2="15273"/>
                        <a14:foregroundMark x1="7437" y1="15273" x2="7437" y2="15273"/>
                        <a14:foregroundMark x1="7437" y1="15273" x2="7437" y2="15273"/>
                        <a14:foregroundMark x1="7437" y1="15273" x2="7437" y2="15273"/>
                        <a14:foregroundMark x1="12749" y1="26909" x2="12749" y2="26909"/>
                        <a14:foregroundMark x1="12749" y1="26909" x2="12749" y2="26909"/>
                        <a14:foregroundMark x1="41434" y1="44000" x2="41434" y2="44000"/>
                        <a14:foregroundMark x1="48871" y1="38909" x2="48871" y2="38909"/>
                        <a14:foregroundMark x1="61886" y1="40727" x2="61886" y2="40727"/>
                        <a14:foregroundMark x1="77424" y1="39636" x2="77424" y2="39636"/>
                        <a14:foregroundMark x1="87915" y1="41455" x2="87915" y2="41455"/>
                        <a14:foregroundMark x1="97344" y1="41455" x2="97344" y2="41455"/>
                        <a14:foregroundMark x1="88845" y1="89455" x2="88845" y2="89455"/>
                        <a14:foregroundMark x1="91766" y1="89818" x2="91766" y2="89818"/>
                        <a14:foregroundMark x1="91766" y1="91273" x2="91766" y2="91273"/>
                        <a14:foregroundMark x1="96414" y1="91636" x2="96414" y2="91636"/>
                        <a14:foregroundMark x1="97344" y1="87636" x2="97344" y2="87636"/>
                        <a14:foregroundMark x1="84462" y1="89818" x2="84462" y2="89818"/>
                        <a14:foregroundMark x1="77822" y1="89818" x2="77822" y2="89818"/>
                        <a14:foregroundMark x1="68924" y1="88727" x2="68924" y2="88727"/>
                        <a14:foregroundMark x1="62284" y1="92000" x2="62284" y2="92000"/>
                        <a14:foregroundMark x1="56972" y1="91273" x2="56972" y2="91273"/>
                        <a14:foregroundMark x1="51926" y1="92000" x2="51926" y2="92000"/>
                        <a14:foregroundMark x1="47145" y1="90909" x2="47145" y2="90909"/>
                        <a14:foregroundMark x1="40239" y1="92727" x2="40239" y2="92727"/>
                        <a14:foregroundMark x1="37450" y1="92727" x2="37450" y2="92727"/>
                        <a14:foregroundMark x1="33466" y1="91273" x2="33466" y2="91273"/>
                        <a14:foregroundMark x1="31076" y1="90909" x2="31076" y2="90909"/>
                        <a14:foregroundMark x1="28287" y1="90909" x2="28287" y2="90909"/>
                        <a14:foregroundMark x1="24037" y1="89091" x2="24037" y2="89091"/>
                        <a14:foregroundMark x1="39973" y1="90909" x2="39973" y2="90909"/>
                        <a14:foregroundMark x1="41036" y1="89455" x2="41036" y2="89455"/>
                        <a14:foregroundMark x1="41301" y1="92364" x2="41301" y2="92364"/>
                        <a14:foregroundMark x1="39973" y1="92727" x2="39973" y2="92727"/>
                        <a14:foregroundMark x1="39973" y1="93818" x2="39973" y2="93818"/>
                        <a14:foregroundMark x1="39973" y1="93091" x2="39973" y2="93091"/>
                        <a14:foregroundMark x1="40106" y1="92364" x2="40106" y2="92364"/>
                        <a14:foregroundMark x1="35989" y1="88727" x2="35989" y2="88727"/>
                        <a14:foregroundMark x1="26428" y1="92364" x2="26428" y2="92364"/>
                        <a14:foregroundMark x1="39973" y1="92364" x2="39973" y2="92364"/>
                        <a14:foregroundMark x1="40106" y1="92364" x2="40106" y2="92364"/>
                        <a14:foregroundMark x1="39973" y1="92364" x2="39973" y2="92364"/>
                        <a14:foregroundMark x1="40106" y1="92364" x2="40106" y2="92364"/>
                        <a14:foregroundMark x1="40106" y1="92364" x2="40106" y2="92364"/>
                        <a14:foregroundMark x1="40106" y1="92364" x2="40106" y2="92364"/>
                        <a14:foregroundMark x1="40106" y1="92364" x2="40106" y2="92364"/>
                        <a14:foregroundMark x1="40106" y1="92364" x2="39973" y2="93455"/>
                        <a14:foregroundMark x1="49514" y1="84727" x2="49535" y2="84364"/>
                        <a14:foregroundMark x1="49450" y1="85818" x2="49514" y2="84727"/>
                        <a14:foregroundMark x1="49514" y1="84727" x2="49450" y2="85818"/>
                        <a14:foregroundMark x1="49535" y1="84364" x2="49514" y2="84727"/>
                        <a14:foregroundMark x1="49586" y1="83497" x2="49535" y2="84364"/>
                        <a14:foregroundMark x1="49216" y1="89818" x2="49237" y2="89469"/>
                        <a14:foregroundMark x1="49195" y1="90182" x2="49216" y2="89818"/>
                        <a14:foregroundMark x1="49174" y1="90545" x2="49195" y2="90182"/>
                        <a14:foregroundMark x1="49153" y1="90909" x2="49174" y2="90545"/>
                        <a14:foregroundMark x1="49132" y1="91273" x2="49153" y2="90909"/>
                        <a14:foregroundMark x1="49111" y1="91636" x2="49132" y2="91273"/>
                        <a14:foregroundMark x1="49090" y1="92000" x2="49111" y2="91636"/>
                        <a14:foregroundMark x1="49004" y1="93455" x2="49090" y2="92000"/>
                        <a14:foregroundMark x1="49004" y1="85091" x2="49004" y2="85091"/>
                        <a14:foregroundMark x1="69588" y1="88727" x2="69588" y2="88727"/>
                        <a14:foregroundMark x1="71182" y1="92727" x2="71182" y2="92727"/>
                        <a14:foregroundMark x1="93094" y1="94909" x2="93094" y2="94909"/>
                        <a14:backgroundMark x1="27357" y1="92364" x2="27357" y2="92364"/>
                        <a14:backgroundMark x1="40505" y1="92364" x2="40505" y2="92364"/>
                        <a14:backgroundMark x1="40505" y1="92364" x2="40505" y2="92364"/>
                        <a14:backgroundMark x1="40372" y1="92364" x2="40372" y2="92364"/>
                        <a14:backgroundMark x1="49270" y1="88727" x2="49270" y2="88727"/>
                        <a14:backgroundMark x1="49137" y1="88364" x2="49137" y2="88364"/>
                        <a14:backgroundMark x1="49402" y1="88364" x2="49535" y2="89091"/>
                        <a14:backgroundMark x1="49402" y1="89818" x2="49535" y2="86909"/>
                        <a14:backgroundMark x1="49535" y1="87273" x2="49535" y2="87273"/>
                        <a14:backgroundMark x1="49535" y1="86909" x2="49801" y2="86182"/>
                        <a14:backgroundMark x1="49535" y1="86545" x2="49535" y2="86545"/>
                        <a14:backgroundMark x1="49535" y1="85818" x2="49535" y2="85818"/>
                        <a14:backgroundMark x1="49668" y1="85818" x2="49668" y2="85818"/>
                        <a14:backgroundMark x1="49801" y1="84727" x2="49801" y2="84727"/>
                        <a14:backgroundMark x1="49668" y1="84364" x2="49668" y2="84364"/>
                        <a14:backgroundMark x1="49668" y1="84727" x2="49668" y2="84727"/>
                        <a14:backgroundMark x1="49535" y1="84727" x2="49535" y2="84727"/>
                        <a14:backgroundMark x1="49004" y1="88364" x2="49004" y2="88364"/>
                        <a14:backgroundMark x1="49535" y1="86545" x2="49535" y2="86545"/>
                        <a14:backgroundMark x1="49004" y1="86909" x2="49004" y2="86909"/>
                        <a14:backgroundMark x1="49270" y1="86909" x2="49402" y2="86909"/>
                        <a14:backgroundMark x1="49402" y1="87273" x2="49402" y2="87273"/>
                        <a14:backgroundMark x1="49137" y1="88364" x2="49137" y2="88364"/>
                        <a14:backgroundMark x1="49004" y1="88364" x2="49004" y2="88364"/>
                        <a14:backgroundMark x1="49004" y1="89455" x2="49004" y2="89455"/>
                        <a14:backgroundMark x1="49004" y1="90182" x2="49004" y2="90182"/>
                        <a14:backgroundMark x1="49402" y1="89455" x2="49402" y2="89455"/>
                        <a14:backgroundMark x1="49402" y1="89818" x2="49402" y2="89818"/>
                        <a14:backgroundMark x1="49270" y1="90182" x2="49270" y2="90182"/>
                        <a14:backgroundMark x1="49270" y1="90545" x2="49270" y2="90545"/>
                        <a14:backgroundMark x1="49137" y1="90909" x2="49137" y2="90909"/>
                        <a14:backgroundMark x1="49137" y1="90909" x2="49137" y2="90909"/>
                        <a14:backgroundMark x1="49402" y1="90909" x2="49402" y2="90909"/>
                        <a14:backgroundMark x1="49270" y1="91273" x2="49270" y2="91273"/>
                        <a14:backgroundMark x1="49270" y1="91636" x2="49270" y2="91636"/>
                        <a14:backgroundMark x1="49004" y1="90909" x2="49004" y2="90909"/>
                        <a14:backgroundMark x1="49004" y1="90909" x2="49004" y2="90909"/>
                        <a14:backgroundMark x1="49137" y1="90909" x2="49137" y2="90909"/>
                        <a14:backgroundMark x1="49137" y1="90909" x2="49137" y2="90909"/>
                        <a14:backgroundMark x1="49137" y1="91273" x2="49137" y2="91273"/>
                        <a14:backgroundMark x1="49270" y1="91636" x2="49270" y2="91636"/>
                        <a14:backgroundMark x1="49270" y1="90909" x2="49270" y2="90909"/>
                        <a14:backgroundMark x1="49535" y1="91636" x2="49535" y2="91636"/>
                        <a14:backgroundMark x1="49535" y1="91636" x2="49535" y2="91636"/>
                        <a14:backgroundMark x1="49535" y1="92000" x2="49535" y2="92000"/>
                        <a14:backgroundMark x1="69721" y1="92727" x2="69721" y2="92727"/>
                        <a14:backgroundMark x1="69987" y1="85818" x2="69987" y2="85818"/>
                        <a14:backgroundMark x1="87915" y1="90909" x2="87915" y2="90909"/>
                        <a14:backgroundMark x1="93227" y1="89091" x2="93227" y2="89091"/>
                      </a14:backgroundRemoval>
                    </a14:imgEffect>
                  </a14:imgLayer>
                </a14:imgProps>
              </a:ext>
              <a:ext uri="{28A0092B-C50C-407E-A947-70E740481C1C}">
                <a14:useLocalDpi xmlns:a14="http://schemas.microsoft.com/office/drawing/2010/main" val="0"/>
              </a:ext>
            </a:extLst>
          </a:blip>
          <a:srcRect l="19396" t="79946"/>
          <a:stretch/>
        </p:blipFill>
        <p:spPr>
          <a:xfrm>
            <a:off x="394993" y="84462"/>
            <a:ext cx="1849976" cy="165464"/>
          </a:xfrm>
          <a:prstGeom prst="rect">
            <a:avLst/>
          </a:prstGeom>
        </p:spPr>
      </p:pic>
      <p:cxnSp>
        <p:nvCxnSpPr>
          <p:cNvPr id="20" name="Lige forbindelse 19">
            <a:extLst>
              <a:ext uri="{FF2B5EF4-FFF2-40B4-BE49-F238E27FC236}">
                <a16:creationId xmlns:a16="http://schemas.microsoft.com/office/drawing/2014/main" id="{0F75DA17-06D9-4C09-950C-427845830BF4}"/>
              </a:ext>
            </a:extLst>
          </p:cNvPr>
          <p:cNvCxnSpPr>
            <a:cxnSpLocks/>
          </p:cNvCxnSpPr>
          <p:nvPr userDrawn="1"/>
        </p:nvCxnSpPr>
        <p:spPr>
          <a:xfrm>
            <a:off x="0" y="332657"/>
            <a:ext cx="12192000" cy="0"/>
          </a:xfrm>
          <a:prstGeom prst="line">
            <a:avLst/>
          </a:prstGeom>
          <a:ln w="9525">
            <a:solidFill>
              <a:srgbClr val="FFC635"/>
            </a:solidFill>
          </a:ln>
        </p:spPr>
        <p:style>
          <a:lnRef idx="1">
            <a:schemeClr val="accent1"/>
          </a:lnRef>
          <a:fillRef idx="0">
            <a:schemeClr val="accent1"/>
          </a:fillRef>
          <a:effectRef idx="0">
            <a:schemeClr val="accent1"/>
          </a:effectRef>
          <a:fontRef idx="minor">
            <a:schemeClr val="tx1"/>
          </a:fontRef>
        </p:style>
      </p:cxnSp>
      <p:sp>
        <p:nvSpPr>
          <p:cNvPr id="6" name="Pladsholder til slidenummer 5">
            <a:extLst>
              <a:ext uri="{FF2B5EF4-FFF2-40B4-BE49-F238E27FC236}">
                <a16:creationId xmlns:a16="http://schemas.microsoft.com/office/drawing/2014/main" id="{37E25E36-EF0C-46FA-AE4E-CB15FA3DA8C6}"/>
              </a:ext>
            </a:extLst>
          </p:cNvPr>
          <p:cNvSpPr>
            <a:spLocks noGrp="1"/>
          </p:cNvSpPr>
          <p:nvPr>
            <p:ph type="sldNum" sz="quarter" idx="4"/>
          </p:nvPr>
        </p:nvSpPr>
        <p:spPr>
          <a:xfrm>
            <a:off x="11525544" y="72066"/>
            <a:ext cx="542925" cy="196131"/>
          </a:xfrm>
          <a:prstGeom prst="rect">
            <a:avLst/>
          </a:prstGeom>
        </p:spPr>
        <p:txBody>
          <a:bodyPr vert="horz" lIns="91440" tIns="45720" rIns="91440" bIns="45720" rtlCol="0" anchor="ctr"/>
          <a:lstStyle>
            <a:lvl1pPr algn="r">
              <a:defRPr sz="1200">
                <a:solidFill>
                  <a:schemeClr val="tx1">
                    <a:tint val="75000"/>
                  </a:schemeClr>
                </a:solidFill>
              </a:defRPr>
            </a:lvl1pPr>
          </a:lstStyle>
          <a:p>
            <a:fld id="{56FA2479-42A9-452C-91E5-D4CEDF76D606}" type="slidenum">
              <a:rPr lang="da-DK" smtClean="0"/>
              <a:t>‹nr.›</a:t>
            </a:fld>
            <a:endParaRPr lang="da-DK" dirty="0"/>
          </a:p>
        </p:txBody>
      </p:sp>
      <p:sp>
        <p:nvSpPr>
          <p:cNvPr id="5" name="Pladsholder til sidefod 4">
            <a:extLst>
              <a:ext uri="{FF2B5EF4-FFF2-40B4-BE49-F238E27FC236}">
                <a16:creationId xmlns:a16="http://schemas.microsoft.com/office/drawing/2014/main" id="{83E1F84E-22CE-4E5A-BF41-A2402101B458}"/>
              </a:ext>
            </a:extLst>
          </p:cNvPr>
          <p:cNvSpPr>
            <a:spLocks noGrp="1"/>
          </p:cNvSpPr>
          <p:nvPr>
            <p:ph type="ftr" sz="quarter" idx="3"/>
          </p:nvPr>
        </p:nvSpPr>
        <p:spPr>
          <a:xfrm>
            <a:off x="4024312" y="69057"/>
            <a:ext cx="4143375" cy="19613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a:t>Bestyrelsesmøde</a:t>
            </a:r>
            <a:endParaRPr lang="da-DK" dirty="0"/>
          </a:p>
        </p:txBody>
      </p:sp>
      <p:sp>
        <p:nvSpPr>
          <p:cNvPr id="4" name="Pladsholder til dato 3">
            <a:extLst>
              <a:ext uri="{FF2B5EF4-FFF2-40B4-BE49-F238E27FC236}">
                <a16:creationId xmlns:a16="http://schemas.microsoft.com/office/drawing/2014/main" id="{EAB8E3CD-746F-402D-8DD6-7A297CD53D1A}"/>
              </a:ext>
            </a:extLst>
          </p:cNvPr>
          <p:cNvSpPr>
            <a:spLocks noGrp="1"/>
          </p:cNvSpPr>
          <p:nvPr>
            <p:ph type="dt" sz="half" idx="2"/>
          </p:nvPr>
        </p:nvSpPr>
        <p:spPr>
          <a:xfrm>
            <a:off x="10611144" y="70689"/>
            <a:ext cx="914400" cy="196132"/>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a-DK"/>
              <a:t>03.06.2019</a:t>
            </a:r>
            <a:endParaRPr lang="da-DK" dirty="0"/>
          </a:p>
        </p:txBody>
      </p:sp>
      <p:cxnSp>
        <p:nvCxnSpPr>
          <p:cNvPr id="10" name="Lige forbindelse 9">
            <a:extLst>
              <a:ext uri="{FF2B5EF4-FFF2-40B4-BE49-F238E27FC236}">
                <a16:creationId xmlns:a16="http://schemas.microsoft.com/office/drawing/2014/main" id="{9020E0EA-BA97-4A18-976F-2E161CD08072}"/>
              </a:ext>
            </a:extLst>
          </p:cNvPr>
          <p:cNvCxnSpPr/>
          <p:nvPr userDrawn="1"/>
        </p:nvCxnSpPr>
        <p:spPr>
          <a:xfrm>
            <a:off x="838200" y="1237553"/>
            <a:ext cx="10515600" cy="0"/>
          </a:xfrm>
          <a:prstGeom prst="line">
            <a:avLst/>
          </a:prstGeom>
          <a:ln>
            <a:solidFill>
              <a:srgbClr val="2587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68733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sldNum="0" hdr="0" ftr="0" dt="0"/>
  <p:txStyles>
    <p:titleStyle>
      <a:lvl1pPr algn="l" defTabSz="914400" rtl="0" eaLnBrk="1" latinLnBrk="0" hangingPunct="1">
        <a:lnSpc>
          <a:spcPct val="90000"/>
        </a:lnSpc>
        <a:spcBef>
          <a:spcPct val="0"/>
        </a:spcBef>
        <a:buNone/>
        <a:defRPr sz="4400" kern="1200">
          <a:solidFill>
            <a:schemeClr val="bg2">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861" y="392885"/>
            <a:ext cx="9386953" cy="711638"/>
          </a:xfrm>
          <a:prstGeom prst="rect">
            <a:avLst/>
          </a:prstGeom>
        </p:spPr>
        <p:txBody>
          <a:bodyPr vert="horz" lIns="0" tIns="0" rIns="0" bIns="0" rtlCol="0" anchor="ctr" anchorCtr="0">
            <a:noAutofit/>
          </a:bodyPr>
          <a:lstStyle/>
          <a:p>
            <a:r>
              <a:rPr lang="da-DK" noProof="0"/>
              <a:t>Overskrift i op til 2 linjer</a:t>
            </a:r>
          </a:p>
        </p:txBody>
      </p:sp>
      <p:sp>
        <p:nvSpPr>
          <p:cNvPr id="3" name="Text Placeholder 2"/>
          <p:cNvSpPr>
            <a:spLocks noGrp="1"/>
          </p:cNvSpPr>
          <p:nvPr>
            <p:ph type="body" idx="1"/>
          </p:nvPr>
        </p:nvSpPr>
        <p:spPr>
          <a:xfrm>
            <a:off x="542996" y="1549400"/>
            <a:ext cx="9373818" cy="4148139"/>
          </a:xfrm>
          <a:prstGeom prst="rect">
            <a:avLst/>
          </a:prstGeom>
        </p:spPr>
        <p:txBody>
          <a:bodyPr vert="horz" lIns="0" tIns="0" rIns="0" bIns="0" rtlCol="0">
            <a:noAutofit/>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4" name="Date Placeholder 3"/>
          <p:cNvSpPr>
            <a:spLocks noGrp="1"/>
          </p:cNvSpPr>
          <p:nvPr>
            <p:ph type="dt" sz="half" idx="2"/>
          </p:nvPr>
        </p:nvSpPr>
        <p:spPr>
          <a:xfrm>
            <a:off x="10389952" y="452085"/>
            <a:ext cx="1012956" cy="144001"/>
          </a:xfrm>
          <a:prstGeom prst="rect">
            <a:avLst/>
          </a:prstGeom>
        </p:spPr>
        <p:txBody>
          <a:bodyPr vert="horz" lIns="0" tIns="0" rIns="0" bIns="0" rtlCol="0" anchor="t" anchorCtr="0"/>
          <a:lstStyle>
            <a:lvl1pPr algn="r">
              <a:lnSpc>
                <a:spcPct val="92000"/>
              </a:lnSpc>
              <a:defRPr sz="900">
                <a:solidFill>
                  <a:srgbClr val="076471"/>
                </a:solidFill>
              </a:defRPr>
            </a:lvl1pPr>
          </a:lstStyle>
          <a:p>
            <a:r>
              <a:rPr lang="da-DK"/>
              <a:t>03.06.2019</a:t>
            </a:r>
          </a:p>
        </p:txBody>
      </p:sp>
      <p:sp>
        <p:nvSpPr>
          <p:cNvPr id="6" name="Slide Number Placeholder 5"/>
          <p:cNvSpPr>
            <a:spLocks noGrp="1"/>
          </p:cNvSpPr>
          <p:nvPr>
            <p:ph type="sldNum" sz="quarter" idx="4"/>
          </p:nvPr>
        </p:nvSpPr>
        <p:spPr>
          <a:xfrm>
            <a:off x="11402909" y="452085"/>
            <a:ext cx="246175" cy="144000"/>
          </a:xfrm>
          <a:prstGeom prst="rect">
            <a:avLst/>
          </a:prstGeom>
        </p:spPr>
        <p:txBody>
          <a:bodyPr vert="horz" lIns="0" tIns="0" rIns="0" bIns="0" rtlCol="0" anchor="t" anchorCtr="0"/>
          <a:lstStyle>
            <a:lvl1pPr algn="r">
              <a:lnSpc>
                <a:spcPct val="92000"/>
              </a:lnSpc>
              <a:defRPr sz="900">
                <a:solidFill>
                  <a:srgbClr val="076471"/>
                </a:solidFill>
              </a:defRPr>
            </a:lvl1pPr>
          </a:lstStyle>
          <a:p>
            <a:fld id="{4F2B6656-7882-4CEF-9850-9EB873E823C4}" type="slidenum">
              <a:rPr lang="da-DK" smtClean="0"/>
              <a:pPr/>
              <a:t>‹nr.›</a:t>
            </a:fld>
            <a:endParaRPr lang="da-DK"/>
          </a:p>
        </p:txBody>
      </p:sp>
      <p:sp>
        <p:nvSpPr>
          <p:cNvPr id="7" name="Titel 6">
            <a:extLst>
              <a:ext uri="{FF2B5EF4-FFF2-40B4-BE49-F238E27FC236}">
                <a16:creationId xmlns:a16="http://schemas.microsoft.com/office/drawing/2014/main" id="{F264A361-DC71-4E47-BAD5-EE21B2B0F90E}"/>
              </a:ext>
            </a:extLst>
          </p:cNvPr>
          <p:cNvSpPr txBox="1">
            <a:spLocks/>
          </p:cNvSpPr>
          <p:nvPr userDrawn="1"/>
        </p:nvSpPr>
        <p:spPr>
          <a:xfrm>
            <a:off x="568690" y="5957948"/>
            <a:ext cx="7395404" cy="704167"/>
          </a:xfrm>
          <a:prstGeom prst="rect">
            <a:avLst/>
          </a:prstGeom>
        </p:spPr>
        <p:txBody>
          <a:bodyPr vert="horz" lIns="0" tIns="0" rIns="0" bIns="0" rtlCol="0" anchor="ctr" anchorCtr="0">
            <a:spAutoFit/>
          </a:bodyPr>
          <a:lstStyle>
            <a:lvl1pPr algn="l" defTabSz="914400" rtl="0" eaLnBrk="1" latinLnBrk="0" hangingPunct="1">
              <a:lnSpc>
                <a:spcPct val="88000"/>
              </a:lnSpc>
              <a:spcBef>
                <a:spcPct val="0"/>
              </a:spcBef>
              <a:buNone/>
              <a:defRPr sz="5200" b="1" kern="1200" baseline="0">
                <a:solidFill>
                  <a:schemeClr val="tx2"/>
                </a:solidFill>
                <a:latin typeface="+mj-lt"/>
                <a:ea typeface="+mj-ea"/>
                <a:cs typeface="+mj-cs"/>
              </a:defRPr>
            </a:lvl1pPr>
          </a:lstStyle>
          <a:p>
            <a:r>
              <a:rPr lang="da-DK" sz="5200" dirty="0">
                <a:solidFill>
                  <a:schemeClr val="bg1"/>
                </a:solidFill>
              </a:rPr>
              <a:t>DPI</a:t>
            </a:r>
          </a:p>
        </p:txBody>
      </p:sp>
    </p:spTree>
    <p:extLst>
      <p:ext uri="{BB962C8B-B14F-4D97-AF65-F5344CB8AC3E}">
        <p14:creationId xmlns:p14="http://schemas.microsoft.com/office/powerpoint/2010/main" val="332548402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Lst>
  <p:hf sldNum="0" hdr="0" ftr="0" dt="0"/>
  <p:txStyles>
    <p:titleStyle>
      <a:lvl1pPr algn="l" defTabSz="914400" rtl="0" eaLnBrk="1" latinLnBrk="0" hangingPunct="1">
        <a:lnSpc>
          <a:spcPct val="90000"/>
        </a:lnSpc>
        <a:spcBef>
          <a:spcPct val="0"/>
        </a:spcBef>
        <a:buNone/>
        <a:defRPr sz="2600" b="1" kern="1200" baseline="0">
          <a:solidFill>
            <a:schemeClr val="accent2"/>
          </a:solidFill>
          <a:latin typeface="+mj-lt"/>
          <a:ea typeface="+mj-ea"/>
          <a:cs typeface="+mj-cs"/>
        </a:defRPr>
      </a:lvl1pPr>
    </p:titleStyle>
    <p:bodyStyle>
      <a:lvl1pPr marL="285750" indent="-285750" algn="l" defTabSz="914400" rtl="0" eaLnBrk="1" latinLnBrk="0" hangingPunct="1">
        <a:lnSpc>
          <a:spcPct val="94000"/>
        </a:lnSpc>
        <a:spcBef>
          <a:spcPts val="0"/>
        </a:spcBef>
        <a:spcAft>
          <a:spcPts val="2000"/>
        </a:spcAft>
        <a:buFont typeface="Arial"/>
        <a:buChar char="•"/>
        <a:defRPr sz="1800" b="0" kern="1200">
          <a:solidFill>
            <a:srgbClr val="000000"/>
          </a:solidFill>
          <a:latin typeface="+mn-lt"/>
          <a:ea typeface="+mn-ea"/>
          <a:cs typeface="+mn-cs"/>
        </a:defRPr>
      </a:lvl1pPr>
      <a:lvl2pPr marL="537750" indent="-285750" algn="l" defTabSz="914400" rtl="0" eaLnBrk="1" latinLnBrk="0" hangingPunct="1">
        <a:lnSpc>
          <a:spcPct val="105000"/>
        </a:lnSpc>
        <a:spcBef>
          <a:spcPts val="0"/>
        </a:spcBef>
        <a:spcAft>
          <a:spcPts val="2300"/>
        </a:spcAft>
        <a:buFont typeface="Arial"/>
        <a:buChar char="•"/>
        <a:defRPr sz="1600" b="0" kern="1200">
          <a:solidFill>
            <a:srgbClr val="000000"/>
          </a:solidFill>
          <a:latin typeface="+mn-lt"/>
          <a:ea typeface="+mn-ea"/>
          <a:cs typeface="+mn-cs"/>
        </a:defRPr>
      </a:lvl2pPr>
      <a:lvl3pPr marL="8077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3pPr>
      <a:lvl4pPr marL="976950" indent="-285750" algn="l" defTabSz="914400" rtl="0" eaLnBrk="1" latinLnBrk="0" hangingPunct="1">
        <a:lnSpc>
          <a:spcPct val="105000"/>
        </a:lnSpc>
        <a:spcBef>
          <a:spcPts val="0"/>
        </a:spcBef>
        <a:spcAft>
          <a:spcPts val="2300"/>
        </a:spcAft>
        <a:buFont typeface="Arial"/>
        <a:buChar char="•"/>
        <a:defRPr sz="1400" b="0" kern="1200">
          <a:solidFill>
            <a:srgbClr val="000000"/>
          </a:solidFill>
          <a:latin typeface="+mn-lt"/>
          <a:ea typeface="+mn-ea"/>
          <a:cs typeface="+mn-cs"/>
        </a:defRPr>
      </a:lvl4pPr>
      <a:lvl5pPr marL="1138950" indent="-285750" algn="l" defTabSz="914400" rtl="0" eaLnBrk="1" latinLnBrk="0" hangingPunct="1">
        <a:lnSpc>
          <a:spcPct val="105000"/>
        </a:lnSpc>
        <a:spcBef>
          <a:spcPts val="0"/>
        </a:spcBef>
        <a:buFont typeface="Arial"/>
        <a:buChar char="•"/>
        <a:defRPr sz="1400" b="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B1517251-666F-4636-A987-2EC052EF6118}"/>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2BFF7971-B8AA-4091-A2D2-AE27B746245A}"/>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FF75199-3C09-4812-A524-8148BE8D2758}"/>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cs typeface="Arial" charset="0"/>
              </a:defRPr>
            </a:lvl1pPr>
          </a:lstStyle>
          <a:p>
            <a:pPr>
              <a:defRPr/>
            </a:pPr>
            <a:r>
              <a:rPr lang="da-DK"/>
              <a:t>03.06.2019</a:t>
            </a:r>
            <a:endParaRPr lang="en-US"/>
          </a:p>
        </p:txBody>
      </p:sp>
      <p:sp>
        <p:nvSpPr>
          <p:cNvPr id="5" name="Footer Placeholder 4">
            <a:extLst>
              <a:ext uri="{FF2B5EF4-FFF2-40B4-BE49-F238E27FC236}">
                <a16:creationId xmlns:a16="http://schemas.microsoft.com/office/drawing/2014/main" id="{186866A8-04E4-4EEA-8CA8-2AD22CB3380B}"/>
              </a:ext>
            </a:extLst>
          </p:cNvPr>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cs typeface="Arial" charset="0"/>
              </a:defRPr>
            </a:lvl1pPr>
          </a:lstStyle>
          <a:p>
            <a:pPr>
              <a:defRPr/>
            </a:pPr>
            <a:r>
              <a:rPr lang="en-US"/>
              <a:t>Bestyrelsesmøde</a:t>
            </a:r>
          </a:p>
        </p:txBody>
      </p:sp>
      <p:sp>
        <p:nvSpPr>
          <p:cNvPr id="6" name="Slide Number Placeholder 5">
            <a:extLst>
              <a:ext uri="{FF2B5EF4-FFF2-40B4-BE49-F238E27FC236}">
                <a16:creationId xmlns:a16="http://schemas.microsoft.com/office/drawing/2014/main" id="{87F624AA-FCBB-47E3-9D7F-BB0F88C5FC6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1FEE061-76C6-4B3F-A4D0-F12642FC9E07}" type="slidenum">
              <a:rPr lang="en-US" altLang="en-US"/>
              <a:pPr>
                <a:defRPr/>
              </a:pPr>
              <a:t>‹nr.›</a:t>
            </a:fld>
            <a:endParaRPr lang="en-US" altLang="en-US"/>
          </a:p>
        </p:txBody>
      </p:sp>
      <p:pic>
        <p:nvPicPr>
          <p:cNvPr id="3079" name="Picture 2" descr="image003">
            <a:extLst>
              <a:ext uri="{FF2B5EF4-FFF2-40B4-BE49-F238E27FC236}">
                <a16:creationId xmlns:a16="http://schemas.microsoft.com/office/drawing/2014/main" id="{43226057-4546-4B24-B97A-4DE3CB7BEF5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015573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F6314BBD-C9D2-4D58-ABF2-509D1EA06C90}"/>
              </a:ext>
            </a:extLst>
          </p:cNvPr>
          <p:cNvSpPr/>
          <p:nvPr userDrawn="1"/>
        </p:nvSpPr>
        <p:spPr>
          <a:xfrm>
            <a:off x="1" y="6400800"/>
            <a:ext cx="12192000" cy="457200"/>
          </a:xfrm>
          <a:prstGeom prst="rect">
            <a:avLst/>
          </a:prstGeom>
          <a:solidFill>
            <a:srgbClr val="02842A"/>
          </a:solidFill>
          <a:ln w="15875" cap="flat" cmpd="sng" algn="ctr">
            <a:noFill/>
            <a:prstDash val="solid"/>
          </a:ln>
          <a:effectLst/>
        </p:spPr>
        <p:txBody>
          <a:bodyPr/>
          <a:lstStyle/>
          <a:p>
            <a:endParaRPr lang="da-DK" dirty="0"/>
          </a:p>
        </p:txBody>
      </p:sp>
      <p:sp>
        <p:nvSpPr>
          <p:cNvPr id="2" name="Pladsholder til titel 1">
            <a:extLst>
              <a:ext uri="{FF2B5EF4-FFF2-40B4-BE49-F238E27FC236}">
                <a16:creationId xmlns:a16="http://schemas.microsoft.com/office/drawing/2014/main" id="{7F9357D9-3862-4436-A2C9-BF3F33E5C939}"/>
              </a:ext>
            </a:extLst>
          </p:cNvPr>
          <p:cNvSpPr>
            <a:spLocks noGrp="1"/>
          </p:cNvSpPr>
          <p:nvPr>
            <p:ph type="title"/>
          </p:nvPr>
        </p:nvSpPr>
        <p:spPr>
          <a:xfrm>
            <a:off x="838200" y="727710"/>
            <a:ext cx="10515600" cy="640715"/>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63A9B27D-58C7-46A9-B523-B1FEB2B3C91A}"/>
              </a:ext>
            </a:extLst>
          </p:cNvPr>
          <p:cNvSpPr>
            <a:spLocks noGrp="1"/>
          </p:cNvSpPr>
          <p:nvPr>
            <p:ph type="body" idx="1"/>
          </p:nvPr>
        </p:nvSpPr>
        <p:spPr>
          <a:xfrm>
            <a:off x="838200" y="1637607"/>
            <a:ext cx="10515600" cy="4539356"/>
          </a:xfrm>
          <a:prstGeom prst="rect">
            <a:avLst/>
          </a:prstGeom>
        </p:spPr>
        <p:txBody>
          <a:bodyPr vert="horz" lIns="91440" tIns="45720" rIns="91440" bIns="45720" rtlCol="0">
            <a:normAutofit/>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Rectangle 8">
            <a:extLst>
              <a:ext uri="{FF2B5EF4-FFF2-40B4-BE49-F238E27FC236}">
                <a16:creationId xmlns:a16="http://schemas.microsoft.com/office/drawing/2014/main" id="{B3767DDD-DE90-4964-9353-4CFCCB9F0FE3}"/>
              </a:ext>
            </a:extLst>
          </p:cNvPr>
          <p:cNvSpPr/>
          <p:nvPr userDrawn="1"/>
        </p:nvSpPr>
        <p:spPr>
          <a:xfrm>
            <a:off x="15" y="6334316"/>
            <a:ext cx="12191985" cy="66484"/>
          </a:xfrm>
          <a:prstGeom prst="rect">
            <a:avLst/>
          </a:prstGeom>
          <a:solidFill>
            <a:srgbClr val="FFC000"/>
          </a:solidFill>
          <a:ln w="15875" cap="flat" cmpd="sng" algn="ctr">
            <a:noFill/>
            <a:prstDash val="solid"/>
          </a:ln>
          <a:effectLst/>
        </p:spPr>
      </p:sp>
      <p:pic>
        <p:nvPicPr>
          <p:cNvPr id="11" name="Billede 10" descr="Et billede, der indeholder clipart&#10;&#10;Beskrivelse, der er oprettet med meget høj sikkerhed">
            <a:extLst>
              <a:ext uri="{FF2B5EF4-FFF2-40B4-BE49-F238E27FC236}">
                <a16:creationId xmlns:a16="http://schemas.microsoft.com/office/drawing/2014/main" id="{94F31E37-42A7-4B42-8E0F-8908FE95F12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703446" y="5350384"/>
            <a:ext cx="2289048" cy="905256"/>
          </a:xfrm>
          <a:prstGeom prst="rect">
            <a:avLst/>
          </a:prstGeom>
        </p:spPr>
      </p:pic>
      <p:sp>
        <p:nvSpPr>
          <p:cNvPr id="6" name="Pladsholder til slidenummer 5">
            <a:extLst>
              <a:ext uri="{FF2B5EF4-FFF2-40B4-BE49-F238E27FC236}">
                <a16:creationId xmlns:a16="http://schemas.microsoft.com/office/drawing/2014/main" id="{C6952092-10B1-409B-943A-53A278CBE4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90000"/>
                  </a:schemeClr>
                </a:solidFill>
              </a:defRPr>
            </a:lvl1pPr>
          </a:lstStyle>
          <a:p>
            <a:fld id="{6E3EB795-ADB3-43E2-B8FE-B9F93C9F8457}" type="slidenum">
              <a:rPr lang="da-DK" smtClean="0"/>
              <a:pPr/>
              <a:t>‹nr.›</a:t>
            </a:fld>
            <a:endParaRPr lang="da-DK" dirty="0"/>
          </a:p>
        </p:txBody>
      </p:sp>
      <p:sp>
        <p:nvSpPr>
          <p:cNvPr id="5" name="Pladsholder til sidefod 4">
            <a:extLst>
              <a:ext uri="{FF2B5EF4-FFF2-40B4-BE49-F238E27FC236}">
                <a16:creationId xmlns:a16="http://schemas.microsoft.com/office/drawing/2014/main" id="{7C76B962-2A50-4130-A939-CF096881B2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2">
                    <a:lumMod val="90000"/>
                  </a:schemeClr>
                </a:solidFill>
              </a:defRPr>
            </a:lvl1pPr>
          </a:lstStyle>
          <a:p>
            <a:r>
              <a:rPr lang="da-DK"/>
              <a:t>Bestyrelsesmøde</a:t>
            </a:r>
            <a:endParaRPr lang="da-DK" dirty="0"/>
          </a:p>
        </p:txBody>
      </p:sp>
      <p:sp>
        <p:nvSpPr>
          <p:cNvPr id="4" name="Pladsholder til dato 3">
            <a:extLst>
              <a:ext uri="{FF2B5EF4-FFF2-40B4-BE49-F238E27FC236}">
                <a16:creationId xmlns:a16="http://schemas.microsoft.com/office/drawing/2014/main" id="{2923F664-3CD2-4FF0-8DA9-58D41DF0A4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lumMod val="90000"/>
                  </a:schemeClr>
                </a:solidFill>
              </a:defRPr>
            </a:lvl1pPr>
          </a:lstStyle>
          <a:p>
            <a:r>
              <a:rPr lang="da-DK"/>
              <a:t>03.06.2019</a:t>
            </a:r>
            <a:endParaRPr lang="da-DK" dirty="0"/>
          </a:p>
        </p:txBody>
      </p:sp>
    </p:spTree>
    <p:extLst>
      <p:ext uri="{BB962C8B-B14F-4D97-AF65-F5344CB8AC3E}">
        <p14:creationId xmlns:p14="http://schemas.microsoft.com/office/powerpoint/2010/main" val="341554612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Lst>
  <p:hf sldNum="0" hdr="0" ftr="0" dt="0"/>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CD893843-6C79-4311-9BD5-9AFB05C77C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07945C7D-CADF-4BEA-8F4B-29A75709DD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09F87626-0528-4632-BA17-BA468D478B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a-DK"/>
              <a:t>03.06.2019</a:t>
            </a:r>
          </a:p>
        </p:txBody>
      </p:sp>
      <p:sp>
        <p:nvSpPr>
          <p:cNvPr id="5" name="Pladsholder til sidefod 4">
            <a:extLst>
              <a:ext uri="{FF2B5EF4-FFF2-40B4-BE49-F238E27FC236}">
                <a16:creationId xmlns:a16="http://schemas.microsoft.com/office/drawing/2014/main" id="{01865A2A-E117-475E-A22F-515145DD3F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a:t>Bestyrelsesmøde</a:t>
            </a:r>
          </a:p>
        </p:txBody>
      </p:sp>
      <p:sp>
        <p:nvSpPr>
          <p:cNvPr id="6" name="Pladsholder til slidenummer 5">
            <a:extLst>
              <a:ext uri="{FF2B5EF4-FFF2-40B4-BE49-F238E27FC236}">
                <a16:creationId xmlns:a16="http://schemas.microsoft.com/office/drawing/2014/main" id="{62AF7FB5-7AB7-4648-84AD-230966BB36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6C794-6925-492B-B00A-102ADB08825A}" type="slidenum">
              <a:rPr lang="da-DK" smtClean="0"/>
              <a:t>‹nr.›</a:t>
            </a:fld>
            <a:endParaRPr lang="da-DK"/>
          </a:p>
        </p:txBody>
      </p:sp>
    </p:spTree>
    <p:extLst>
      <p:ext uri="{BB962C8B-B14F-4D97-AF65-F5344CB8AC3E}">
        <p14:creationId xmlns:p14="http://schemas.microsoft.com/office/powerpoint/2010/main" val="3817179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Lst>
  <p:hf sldNum="0" hdr="0" ftr="0" dt="0"/>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26821913-EFE7-4FE0-AB7B-6CE9F42612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026E5CEE-F2FB-4B58-96D5-2F092D4BF2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34ADA72-2A62-4160-90EC-B17483BE25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a-DK"/>
              <a:t>03.06.2019</a:t>
            </a:r>
          </a:p>
        </p:txBody>
      </p:sp>
      <p:sp>
        <p:nvSpPr>
          <p:cNvPr id="5" name="Pladsholder til sidefod 4">
            <a:extLst>
              <a:ext uri="{FF2B5EF4-FFF2-40B4-BE49-F238E27FC236}">
                <a16:creationId xmlns:a16="http://schemas.microsoft.com/office/drawing/2014/main" id="{34DB42EA-8CFB-4569-A5FF-1E27A3ADBA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a:t>Bestyrelsesmøde</a:t>
            </a:r>
          </a:p>
        </p:txBody>
      </p:sp>
      <p:sp>
        <p:nvSpPr>
          <p:cNvPr id="6" name="Pladsholder til slidenummer 5">
            <a:extLst>
              <a:ext uri="{FF2B5EF4-FFF2-40B4-BE49-F238E27FC236}">
                <a16:creationId xmlns:a16="http://schemas.microsoft.com/office/drawing/2014/main" id="{79DF3539-FDFF-4F86-88EF-E17A57AD9E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62FFCF-E729-4387-A3E2-28FE91961BF8}" type="slidenum">
              <a:rPr lang="da-DK" smtClean="0"/>
              <a:t>‹nr.›</a:t>
            </a:fld>
            <a:endParaRPr lang="da-DK"/>
          </a:p>
        </p:txBody>
      </p:sp>
    </p:spTree>
    <p:extLst>
      <p:ext uri="{BB962C8B-B14F-4D97-AF65-F5344CB8AC3E}">
        <p14:creationId xmlns:p14="http://schemas.microsoft.com/office/powerpoint/2010/main" val="2786469611"/>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DC2FAB-6EF1-4E91-B52F-E589372C13BA}"/>
              </a:ext>
            </a:extLst>
          </p:cNvPr>
          <p:cNvSpPr>
            <a:spLocks noGrp="1"/>
          </p:cNvSpPr>
          <p:nvPr>
            <p:ph type="title"/>
          </p:nvPr>
        </p:nvSpPr>
        <p:spPr/>
        <p:txBody>
          <a:bodyPr>
            <a:normAutofit/>
          </a:bodyPr>
          <a:lstStyle/>
          <a:p>
            <a:r>
              <a:rPr lang="en-US" sz="3600" dirty="0"/>
              <a:t>Quality of Danish Malting Barley </a:t>
            </a:r>
          </a:p>
        </p:txBody>
      </p:sp>
      <p:sp>
        <p:nvSpPr>
          <p:cNvPr id="3" name="Pladsholder til tekst 2">
            <a:extLst>
              <a:ext uri="{FF2B5EF4-FFF2-40B4-BE49-F238E27FC236}">
                <a16:creationId xmlns:a16="http://schemas.microsoft.com/office/drawing/2014/main" id="{233F0F82-1634-42D5-9E38-CD2AADF5DDD3}"/>
              </a:ext>
            </a:extLst>
          </p:cNvPr>
          <p:cNvSpPr>
            <a:spLocks noGrp="1"/>
          </p:cNvSpPr>
          <p:nvPr>
            <p:ph type="body" idx="1"/>
          </p:nvPr>
        </p:nvSpPr>
        <p:spPr/>
        <p:txBody>
          <a:bodyPr/>
          <a:lstStyle/>
          <a:p>
            <a:endParaRPr lang="da-DK"/>
          </a:p>
        </p:txBody>
      </p:sp>
    </p:spTree>
    <p:extLst>
      <p:ext uri="{BB962C8B-B14F-4D97-AF65-F5344CB8AC3E}">
        <p14:creationId xmlns:p14="http://schemas.microsoft.com/office/powerpoint/2010/main" val="637336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69E5D3-1559-4FFE-9371-61A006348824}"/>
              </a:ext>
            </a:extLst>
          </p:cNvPr>
          <p:cNvSpPr>
            <a:spLocks noGrp="1"/>
          </p:cNvSpPr>
          <p:nvPr>
            <p:ph type="title"/>
          </p:nvPr>
        </p:nvSpPr>
        <p:spPr>
          <a:xfrm>
            <a:off x="730088" y="263527"/>
            <a:ext cx="7232904" cy="1450757"/>
          </a:xfrm>
        </p:spPr>
        <p:txBody>
          <a:bodyPr>
            <a:normAutofit/>
          </a:bodyPr>
          <a:lstStyle/>
          <a:p>
            <a:r>
              <a:rPr lang="en-US" dirty="0"/>
              <a:t>Why Danish malting barley? </a:t>
            </a:r>
          </a:p>
        </p:txBody>
      </p:sp>
      <p:sp>
        <p:nvSpPr>
          <p:cNvPr id="3" name="Pladsholder til indhold 2">
            <a:extLst>
              <a:ext uri="{FF2B5EF4-FFF2-40B4-BE49-F238E27FC236}">
                <a16:creationId xmlns:a16="http://schemas.microsoft.com/office/drawing/2014/main" id="{A74E171A-4315-4B8A-AD44-84EA0822E062}"/>
              </a:ext>
            </a:extLst>
          </p:cNvPr>
          <p:cNvSpPr>
            <a:spLocks noGrp="1"/>
          </p:cNvSpPr>
          <p:nvPr>
            <p:ph idx="1"/>
          </p:nvPr>
        </p:nvSpPr>
        <p:spPr>
          <a:xfrm>
            <a:off x="831624" y="1340636"/>
            <a:ext cx="10445976" cy="5173375"/>
          </a:xfrm>
        </p:spPr>
        <p:txBody>
          <a:bodyPr>
            <a:normAutofit/>
          </a:bodyPr>
          <a:lstStyle/>
          <a:p>
            <a:r>
              <a:rPr lang="en-US" sz="2400" dirty="0"/>
              <a:t>Only two row spring varieties are grown as malting barley - Spring varieties are in general of higher malting  quality compared to winter varieties.</a:t>
            </a:r>
          </a:p>
          <a:p>
            <a:endParaRPr lang="en-US" sz="2400" dirty="0"/>
          </a:p>
          <a:p>
            <a:r>
              <a:rPr lang="en-US" sz="2400" dirty="0"/>
              <a:t>Climatic conditions are perfect for malting barley production with low protein and optimal starch content.</a:t>
            </a:r>
          </a:p>
          <a:p>
            <a:r>
              <a:rPr lang="en-US" sz="2400" dirty="0"/>
              <a:t>Malting barley production consist of internationally recognized malt varieties.</a:t>
            </a:r>
          </a:p>
          <a:p>
            <a:endParaRPr lang="en-US" sz="2400" dirty="0"/>
          </a:p>
          <a:p>
            <a:r>
              <a:rPr lang="en-US" sz="2400" dirty="0"/>
              <a:t>Two plant breeding companies – Nordic Seed and SEJET Plant Breeding – are very focused in breeding of malting barley.</a:t>
            </a:r>
          </a:p>
          <a:p>
            <a:r>
              <a:rPr lang="en-US" sz="2400" dirty="0"/>
              <a:t>In Crop Innovation Denmark, CID, a strong cooperation with the </a:t>
            </a:r>
            <a:r>
              <a:rPr lang="en-US" sz="2400" dirty="0" err="1"/>
              <a:t>danish</a:t>
            </a:r>
            <a:r>
              <a:rPr lang="en-US" sz="2400" dirty="0"/>
              <a:t> universities take place.</a:t>
            </a:r>
          </a:p>
          <a:p>
            <a:endParaRPr lang="en-US" dirty="0"/>
          </a:p>
          <a:p>
            <a:pPr marL="0" indent="0">
              <a:buNone/>
            </a:pPr>
            <a:endParaRPr lang="da-DK" dirty="0"/>
          </a:p>
        </p:txBody>
      </p:sp>
    </p:spTree>
    <p:extLst>
      <p:ext uri="{BB962C8B-B14F-4D97-AF65-F5344CB8AC3E}">
        <p14:creationId xmlns:p14="http://schemas.microsoft.com/office/powerpoint/2010/main" val="2459780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665198-5247-4BD0-8C77-FE9D43708863}"/>
              </a:ext>
            </a:extLst>
          </p:cNvPr>
          <p:cNvSpPr>
            <a:spLocks noGrp="1"/>
          </p:cNvSpPr>
          <p:nvPr>
            <p:ph type="title"/>
          </p:nvPr>
        </p:nvSpPr>
        <p:spPr>
          <a:xfrm>
            <a:off x="844731" y="286603"/>
            <a:ext cx="10310949" cy="1450757"/>
          </a:xfrm>
        </p:spPr>
        <p:txBody>
          <a:bodyPr/>
          <a:lstStyle/>
          <a:p>
            <a:r>
              <a:rPr lang="en-US" dirty="0"/>
              <a:t>Quality of Danish malting barley</a:t>
            </a:r>
          </a:p>
        </p:txBody>
      </p:sp>
      <p:sp>
        <p:nvSpPr>
          <p:cNvPr id="3" name="Pladsholder til indhold 2">
            <a:extLst>
              <a:ext uri="{FF2B5EF4-FFF2-40B4-BE49-F238E27FC236}">
                <a16:creationId xmlns:a16="http://schemas.microsoft.com/office/drawing/2014/main" id="{5C9F437F-E7A6-41EE-9724-8021BA4C3466}"/>
              </a:ext>
            </a:extLst>
          </p:cNvPr>
          <p:cNvSpPr>
            <a:spLocks noGrp="1"/>
          </p:cNvSpPr>
          <p:nvPr>
            <p:ph idx="1"/>
          </p:nvPr>
        </p:nvSpPr>
        <p:spPr>
          <a:xfrm>
            <a:off x="900405" y="1447891"/>
            <a:ext cx="10446864" cy="4508771"/>
          </a:xfrm>
        </p:spPr>
        <p:txBody>
          <a:bodyPr/>
          <a:lstStyle/>
          <a:p>
            <a:r>
              <a:rPr lang="en-US" sz="2000" dirty="0"/>
              <a:t>High level of certified seeds of spring barley - 95 % in 2019 – Danish farmers are contracted to use certified seeds for malting barley usage. </a:t>
            </a:r>
          </a:p>
          <a:p>
            <a:r>
              <a:rPr lang="en-US" sz="2000" dirty="0"/>
              <a:t>Danish standards for certified seed are more strict than EU and OECD Standards. </a:t>
            </a:r>
          </a:p>
          <a:p>
            <a:pPr>
              <a:buFontTx/>
              <a:buChar char="-"/>
            </a:pPr>
            <a:endParaRPr lang="en-US" dirty="0"/>
          </a:p>
        </p:txBody>
      </p:sp>
      <p:sp>
        <p:nvSpPr>
          <p:cNvPr id="10" name="Pladsholder til indhold 7">
            <a:extLst>
              <a:ext uri="{FF2B5EF4-FFF2-40B4-BE49-F238E27FC236}">
                <a16:creationId xmlns:a16="http://schemas.microsoft.com/office/drawing/2014/main" id="{A9C73964-4585-4DAA-9BC1-6C5177712662}"/>
              </a:ext>
            </a:extLst>
          </p:cNvPr>
          <p:cNvSpPr txBox="1">
            <a:spLocks/>
          </p:cNvSpPr>
          <p:nvPr/>
        </p:nvSpPr>
        <p:spPr>
          <a:xfrm>
            <a:off x="4688634" y="3850894"/>
            <a:ext cx="3730465" cy="330057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da-DK" dirty="0"/>
          </a:p>
        </p:txBody>
      </p:sp>
      <p:pic>
        <p:nvPicPr>
          <p:cNvPr id="12" name="Billede 11">
            <a:extLst>
              <a:ext uri="{FF2B5EF4-FFF2-40B4-BE49-F238E27FC236}">
                <a16:creationId xmlns:a16="http://schemas.microsoft.com/office/drawing/2014/main" id="{8C1C074E-8292-4860-BC80-CCBCF7BF436A}"/>
              </a:ext>
            </a:extLst>
          </p:cNvPr>
          <p:cNvPicPr>
            <a:picLocks noChangeAspect="1"/>
          </p:cNvPicPr>
          <p:nvPr/>
        </p:nvPicPr>
        <p:blipFill>
          <a:blip r:embed="rId2"/>
          <a:stretch>
            <a:fillRect/>
          </a:stretch>
        </p:blipFill>
        <p:spPr>
          <a:xfrm>
            <a:off x="1084861" y="3168674"/>
            <a:ext cx="3008898" cy="2332506"/>
          </a:xfrm>
          <a:prstGeom prst="rect">
            <a:avLst/>
          </a:prstGeom>
        </p:spPr>
      </p:pic>
      <p:sp>
        <p:nvSpPr>
          <p:cNvPr id="13" name="Tekstfelt 12">
            <a:extLst>
              <a:ext uri="{FF2B5EF4-FFF2-40B4-BE49-F238E27FC236}">
                <a16:creationId xmlns:a16="http://schemas.microsoft.com/office/drawing/2014/main" id="{5AC92B90-E2DA-4764-B3B6-BC414DF24708}"/>
              </a:ext>
            </a:extLst>
          </p:cNvPr>
          <p:cNvSpPr txBox="1"/>
          <p:nvPr/>
        </p:nvSpPr>
        <p:spPr>
          <a:xfrm>
            <a:off x="4278215" y="2799342"/>
            <a:ext cx="4208844" cy="369332"/>
          </a:xfrm>
          <a:prstGeom prst="rect">
            <a:avLst/>
          </a:prstGeom>
          <a:noFill/>
        </p:spPr>
        <p:txBody>
          <a:bodyPr wrap="none" rtlCol="0">
            <a:spAutoFit/>
          </a:bodyPr>
          <a:lstStyle/>
          <a:p>
            <a:r>
              <a:rPr lang="en-US" dirty="0"/>
              <a:t>Danish Certification level  for spring barley</a:t>
            </a:r>
          </a:p>
        </p:txBody>
      </p:sp>
      <p:sp>
        <p:nvSpPr>
          <p:cNvPr id="14" name="Rektangel 13">
            <a:extLst>
              <a:ext uri="{FF2B5EF4-FFF2-40B4-BE49-F238E27FC236}">
                <a16:creationId xmlns:a16="http://schemas.microsoft.com/office/drawing/2014/main" id="{C750B5C6-8CE9-4B24-A795-3144A4F88FA0}"/>
              </a:ext>
            </a:extLst>
          </p:cNvPr>
          <p:cNvSpPr/>
          <p:nvPr/>
        </p:nvSpPr>
        <p:spPr>
          <a:xfrm>
            <a:off x="1084861" y="2799342"/>
            <a:ext cx="2923236" cy="369332"/>
          </a:xfrm>
          <a:prstGeom prst="rect">
            <a:avLst/>
          </a:prstGeom>
        </p:spPr>
        <p:txBody>
          <a:bodyPr wrap="none">
            <a:spAutoFit/>
          </a:bodyPr>
          <a:lstStyle/>
          <a:p>
            <a:r>
              <a:rPr lang="en-US" dirty="0"/>
              <a:t>EU average Certification level</a:t>
            </a:r>
          </a:p>
        </p:txBody>
      </p:sp>
      <p:sp>
        <p:nvSpPr>
          <p:cNvPr id="11" name="Tekstfelt 10">
            <a:extLst>
              <a:ext uri="{FF2B5EF4-FFF2-40B4-BE49-F238E27FC236}">
                <a16:creationId xmlns:a16="http://schemas.microsoft.com/office/drawing/2014/main" id="{6BE35792-2523-4400-9B7E-43A2C5859743}"/>
              </a:ext>
            </a:extLst>
          </p:cNvPr>
          <p:cNvSpPr txBox="1"/>
          <p:nvPr/>
        </p:nvSpPr>
        <p:spPr>
          <a:xfrm>
            <a:off x="5958190" y="3270738"/>
            <a:ext cx="1191352" cy="646331"/>
          </a:xfrm>
          <a:prstGeom prst="rect">
            <a:avLst/>
          </a:prstGeom>
          <a:noFill/>
        </p:spPr>
        <p:txBody>
          <a:bodyPr wrap="none" rtlCol="0">
            <a:spAutoFit/>
          </a:bodyPr>
          <a:lstStyle/>
          <a:p>
            <a:r>
              <a:rPr lang="en-US" sz="3600" dirty="0"/>
              <a:t>95 % </a:t>
            </a:r>
          </a:p>
        </p:txBody>
      </p:sp>
    </p:spTree>
    <p:extLst>
      <p:ext uri="{BB962C8B-B14F-4D97-AF65-F5344CB8AC3E}">
        <p14:creationId xmlns:p14="http://schemas.microsoft.com/office/powerpoint/2010/main" val="3146093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7280" y="116786"/>
            <a:ext cx="10058400" cy="1450757"/>
          </a:xfrm>
        </p:spPr>
        <p:txBody>
          <a:bodyPr/>
          <a:lstStyle/>
          <a:p>
            <a:r>
              <a:rPr lang="en-US" dirty="0">
                <a:solidFill>
                  <a:schemeClr val="tx1"/>
                </a:solidFill>
              </a:rPr>
              <a:t>Why low usage of FSS in Denmark? </a:t>
            </a:r>
          </a:p>
        </p:txBody>
      </p:sp>
      <p:sp>
        <p:nvSpPr>
          <p:cNvPr id="3" name="Pladsholder til indhold 2"/>
          <p:cNvSpPr>
            <a:spLocks noGrp="1"/>
          </p:cNvSpPr>
          <p:nvPr>
            <p:ph idx="1"/>
          </p:nvPr>
        </p:nvSpPr>
        <p:spPr>
          <a:xfrm>
            <a:off x="1254850" y="1911577"/>
            <a:ext cx="8596668" cy="4322098"/>
          </a:xfrm>
        </p:spPr>
        <p:txBody>
          <a:bodyPr>
            <a:normAutofit fontScale="70000" lnSpcReduction="20000"/>
          </a:bodyPr>
          <a:lstStyle/>
          <a:p>
            <a:pPr>
              <a:buFont typeface="Wingdings" panose="05000000000000000000" pitchFamily="2" charset="2"/>
              <a:buChar char="Ø"/>
            </a:pPr>
            <a:r>
              <a:rPr lang="en-US" dirty="0">
                <a:solidFill>
                  <a:schemeClr val="tx1"/>
                </a:solidFill>
              </a:rPr>
              <a:t>Competitive and highly efficient setup of the seed business - in all steps from multiplication and processing  to distribution (low costs)</a:t>
            </a:r>
          </a:p>
          <a:p>
            <a:pPr>
              <a:buFont typeface="Wingdings" panose="05000000000000000000" pitchFamily="2" charset="2"/>
              <a:buChar char="Ø"/>
            </a:pPr>
            <a:endParaRPr lang="en-US" sz="800" dirty="0">
              <a:solidFill>
                <a:schemeClr val="tx1"/>
              </a:solidFill>
            </a:endParaRPr>
          </a:p>
          <a:p>
            <a:pPr>
              <a:buFont typeface="Wingdings" panose="05000000000000000000" pitchFamily="2" charset="2"/>
              <a:buChar char="Ø"/>
            </a:pPr>
            <a:r>
              <a:rPr lang="en-US" dirty="0">
                <a:solidFill>
                  <a:schemeClr val="tx1"/>
                </a:solidFill>
              </a:rPr>
              <a:t>Competitive and differentiated seed prices (low old, high new) </a:t>
            </a:r>
          </a:p>
          <a:p>
            <a:pPr>
              <a:buFont typeface="Wingdings" panose="05000000000000000000" pitchFamily="2" charset="2"/>
              <a:buChar char="Ø"/>
            </a:pPr>
            <a:endParaRPr lang="en-US" sz="800" dirty="0">
              <a:solidFill>
                <a:schemeClr val="tx1"/>
              </a:solidFill>
            </a:endParaRPr>
          </a:p>
          <a:p>
            <a:pPr>
              <a:buFont typeface="Wingdings" panose="05000000000000000000" pitchFamily="2" charset="2"/>
              <a:buChar char="Ø"/>
            </a:pPr>
            <a:r>
              <a:rPr lang="en-US" dirty="0">
                <a:solidFill>
                  <a:schemeClr val="tx1"/>
                </a:solidFill>
              </a:rPr>
              <a:t>High awareness and focus on new and better varieties from farmers side </a:t>
            </a:r>
          </a:p>
          <a:p>
            <a:pPr>
              <a:buFont typeface="Wingdings" panose="05000000000000000000" pitchFamily="2" charset="2"/>
              <a:buChar char="Ø"/>
            </a:pPr>
            <a:endParaRPr lang="en-US" sz="800" dirty="0">
              <a:solidFill>
                <a:schemeClr val="tx1"/>
              </a:solidFill>
            </a:endParaRPr>
          </a:p>
          <a:p>
            <a:pPr>
              <a:buFont typeface="Wingdings" panose="05000000000000000000" pitchFamily="2" charset="2"/>
              <a:buChar char="Ø"/>
            </a:pPr>
            <a:r>
              <a:rPr lang="en-US" dirty="0">
                <a:solidFill>
                  <a:schemeClr val="tx1"/>
                </a:solidFill>
              </a:rPr>
              <a:t>Very strong farmers advisory service – recommendations on choice of variety</a:t>
            </a:r>
          </a:p>
          <a:p>
            <a:pPr>
              <a:buFont typeface="Wingdings" panose="05000000000000000000" pitchFamily="2" charset="2"/>
              <a:buChar char="Ø"/>
            </a:pPr>
            <a:endParaRPr lang="en-US" dirty="0">
              <a:solidFill>
                <a:schemeClr val="tx1"/>
              </a:solidFill>
            </a:endParaRPr>
          </a:p>
          <a:p>
            <a:pPr>
              <a:buFont typeface="Wingdings" panose="05000000000000000000" pitchFamily="2" charset="2"/>
              <a:buChar char="Ø"/>
            </a:pPr>
            <a:r>
              <a:rPr lang="en-US" dirty="0">
                <a:solidFill>
                  <a:schemeClr val="tx1"/>
                </a:solidFill>
              </a:rPr>
              <a:t>Very efficient and uniform variety testing system with easy access to results (</a:t>
            </a:r>
            <a:r>
              <a:rPr lang="en-US" dirty="0" err="1">
                <a:solidFill>
                  <a:schemeClr val="tx1"/>
                </a:solidFill>
              </a:rPr>
              <a:t>SortInfo</a:t>
            </a:r>
            <a:r>
              <a:rPr lang="en-US" dirty="0">
                <a:solidFill>
                  <a:schemeClr val="tx1"/>
                </a:solidFill>
              </a:rPr>
              <a:t>) </a:t>
            </a:r>
          </a:p>
          <a:p>
            <a:pPr>
              <a:buFont typeface="Wingdings" panose="05000000000000000000" pitchFamily="2" charset="2"/>
              <a:buChar char="Ø"/>
            </a:pPr>
            <a:endParaRPr lang="en-US" dirty="0">
              <a:solidFill>
                <a:schemeClr val="tx1"/>
              </a:solidFill>
            </a:endParaRPr>
          </a:p>
          <a:p>
            <a:pPr>
              <a:buFont typeface="Wingdings" panose="05000000000000000000" pitchFamily="2" charset="2"/>
              <a:buChar char="Ø"/>
            </a:pPr>
            <a:r>
              <a:rPr lang="en-US" dirty="0">
                <a:solidFill>
                  <a:schemeClr val="tx1"/>
                </a:solidFill>
              </a:rPr>
              <a:t>Short period from harvest to sowing of winter crops</a:t>
            </a:r>
          </a:p>
          <a:p>
            <a:pPr marL="0" indent="0">
              <a:buNone/>
            </a:pPr>
            <a:endParaRPr lang="en-US" dirty="0"/>
          </a:p>
        </p:txBody>
      </p:sp>
    </p:spTree>
    <p:extLst>
      <p:ext uri="{BB962C8B-B14F-4D97-AF65-F5344CB8AC3E}">
        <p14:creationId xmlns:p14="http://schemas.microsoft.com/office/powerpoint/2010/main" val="1916673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69E5D3-1559-4FFE-9371-61A006348824}"/>
              </a:ext>
            </a:extLst>
          </p:cNvPr>
          <p:cNvSpPr>
            <a:spLocks noGrp="1"/>
          </p:cNvSpPr>
          <p:nvPr>
            <p:ph type="title"/>
          </p:nvPr>
        </p:nvSpPr>
        <p:spPr/>
        <p:txBody>
          <a:bodyPr>
            <a:normAutofit fontScale="90000"/>
          </a:bodyPr>
          <a:lstStyle/>
          <a:p>
            <a:r>
              <a:rPr lang="en-GB" dirty="0"/>
              <a:t>Why certified seeds? </a:t>
            </a:r>
          </a:p>
        </p:txBody>
      </p:sp>
      <p:sp>
        <p:nvSpPr>
          <p:cNvPr id="3" name="Pladsholder til indhold 2">
            <a:extLst>
              <a:ext uri="{FF2B5EF4-FFF2-40B4-BE49-F238E27FC236}">
                <a16:creationId xmlns:a16="http://schemas.microsoft.com/office/drawing/2014/main" id="{A74E171A-4315-4B8A-AD44-84EA0822E062}"/>
              </a:ext>
            </a:extLst>
          </p:cNvPr>
          <p:cNvSpPr>
            <a:spLocks noGrp="1"/>
          </p:cNvSpPr>
          <p:nvPr>
            <p:ph idx="1"/>
          </p:nvPr>
        </p:nvSpPr>
        <p:spPr>
          <a:xfrm>
            <a:off x="838200" y="1507573"/>
            <a:ext cx="10515600" cy="4351338"/>
          </a:xfrm>
        </p:spPr>
        <p:txBody>
          <a:bodyPr/>
          <a:lstStyle/>
          <a:p>
            <a:endParaRPr lang="en-US" dirty="0"/>
          </a:p>
          <a:p>
            <a:pPr marL="0" indent="0">
              <a:buNone/>
            </a:pPr>
            <a:endParaRPr lang="da-DK" dirty="0"/>
          </a:p>
        </p:txBody>
      </p:sp>
      <p:sp>
        <p:nvSpPr>
          <p:cNvPr id="7" name="Rektangel 6">
            <a:extLst>
              <a:ext uri="{FF2B5EF4-FFF2-40B4-BE49-F238E27FC236}">
                <a16:creationId xmlns:a16="http://schemas.microsoft.com/office/drawing/2014/main" id="{4D73C3AF-D3C9-2F40-A39E-14AF73F59A44}"/>
              </a:ext>
            </a:extLst>
          </p:cNvPr>
          <p:cNvSpPr/>
          <p:nvPr/>
        </p:nvSpPr>
        <p:spPr>
          <a:xfrm>
            <a:off x="154236" y="1780118"/>
            <a:ext cx="12037764" cy="3816429"/>
          </a:xfrm>
          <a:prstGeom prst="rect">
            <a:avLst/>
          </a:prstGeom>
        </p:spPr>
        <p:txBody>
          <a:bodyPr wrap="square">
            <a:spAutoFit/>
          </a:bodyPr>
          <a:lstStyle/>
          <a:p>
            <a:pPr fontAlgn="base">
              <a:buFont typeface="+mj-lt"/>
              <a:buAutoNum type="arabicPeriod"/>
            </a:pPr>
            <a:r>
              <a:rPr lang="en-GB" sz="1600" b="1" dirty="0">
                <a:solidFill>
                  <a:srgbClr val="000000"/>
                </a:solidFill>
                <a:latin typeface="inherit"/>
              </a:rPr>
              <a:t> Clean seed</a:t>
            </a:r>
            <a:br>
              <a:rPr lang="en-GB" sz="1600" b="1" dirty="0">
                <a:solidFill>
                  <a:srgbClr val="000000"/>
                </a:solidFill>
                <a:latin typeface="inherit"/>
              </a:rPr>
            </a:br>
            <a:r>
              <a:rPr lang="en-GB" sz="1600" dirty="0">
                <a:solidFill>
                  <a:srgbClr val="000000"/>
                </a:solidFill>
                <a:latin typeface="inherit"/>
              </a:rPr>
              <a:t>Certified seed is grown and processed under stringent production requirements with strict limits on weeds and other crop seeds. This reduces the risk of weed seeds and plant pathogens being spread with seeds and commodities later in the value chain. </a:t>
            </a:r>
          </a:p>
          <a:p>
            <a:pPr fontAlgn="base">
              <a:buFont typeface="+mj-lt"/>
              <a:buAutoNum type="arabicPeriod"/>
            </a:pPr>
            <a:endParaRPr lang="en-GB" sz="1600" dirty="0">
              <a:solidFill>
                <a:srgbClr val="000000"/>
              </a:solidFill>
              <a:latin typeface="inherit"/>
            </a:endParaRPr>
          </a:p>
          <a:p>
            <a:pPr fontAlgn="base">
              <a:buFont typeface="+mj-lt"/>
              <a:buAutoNum type="arabicPeriod"/>
            </a:pPr>
            <a:r>
              <a:rPr lang="en-GB" sz="1600" b="1" dirty="0">
                <a:solidFill>
                  <a:srgbClr val="000000"/>
                </a:solidFill>
                <a:latin typeface="inherit"/>
              </a:rPr>
              <a:t> Varity purity</a:t>
            </a:r>
            <a:br>
              <a:rPr lang="en-GB" sz="1600" b="1" dirty="0">
                <a:solidFill>
                  <a:srgbClr val="000000"/>
                </a:solidFill>
                <a:latin typeface="inherit"/>
              </a:rPr>
            </a:br>
            <a:r>
              <a:rPr lang="en-GB" sz="1600" dirty="0">
                <a:solidFill>
                  <a:srgbClr val="000000"/>
                </a:solidFill>
                <a:latin typeface="inherit"/>
              </a:rPr>
              <a:t>Certified seed produced under strictly monitored quality management systems to maximize variety purity – making sure you get the specific variety you want. Other varieties and off-types are guaranteed to be minimized – this is especially important in the malting process, as it minimizes process issues and ensuring a homogenies end-product. </a:t>
            </a:r>
          </a:p>
          <a:p>
            <a:pPr fontAlgn="base">
              <a:buFont typeface="+mj-lt"/>
              <a:buAutoNum type="arabicPeriod"/>
            </a:pPr>
            <a:endParaRPr lang="en-GB" sz="1600" dirty="0">
              <a:solidFill>
                <a:srgbClr val="000000"/>
              </a:solidFill>
              <a:latin typeface="inherit"/>
            </a:endParaRPr>
          </a:p>
          <a:p>
            <a:pPr fontAlgn="base">
              <a:buFont typeface="+mj-lt"/>
              <a:buAutoNum type="arabicPeriod"/>
            </a:pPr>
            <a:r>
              <a:rPr lang="en-GB" sz="1600" b="1" dirty="0">
                <a:solidFill>
                  <a:srgbClr val="000000"/>
                </a:solidFill>
                <a:latin typeface="inherit"/>
              </a:rPr>
              <a:t> Guaranteed quality assurance</a:t>
            </a:r>
            <a:br>
              <a:rPr lang="en-GB" sz="1600" b="1" dirty="0">
                <a:solidFill>
                  <a:srgbClr val="000000"/>
                </a:solidFill>
                <a:latin typeface="inherit"/>
              </a:rPr>
            </a:br>
            <a:r>
              <a:rPr lang="en-GB" sz="1600" dirty="0">
                <a:solidFill>
                  <a:srgbClr val="000000"/>
                </a:solidFill>
                <a:latin typeface="inherit"/>
              </a:rPr>
              <a:t>Inspections in the field and at the processing plant ensure that all quality assurance requirements have been met and documented. </a:t>
            </a:r>
          </a:p>
          <a:p>
            <a:pPr fontAlgn="base"/>
            <a:endParaRPr lang="en-GB" sz="1600" b="0" i="0" dirty="0">
              <a:solidFill>
                <a:srgbClr val="000000"/>
              </a:solidFill>
              <a:effectLst/>
              <a:latin typeface="inherit"/>
            </a:endParaRPr>
          </a:p>
          <a:p>
            <a:pPr fontAlgn="base"/>
            <a:r>
              <a:rPr lang="en-GB" sz="1600" b="1" i="0" dirty="0">
                <a:solidFill>
                  <a:srgbClr val="000000"/>
                </a:solidFill>
                <a:effectLst/>
                <a:latin typeface="inherit"/>
              </a:rPr>
              <a:t>4. </a:t>
            </a:r>
            <a:r>
              <a:rPr lang="en-GB" sz="1600" b="1" dirty="0">
                <a:solidFill>
                  <a:srgbClr val="000000"/>
                </a:solidFill>
                <a:latin typeface="inherit"/>
              </a:rPr>
              <a:t>Reduced risk for pathogens</a:t>
            </a:r>
          </a:p>
          <a:p>
            <a:pPr fontAlgn="base"/>
            <a:r>
              <a:rPr lang="en-GB" sz="1600" b="1" dirty="0">
                <a:solidFill>
                  <a:srgbClr val="000000"/>
                </a:solidFill>
                <a:latin typeface="inherit"/>
              </a:rPr>
              <a:t> </a:t>
            </a:r>
            <a:r>
              <a:rPr lang="en-GB" sz="1600" dirty="0">
                <a:solidFill>
                  <a:srgbClr val="000000"/>
                </a:solidFill>
                <a:latin typeface="inherit"/>
              </a:rPr>
              <a:t>Certified seeds are screened for seed borne pathogens, which can be potentially harmful for humans and animal health.  </a:t>
            </a:r>
            <a:endParaRPr lang="en-GB" sz="1600" b="1" dirty="0">
              <a:solidFill>
                <a:srgbClr val="000000"/>
              </a:solidFill>
              <a:latin typeface="inherit"/>
            </a:endParaRPr>
          </a:p>
          <a:p>
            <a:pPr fontAlgn="base"/>
            <a:endParaRPr lang="da-DK" b="1" i="0" dirty="0">
              <a:solidFill>
                <a:srgbClr val="000000"/>
              </a:solidFill>
              <a:effectLst/>
              <a:latin typeface="inherit"/>
            </a:endParaRPr>
          </a:p>
        </p:txBody>
      </p:sp>
    </p:spTree>
    <p:extLst>
      <p:ext uri="{BB962C8B-B14F-4D97-AF65-F5344CB8AC3E}">
        <p14:creationId xmlns:p14="http://schemas.microsoft.com/office/powerpoint/2010/main" val="1154547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03B362-AE79-45F1-9385-B316F99AB3D1}"/>
              </a:ext>
            </a:extLst>
          </p:cNvPr>
          <p:cNvSpPr>
            <a:spLocks noGrp="1"/>
          </p:cNvSpPr>
          <p:nvPr>
            <p:ph type="title"/>
          </p:nvPr>
        </p:nvSpPr>
        <p:spPr/>
        <p:txBody>
          <a:bodyPr>
            <a:normAutofit fontScale="90000"/>
          </a:bodyPr>
          <a:lstStyle/>
          <a:p>
            <a:r>
              <a:rPr lang="en-US" dirty="0"/>
              <a:t>Danish Preferred</a:t>
            </a:r>
          </a:p>
        </p:txBody>
      </p:sp>
      <p:sp>
        <p:nvSpPr>
          <p:cNvPr id="3" name="Pladsholder til indhold 2">
            <a:extLst>
              <a:ext uri="{FF2B5EF4-FFF2-40B4-BE49-F238E27FC236}">
                <a16:creationId xmlns:a16="http://schemas.microsoft.com/office/drawing/2014/main" id="{48005B2E-EE0A-4BFE-96CC-9DD6F8BC641D}"/>
              </a:ext>
            </a:extLst>
          </p:cNvPr>
          <p:cNvSpPr>
            <a:spLocks noGrp="1"/>
          </p:cNvSpPr>
          <p:nvPr>
            <p:ph idx="1"/>
          </p:nvPr>
        </p:nvSpPr>
        <p:spPr/>
        <p:txBody>
          <a:bodyPr/>
          <a:lstStyle/>
          <a:p>
            <a:r>
              <a:rPr lang="en-US" dirty="0"/>
              <a:t>- Danish approval program for Malting barley varieties. </a:t>
            </a:r>
          </a:p>
          <a:p>
            <a:endParaRPr lang="en-US" dirty="0"/>
          </a:p>
          <a:p>
            <a:r>
              <a:rPr lang="en-US" dirty="0"/>
              <a:t>- Danish Voice in the European malting barley sector. </a:t>
            </a:r>
          </a:p>
          <a:p>
            <a:endParaRPr lang="en-US" dirty="0"/>
          </a:p>
          <a:p>
            <a:r>
              <a:rPr lang="en-US" dirty="0"/>
              <a:t>- Aiming to ensure that varieties grown for malting barley production in Denmark are industrial useful for the malting industry.  </a:t>
            </a:r>
          </a:p>
        </p:txBody>
      </p:sp>
      <p:pic>
        <p:nvPicPr>
          <p:cNvPr id="7" name="Billede 6">
            <a:extLst>
              <a:ext uri="{FF2B5EF4-FFF2-40B4-BE49-F238E27FC236}">
                <a16:creationId xmlns:a16="http://schemas.microsoft.com/office/drawing/2014/main" id="{FE305330-4DAD-42D5-8C02-50B2CF55E783}"/>
              </a:ext>
            </a:extLst>
          </p:cNvPr>
          <p:cNvPicPr>
            <a:picLocks noChangeAspect="1"/>
          </p:cNvPicPr>
          <p:nvPr/>
        </p:nvPicPr>
        <p:blipFill>
          <a:blip r:embed="rId2"/>
          <a:stretch>
            <a:fillRect/>
          </a:stretch>
        </p:blipFill>
        <p:spPr>
          <a:xfrm>
            <a:off x="4089504" y="4673975"/>
            <a:ext cx="4419485" cy="993643"/>
          </a:xfrm>
          <a:prstGeom prst="rect">
            <a:avLst/>
          </a:prstGeom>
        </p:spPr>
      </p:pic>
    </p:spTree>
    <p:extLst>
      <p:ext uri="{BB962C8B-B14F-4D97-AF65-F5344CB8AC3E}">
        <p14:creationId xmlns:p14="http://schemas.microsoft.com/office/powerpoint/2010/main" val="3378235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25353F-BE4F-4FFD-A70B-EAE65069C782}"/>
              </a:ext>
            </a:extLst>
          </p:cNvPr>
          <p:cNvSpPr>
            <a:spLocks noGrp="1"/>
          </p:cNvSpPr>
          <p:nvPr>
            <p:ph type="title"/>
          </p:nvPr>
        </p:nvSpPr>
        <p:spPr/>
        <p:txBody>
          <a:bodyPr>
            <a:normAutofit fontScale="90000"/>
          </a:bodyPr>
          <a:lstStyle/>
          <a:p>
            <a:r>
              <a:rPr lang="en-US" dirty="0"/>
              <a:t>High focus on undesired substances </a:t>
            </a:r>
          </a:p>
        </p:txBody>
      </p:sp>
      <p:sp>
        <p:nvSpPr>
          <p:cNvPr id="3" name="Pladsholder til indhold 2">
            <a:extLst>
              <a:ext uri="{FF2B5EF4-FFF2-40B4-BE49-F238E27FC236}">
                <a16:creationId xmlns:a16="http://schemas.microsoft.com/office/drawing/2014/main" id="{DBAA50BD-DD10-4A74-B958-CE841232CD33}"/>
              </a:ext>
            </a:extLst>
          </p:cNvPr>
          <p:cNvSpPr>
            <a:spLocks noGrp="1"/>
          </p:cNvSpPr>
          <p:nvPr>
            <p:ph idx="1"/>
          </p:nvPr>
        </p:nvSpPr>
        <p:spPr/>
        <p:txBody>
          <a:bodyPr/>
          <a:lstStyle/>
          <a:p>
            <a:r>
              <a:rPr lang="da-DK" dirty="0"/>
              <a:t>Denmark have the </a:t>
            </a:r>
            <a:r>
              <a:rPr lang="da-DK" dirty="0" err="1"/>
              <a:t>lowest</a:t>
            </a:r>
            <a:r>
              <a:rPr lang="da-DK" dirty="0"/>
              <a:t> </a:t>
            </a:r>
            <a:r>
              <a:rPr lang="da-DK" dirty="0" err="1"/>
              <a:t>pesticide</a:t>
            </a:r>
            <a:r>
              <a:rPr lang="da-DK" dirty="0"/>
              <a:t> </a:t>
            </a:r>
            <a:r>
              <a:rPr lang="da-DK" dirty="0" err="1"/>
              <a:t>use</a:t>
            </a:r>
            <a:r>
              <a:rPr lang="da-DK" dirty="0"/>
              <a:t>/ha in the EU </a:t>
            </a:r>
          </a:p>
          <a:p>
            <a:pPr marL="0" indent="0">
              <a:buNone/>
            </a:pPr>
            <a:endParaRPr lang="da-DK" dirty="0"/>
          </a:p>
          <a:p>
            <a:r>
              <a:rPr lang="da-DK" dirty="0"/>
              <a:t>The </a:t>
            </a:r>
            <a:r>
              <a:rPr lang="da-DK" dirty="0" err="1"/>
              <a:t>use</a:t>
            </a:r>
            <a:r>
              <a:rPr lang="da-DK" dirty="0"/>
              <a:t> of </a:t>
            </a:r>
            <a:r>
              <a:rPr lang="da-DK" dirty="0" err="1"/>
              <a:t>Glyphosate</a:t>
            </a:r>
            <a:r>
              <a:rPr lang="da-DK" dirty="0"/>
              <a:t> </a:t>
            </a:r>
            <a:r>
              <a:rPr lang="da-DK" dirty="0" err="1"/>
              <a:t>herbicides</a:t>
            </a:r>
            <a:r>
              <a:rPr lang="da-DK" dirty="0"/>
              <a:t> have </a:t>
            </a:r>
            <a:r>
              <a:rPr lang="da-DK" dirty="0" err="1"/>
              <a:t>been</a:t>
            </a:r>
            <a:r>
              <a:rPr lang="da-DK" dirty="0"/>
              <a:t> </a:t>
            </a:r>
            <a:r>
              <a:rPr lang="da-DK" dirty="0" err="1"/>
              <a:t>banned</a:t>
            </a:r>
            <a:r>
              <a:rPr lang="da-DK" dirty="0"/>
              <a:t> in </a:t>
            </a:r>
            <a:r>
              <a:rPr lang="da-DK" dirty="0" err="1"/>
              <a:t>malting</a:t>
            </a:r>
            <a:r>
              <a:rPr lang="da-DK" dirty="0"/>
              <a:t> </a:t>
            </a:r>
            <a:r>
              <a:rPr lang="da-DK" dirty="0" err="1"/>
              <a:t>barley</a:t>
            </a:r>
            <a:r>
              <a:rPr lang="da-DK" dirty="0"/>
              <a:t> </a:t>
            </a:r>
            <a:r>
              <a:rPr lang="da-DK" dirty="0" err="1"/>
              <a:t>since</a:t>
            </a:r>
            <a:r>
              <a:rPr lang="da-DK" dirty="0"/>
              <a:t> 2018 </a:t>
            </a:r>
            <a:r>
              <a:rPr lang="da-DK" dirty="0" err="1"/>
              <a:t>harvest</a:t>
            </a:r>
            <a:r>
              <a:rPr lang="da-DK" dirty="0"/>
              <a:t> </a:t>
            </a:r>
          </a:p>
          <a:p>
            <a:endParaRPr lang="da-DK" dirty="0"/>
          </a:p>
          <a:p>
            <a:r>
              <a:rPr lang="da-DK" dirty="0"/>
              <a:t>DAKOFO is monitering the </a:t>
            </a:r>
            <a:r>
              <a:rPr lang="da-DK" dirty="0" err="1"/>
              <a:t>glyphosate</a:t>
            </a:r>
            <a:r>
              <a:rPr lang="da-DK" dirty="0"/>
              <a:t> residual </a:t>
            </a:r>
            <a:r>
              <a:rPr lang="da-DK" dirty="0" err="1"/>
              <a:t>levels</a:t>
            </a:r>
            <a:r>
              <a:rPr lang="da-DK" dirty="0"/>
              <a:t> of </a:t>
            </a:r>
            <a:r>
              <a:rPr lang="da-DK" dirty="0" err="1"/>
              <a:t>malting</a:t>
            </a:r>
            <a:r>
              <a:rPr lang="da-DK" dirty="0"/>
              <a:t> </a:t>
            </a:r>
            <a:r>
              <a:rPr lang="da-DK" dirty="0" err="1"/>
              <a:t>barley</a:t>
            </a:r>
            <a:r>
              <a:rPr lang="da-DK" dirty="0"/>
              <a:t> </a:t>
            </a:r>
          </a:p>
          <a:p>
            <a:endParaRPr lang="da-DK" dirty="0"/>
          </a:p>
          <a:p>
            <a:pPr marL="0" indent="0">
              <a:buNone/>
            </a:pPr>
            <a:endParaRPr lang="da-DK" dirty="0"/>
          </a:p>
        </p:txBody>
      </p:sp>
      <p:pic>
        <p:nvPicPr>
          <p:cNvPr id="7" name="Billede 6">
            <a:extLst>
              <a:ext uri="{FF2B5EF4-FFF2-40B4-BE49-F238E27FC236}">
                <a16:creationId xmlns:a16="http://schemas.microsoft.com/office/drawing/2014/main" id="{E3418B9C-0FE0-450B-A542-48EC26C912EB}"/>
              </a:ext>
            </a:extLst>
          </p:cNvPr>
          <p:cNvPicPr>
            <a:picLocks noChangeAspect="1"/>
          </p:cNvPicPr>
          <p:nvPr/>
        </p:nvPicPr>
        <p:blipFill>
          <a:blip r:embed="rId2"/>
          <a:stretch>
            <a:fillRect/>
          </a:stretch>
        </p:blipFill>
        <p:spPr>
          <a:xfrm>
            <a:off x="990770" y="4512676"/>
            <a:ext cx="10363030" cy="842586"/>
          </a:xfrm>
          <a:prstGeom prst="rect">
            <a:avLst/>
          </a:prstGeom>
        </p:spPr>
      </p:pic>
    </p:spTree>
    <p:extLst>
      <p:ext uri="{BB962C8B-B14F-4D97-AF65-F5344CB8AC3E}">
        <p14:creationId xmlns:p14="http://schemas.microsoft.com/office/powerpoint/2010/main" val="2239120513"/>
      </p:ext>
    </p:extLst>
  </p:cSld>
  <p:clrMapOvr>
    <a:masterClrMapping/>
  </p:clrMapOvr>
</p:sld>
</file>

<file path=ppt/theme/theme1.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F PPT - Noget at leve af. Noget at leve for.">
  <a:themeElements>
    <a:clrScheme name="Landbrug &amp; Fødevarer">
      <a:dk1>
        <a:srgbClr val="000000"/>
      </a:dk1>
      <a:lt1>
        <a:sysClr val="window" lastClr="FFFFFF"/>
      </a:lt1>
      <a:dk2>
        <a:srgbClr val="09562C"/>
      </a:dk2>
      <a:lt2>
        <a:srgbClr val="FFFFFF"/>
      </a:lt2>
      <a:accent1>
        <a:srgbClr val="BF9C81"/>
      </a:accent1>
      <a:accent2>
        <a:srgbClr val="076471"/>
      </a:accent2>
      <a:accent3>
        <a:srgbClr val="C8C7B2"/>
      </a:accent3>
      <a:accent4>
        <a:srgbClr val="9DDCF9"/>
      </a:accent4>
      <a:accent5>
        <a:srgbClr val="000000"/>
      </a:accent5>
      <a:accent6>
        <a:srgbClr val="FFD800"/>
      </a:accent6>
      <a:hlink>
        <a:srgbClr val="076471"/>
      </a:hlink>
      <a:folHlink>
        <a:srgbClr val="09562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theme>
</file>

<file path=ppt/theme/theme4.xml><?xml version="1.0" encoding="utf-8"?>
<a:theme xmlns:a="http://schemas.openxmlformats.org/drawingml/2006/main" name="FEFA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rugerdefineret design">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Brugerdefineret design">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Brugerdefineret design">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8242</TotalTime>
  <Words>334</Words>
  <Application>Microsoft Office PowerPoint</Application>
  <PresentationFormat>Widescreen</PresentationFormat>
  <Paragraphs>48</Paragraphs>
  <Slides>7</Slides>
  <Notes>0</Notes>
  <HiddenSlides>0</HiddenSlides>
  <MMClips>0</MMClips>
  <ScaleCrop>false</ScaleCrop>
  <HeadingPairs>
    <vt:vector size="6" baseType="variant">
      <vt:variant>
        <vt:lpstr>Benyttede skrifttyper</vt:lpstr>
      </vt:variant>
      <vt:variant>
        <vt:i4>7</vt:i4>
      </vt:variant>
      <vt:variant>
        <vt:lpstr>Tema</vt:lpstr>
      </vt:variant>
      <vt:variant>
        <vt:i4>7</vt:i4>
      </vt:variant>
      <vt:variant>
        <vt:lpstr>Slidetitler</vt:lpstr>
      </vt:variant>
      <vt:variant>
        <vt:i4>7</vt:i4>
      </vt:variant>
    </vt:vector>
  </HeadingPairs>
  <TitlesOfParts>
    <vt:vector size="21" baseType="lpstr">
      <vt:lpstr>Arial</vt:lpstr>
      <vt:lpstr>Calibri</vt:lpstr>
      <vt:lpstr>Calibri Light</vt:lpstr>
      <vt:lpstr>Georgia</vt:lpstr>
      <vt:lpstr>inherit</vt:lpstr>
      <vt:lpstr>Tw Cen MT</vt:lpstr>
      <vt:lpstr>Wingdings</vt:lpstr>
      <vt:lpstr>1_Office-tema</vt:lpstr>
      <vt:lpstr>2_Office-tema</vt:lpstr>
      <vt:lpstr>LF PPT - Noget at leve af. Noget at leve for.</vt:lpstr>
      <vt:lpstr>FEFAC</vt:lpstr>
      <vt:lpstr>Brugerdefineret design</vt:lpstr>
      <vt:lpstr>3_Brugerdefineret design</vt:lpstr>
      <vt:lpstr>1_Brugerdefineret design</vt:lpstr>
      <vt:lpstr>Quality of Danish Malting Barley </vt:lpstr>
      <vt:lpstr>Why Danish malting barley? </vt:lpstr>
      <vt:lpstr>Quality of Danish malting barley</vt:lpstr>
      <vt:lpstr>Why low usage of FSS in Denmark? </vt:lpstr>
      <vt:lpstr>Why certified seeds? </vt:lpstr>
      <vt:lpstr>Danish Preferred</vt:lpstr>
      <vt:lpstr>High focus on undesired substances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DAKOFO Bestyrelsesmøde</dc:title>
  <dc:creator>Liv Frandsen</dc:creator>
  <cp:lastModifiedBy>Frederik Vad (LFST)</cp:lastModifiedBy>
  <cp:revision>134</cp:revision>
  <cp:lastPrinted>2019-05-30T10:48:08Z</cp:lastPrinted>
  <dcterms:created xsi:type="dcterms:W3CDTF">2019-05-21T13:25:25Z</dcterms:created>
  <dcterms:modified xsi:type="dcterms:W3CDTF">2019-12-02T13:45:56Z</dcterms:modified>
</cp:coreProperties>
</file>