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5" r:id="rId3"/>
    <p:sldMasterId id="2147483722" r:id="rId4"/>
    <p:sldMasterId id="2147483760" r:id="rId5"/>
    <p:sldMasterId id="2147483768" r:id="rId6"/>
    <p:sldMasterId id="2147483778" r:id="rId7"/>
  </p:sldMasterIdLst>
  <p:notesMasterIdLst>
    <p:notesMasterId r:id="rId15"/>
  </p:notesMasterIdLst>
  <p:sldIdLst>
    <p:sldId id="256" r:id="rId8"/>
    <p:sldId id="258" r:id="rId9"/>
    <p:sldId id="3285" r:id="rId10"/>
    <p:sldId id="269" r:id="rId11"/>
    <p:sldId id="302" r:id="rId12"/>
    <p:sldId id="303" r:id="rId13"/>
    <p:sldId id="273" r:id="rId14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0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f\Dropbox\SEKRETARIATET_ALLE\DOKUMENTER_dropbox\DAKOFO\Maltbyg\Kina\August%202019\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000" b="1" dirty="0"/>
              <a:t>Danish </a:t>
            </a:r>
            <a:r>
              <a:rPr lang="da-DK" sz="2000" b="1" dirty="0" err="1"/>
              <a:t>Crop</a:t>
            </a:r>
            <a:endParaRPr lang="da-DK" sz="2000" b="1" dirty="0"/>
          </a:p>
        </c:rich>
      </c:tx>
      <c:layout>
        <c:manualLayout>
          <c:xMode val="edge"/>
          <c:yMode val="edge"/>
          <c:x val="0.38363495697252964"/>
          <c:y val="1.66737453498959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5.8576638969099433E-2"/>
          <c:y val="0.13239996525206729"/>
          <c:w val="0.62902701546399864"/>
          <c:h val="0.78052199116685483"/>
        </c:manualLayout>
      </c:layout>
      <c:pieChart>
        <c:varyColors val="1"/>
        <c:ser>
          <c:idx val="0"/>
          <c:order val="0"/>
          <c:tx>
            <c:strRef>
              <c:f>'Ark1'!$I$11</c:f>
              <c:strCache>
                <c:ptCount val="1"/>
                <c:pt idx="0">
                  <c:v>Average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CE-459F-8BD8-A264525C6EE8}"/>
              </c:ext>
            </c:extLst>
          </c:dPt>
          <c:dPt>
            <c:idx val="1"/>
            <c:bubble3D val="0"/>
            <c:explosion val="1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CE-459F-8BD8-A264525C6EE8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CE-459F-8BD8-A264525C6EE8}"/>
              </c:ext>
            </c:extLst>
          </c:dPt>
          <c:cat>
            <c:strRef>
              <c:f>'Ark1'!$H$12:$H$14</c:f>
              <c:strCache>
                <c:ptCount val="3"/>
                <c:pt idx="0">
                  <c:v>Winter wheat</c:v>
                </c:pt>
                <c:pt idx="1">
                  <c:v>Spring barley</c:v>
                </c:pt>
                <c:pt idx="2">
                  <c:v>Other crops</c:v>
                </c:pt>
              </c:strCache>
            </c:strRef>
          </c:cat>
          <c:val>
            <c:numRef>
              <c:f>'Ark1'!$I$12:$I$14</c:f>
              <c:numCache>
                <c:formatCode>General</c:formatCode>
                <c:ptCount val="3"/>
                <c:pt idx="0">
                  <c:v>560338.4</c:v>
                </c:pt>
                <c:pt idx="1">
                  <c:v>574655.6</c:v>
                </c:pt>
                <c:pt idx="2">
                  <c:v>1502163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BCE-459F-8BD8-A264525C6E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445525960237555"/>
          <c:y val="0.14598475227619639"/>
          <c:w val="0.28309383202099736"/>
          <c:h val="0.22182832039248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58-411C-9EFF-3780296EC9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58-411C-9EFF-3780296EC9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58-411C-9EFF-3780296EC9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58-411C-9EFF-3780296EC97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F58-411C-9EFF-3780296EC97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F58-411C-9EFF-3780296EC972}"/>
              </c:ext>
            </c:extLst>
          </c:dPt>
          <c:dLbls>
            <c:dLbl>
              <c:idx val="0"/>
              <c:layout>
                <c:manualLayout>
                  <c:x val="-7.6237951989279818E-3"/>
                  <c:y val="-1.501185204853030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903857511330168E-2"/>
                      <c:h val="5.25766067348157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F58-411C-9EFF-3780296EC972}"/>
                </c:ext>
              </c:extLst>
            </c:dLbl>
            <c:dLbl>
              <c:idx val="1"/>
              <c:layout>
                <c:manualLayout>
                  <c:x val="-2.0444425426004272E-2"/>
                  <c:y val="9.110338748575665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58-411C-9EFF-3780296EC972}"/>
                </c:ext>
              </c:extLst>
            </c:dLbl>
            <c:dLbl>
              <c:idx val="2"/>
              <c:layout>
                <c:manualLayout>
                  <c:x val="-1.1885960844620768E-2"/>
                  <c:y val="-6.983396811651176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58-411C-9EFF-3780296EC972}"/>
                </c:ext>
              </c:extLst>
            </c:dLbl>
            <c:dLbl>
              <c:idx val="3"/>
              <c:layout>
                <c:manualLayout>
                  <c:x val="5.9103872929587038E-3"/>
                  <c:y val="2.663485792318705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133055394000567E-2"/>
                      <c:h val="6.74708296058683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F58-411C-9EFF-3780296EC972}"/>
                </c:ext>
              </c:extLst>
            </c:dLbl>
            <c:dLbl>
              <c:idx val="4"/>
              <c:layout>
                <c:manualLayout>
                  <c:x val="-1.3366929370896825E-3"/>
                  <c:y val="-8.300655955648522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F58-411C-9EFF-3780296EC972}"/>
                </c:ext>
              </c:extLst>
            </c:dLbl>
            <c:dLbl>
              <c:idx val="5"/>
              <c:layout>
                <c:manualLayout>
                  <c:x val="1.21636485956341E-2"/>
                  <c:y val="-2.863678220987112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F58-411C-9EFF-3780296EC9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'Ark1'!$A$22:$A$27</c:f>
              <c:strCache>
                <c:ptCount val="6"/>
                <c:pt idx="0">
                  <c:v>RGT Planet </c:v>
                </c:pt>
                <c:pt idx="1">
                  <c:v>KWS Irina </c:v>
                </c:pt>
                <c:pt idx="2">
                  <c:v>Evergreen </c:v>
                </c:pt>
                <c:pt idx="3">
                  <c:v>Flair </c:v>
                </c:pt>
                <c:pt idx="4">
                  <c:v>Other malting barley varieties</c:v>
                </c:pt>
                <c:pt idx="5">
                  <c:v>Feed barley varieties</c:v>
                </c:pt>
              </c:strCache>
            </c:strRef>
          </c:cat>
          <c:val>
            <c:numRef>
              <c:f>'Ark1'!$C$22:$C$27</c:f>
              <c:numCache>
                <c:formatCode>0%</c:formatCode>
                <c:ptCount val="6"/>
                <c:pt idx="0">
                  <c:v>0.34285049988374794</c:v>
                </c:pt>
                <c:pt idx="1">
                  <c:v>0.19032783073703791</c:v>
                </c:pt>
                <c:pt idx="2">
                  <c:v>0.14438502673796791</c:v>
                </c:pt>
                <c:pt idx="3">
                  <c:v>0.11271797256451987</c:v>
                </c:pt>
                <c:pt idx="4">
                  <c:v>0.15971867007672641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F58-411C-9EFF-3780296EC9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ayout>
        <c:manualLayout>
          <c:xMode val="edge"/>
          <c:yMode val="edge"/>
          <c:x val="0.6612119975904468"/>
          <c:y val="5.3509899849838088E-2"/>
          <c:w val="0.33071164329583497"/>
          <c:h val="0.83187941314286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Danish Malting barley</a:t>
            </a:r>
            <a:r>
              <a:rPr lang="en-US" baseline="0" dirty="0"/>
              <a:t> sales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'Ark1'!$D$5</c:f>
              <c:strCache>
                <c:ptCount val="1"/>
                <c:pt idx="0">
                  <c:v>Malting barley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'Ark1'!$B$6:$B$13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'Ark1'!$D$6:$D$13</c:f>
              <c:numCache>
                <c:formatCode>General</c:formatCode>
                <c:ptCount val="8"/>
                <c:pt idx="0">
                  <c:v>800</c:v>
                </c:pt>
                <c:pt idx="1">
                  <c:v>1240</c:v>
                </c:pt>
                <c:pt idx="2">
                  <c:v>1838</c:v>
                </c:pt>
                <c:pt idx="3">
                  <c:v>1290</c:v>
                </c:pt>
                <c:pt idx="4">
                  <c:v>1728</c:v>
                </c:pt>
                <c:pt idx="5">
                  <c:v>1442</c:v>
                </c:pt>
                <c:pt idx="6">
                  <c:v>1257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1A-450B-B432-17AEF4429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5279112"/>
        <c:axId val="375279440"/>
      </c:lineChart>
      <c:catAx>
        <c:axId val="375279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75279440"/>
        <c:crosses val="autoZero"/>
        <c:auto val="1"/>
        <c:lblAlgn val="ctr"/>
        <c:lblOffset val="100"/>
        <c:noMultiLvlLbl val="0"/>
      </c:catAx>
      <c:valAx>
        <c:axId val="37527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Mio. Kg.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75279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0.94341</cdr:y>
    </cdr:from>
    <cdr:to>
      <cdr:x>0.36411</cdr:x>
      <cdr:y>1</cdr:y>
    </cdr:to>
    <cdr:sp macro="" textlink="">
      <cdr:nvSpPr>
        <cdr:cNvPr id="2" name="Tekstfelt 1">
          <a:extLst xmlns:a="http://schemas.openxmlformats.org/drawingml/2006/main">
            <a:ext uri="{FF2B5EF4-FFF2-40B4-BE49-F238E27FC236}">
              <a16:creationId xmlns:a16="http://schemas.microsoft.com/office/drawing/2014/main" id="{9BA3A9AE-39B6-4F29-BA87-018D35F37D9F}"/>
            </a:ext>
          </a:extLst>
        </cdr:cNvPr>
        <cdr:cNvSpPr txBox="1"/>
      </cdr:nvSpPr>
      <cdr:spPr>
        <a:xfrm xmlns:a="http://schemas.openxmlformats.org/drawingml/2006/main">
          <a:off x="0" y="4105097"/>
          <a:ext cx="1965961" cy="246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a-DK" sz="1100" dirty="0"/>
            <a:t>Average from 2014 to 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0AAED-4EC8-4A47-89C2-968AD7194B21}" type="datetimeFigureOut">
              <a:rPr lang="da-DK" smtClean="0"/>
              <a:t>02-12-2019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0FEFA-D8EC-4C4C-8BD3-9D48320CC0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822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3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14.emf"/><Relationship Id="rId10" Type="http://schemas.openxmlformats.org/officeDocument/2006/relationships/image" Target="../media/image10.png"/><Relationship Id="rId4" Type="http://schemas.openxmlformats.org/officeDocument/2006/relationships/image" Target="../media/image13.emf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7AAB25F9-757A-423A-8B96-E50252FB2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8" b="13691"/>
          <a:stretch/>
        </p:blipFill>
        <p:spPr>
          <a:xfrm>
            <a:off x="-19064" y="-1"/>
            <a:ext cx="12211062" cy="6861659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482C5A7A-F549-4DFE-9DED-60C425F67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5352" y="3546068"/>
            <a:ext cx="7486648" cy="4258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A115D2-CB4A-4B56-9080-CCDDC46E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B5B5286-5161-47F9-9706-A6270BF4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D00DCB6-33E7-443B-A1AC-FB6D5AEF44DF}"/>
              </a:ext>
            </a:extLst>
          </p:cNvPr>
          <p:cNvSpPr/>
          <p:nvPr userDrawn="1"/>
        </p:nvSpPr>
        <p:spPr>
          <a:xfrm rot="16200000">
            <a:off x="-1762125" y="1765781"/>
            <a:ext cx="6858002" cy="3333751"/>
          </a:xfrm>
          <a:prstGeom prst="rect">
            <a:avLst/>
          </a:prstGeom>
          <a:solidFill>
            <a:srgbClr val="25873B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8C1DC2F-9062-498F-911C-0F63E8D66411}"/>
              </a:ext>
            </a:extLst>
          </p:cNvPr>
          <p:cNvSpPr/>
          <p:nvPr userDrawn="1"/>
        </p:nvSpPr>
        <p:spPr>
          <a:xfrm>
            <a:off x="0" y="5755673"/>
            <a:ext cx="12192000" cy="1106905"/>
          </a:xfrm>
          <a:prstGeom prst="rect">
            <a:avLst/>
          </a:prstGeom>
          <a:solidFill>
            <a:srgbClr val="FFC635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Billede 9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E681CBA4-1899-4494-86F5-F0A8F96ED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3" b="94909" l="2922" r="98274">
                        <a14:foregroundMark x1="12882" y1="32000" x2="12882" y2="32000"/>
                        <a14:foregroundMark x1="7703" y1="10545" x2="7703" y2="10545"/>
                        <a14:foregroundMark x1="2922" y1="28000" x2="2922" y2="28000"/>
                        <a14:foregroundMark x1="7437" y1="6182" x2="7437" y2="6182"/>
                        <a14:foregroundMark x1="7437" y1="3636" x2="7437" y2="3636"/>
                        <a14:foregroundMark x1="7703" y1="10545" x2="7703" y2="10545"/>
                        <a14:foregroundMark x1="12882" y1="42545" x2="12882" y2="42545"/>
                        <a14:foregroundMark x1="4382" y1="50909" x2="4382" y2="50909"/>
                        <a14:foregroundMark x1="4382" y1="69091" x2="4382" y2="69091"/>
                        <a14:foregroundMark x1="11288" y1="67273" x2="11288" y2="67273"/>
                        <a14:foregroundMark x1="7968" y1="86545" x2="7968" y2="86545"/>
                        <a14:foregroundMark x1="36122" y1="43273" x2="36122" y2="43273"/>
                        <a14:foregroundMark x1="49137" y1="42545" x2="49137" y2="42545"/>
                        <a14:foregroundMark x1="61886" y1="41818" x2="61886" y2="41818"/>
                        <a14:foregroundMark x1="77158" y1="41818" x2="77158" y2="41818"/>
                        <a14:foregroundMark x1="87915" y1="43273" x2="87915" y2="43273"/>
                        <a14:foregroundMark x1="96813" y1="52364" x2="96813" y2="52364"/>
                        <a14:foregroundMark x1="98406" y1="70545" x2="98406" y2="70545"/>
                        <a14:foregroundMark x1="30412" y1="44727" x2="30412" y2="44727"/>
                        <a14:foregroundMark x1="23772" y1="92000" x2="23772" y2="92000"/>
                        <a14:foregroundMark x1="23904" y1="90182" x2="23904" y2="90182"/>
                        <a14:foregroundMark x1="21116" y1="84000" x2="21116" y2="84000"/>
                        <a14:foregroundMark x1="21116" y1="89091" x2="21116" y2="89091"/>
                        <a14:foregroundMark x1="21116" y1="93455" x2="21116" y2="93455"/>
                        <a14:foregroundMark x1="21116" y1="94909" x2="21116" y2="94909"/>
                        <a14:foregroundMark x1="22045" y1="94909" x2="22045" y2="94909"/>
                        <a14:foregroundMark x1="23904" y1="86545" x2="23904" y2="86545"/>
                        <a14:foregroundMark x1="23240" y1="85091" x2="23240" y2="85091"/>
                        <a14:foregroundMark x1="22311" y1="83273" x2="22311" y2="83273"/>
                        <a14:foregroundMark x1="23506" y1="93455" x2="23506" y2="93455"/>
                        <a14:foregroundMark x1="27224" y1="91636" x2="27224" y2="91636"/>
                        <a14:foregroundMark x1="28420" y1="90545" x2="28420" y2="90545"/>
                        <a14:foregroundMark x1="28154" y1="88000" x2="28154" y2="88000"/>
                        <a14:foregroundMark x1="31076" y1="91636" x2="31076" y2="91636"/>
                        <a14:foregroundMark x1="36388" y1="90545" x2="36388" y2="90545"/>
                        <a14:foregroundMark x1="39973" y1="89818" x2="39973" y2="89818"/>
                        <a14:foregroundMark x1="41036" y1="89091" x2="41036" y2="89091"/>
                        <a14:foregroundMark x1="41567" y1="93818" x2="41567" y2="93818"/>
                        <a14:foregroundMark x1="35724" y1="88000" x2="35724" y2="88000"/>
                        <a14:foregroundMark x1="36919" y1="86909" x2="36919" y2="86909"/>
                        <a14:foregroundMark x1="47012" y1="90909" x2="47012" y2="90909"/>
                        <a14:foregroundMark x1="48340" y1="88000" x2="48340" y2="88000"/>
                        <a14:foregroundMark x1="51793" y1="91636" x2="51793" y2="91636"/>
                        <a14:foregroundMark x1="56707" y1="91636" x2="56707" y2="91636"/>
                        <a14:foregroundMark x1="60292" y1="91636" x2="60292" y2="91636"/>
                        <a14:foregroundMark x1="68393" y1="91273" x2="68393" y2="91273"/>
                        <a14:foregroundMark x1="71315" y1="93091" x2="71315" y2="93091"/>
                        <a14:foregroundMark x1="77556" y1="90182" x2="77556" y2="90182"/>
                        <a14:foregroundMark x1="82205" y1="92364" x2="82205" y2="92364"/>
                        <a14:foregroundMark x1="86985" y1="92727" x2="86985" y2="92727"/>
                        <a14:foregroundMark x1="91766" y1="92000" x2="91766" y2="92000"/>
                        <a14:foregroundMark x1="93227" y1="94909" x2="93227" y2="94909"/>
                        <a14:foregroundMark x1="96414" y1="92727" x2="96414" y2="92727"/>
                        <a14:foregroundMark x1="62417" y1="89091" x2="62417" y2="89091"/>
                        <a14:foregroundMark x1="60956" y1="87636" x2="60956" y2="87636"/>
                        <a14:foregroundMark x1="93493" y1="94545" x2="93493" y2="94545"/>
                        <a14:backgroundMark x1="27357" y1="92727" x2="27357" y2="92727"/>
                        <a14:backgroundMark x1="23108" y1="85091" x2="23108" y2="85091"/>
                        <a14:backgroundMark x1="22045" y1="94182" x2="22045" y2="94182"/>
                        <a14:backgroundMark x1="52988" y1="92727" x2="52988" y2="92727"/>
                        <a14:backgroundMark x1="69854" y1="92727" x2="69854" y2="92727"/>
                        <a14:backgroundMark x1="69588" y1="85818" x2="69588" y2="85818"/>
                        <a14:backgroundMark x1="87915" y1="92727" x2="87915" y2="92727"/>
                        <a14:backgroundMark x1="92829" y1="89818" x2="92829" y2="89818"/>
                        <a14:backgroundMark x1="93227" y1="94182" x2="93227" y2="94182"/>
                        <a14:backgroundMark x1="37052" y1="85818" x2="37052" y2="85818"/>
                        <a14:backgroundMark x1="37052" y1="86182" x2="37052" y2="86182"/>
                        <a14:backgroundMark x1="36919" y1="85818" x2="36919" y2="85818"/>
                        <a14:backgroundMark x1="36786" y1="86182" x2="36786" y2="86182"/>
                        <a14:backgroundMark x1="60691" y1="86909" x2="60691" y2="8690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4" y="5890025"/>
            <a:ext cx="2295144" cy="838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71DC55-19AC-48D1-8755-02AB9EF70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5350" y="1985973"/>
            <a:ext cx="7486648" cy="1558719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5334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0" y="6858000"/>
                </a:moveTo>
                <a:lnTo>
                  <a:pt x="12193206" y="6858000"/>
                </a:lnTo>
                <a:lnTo>
                  <a:pt x="121932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E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005E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349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005E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79900" y="2346500"/>
            <a:ext cx="4804410" cy="3913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BF556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80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03.06.2019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Bestyrelsesmøde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4F06-2BDE-A744-B398-077BDAB6C054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08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lemsoversig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C6E0-870D-4F36-B591-4F93049AEF97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895428DA-963E-4639-9383-E0E9E17D0C5D}"/>
              </a:ext>
            </a:extLst>
          </p:cNvPr>
          <p:cNvGrpSpPr/>
          <p:nvPr userDrawn="1"/>
        </p:nvGrpSpPr>
        <p:grpSpPr>
          <a:xfrm>
            <a:off x="196110" y="5177573"/>
            <a:ext cx="11863233" cy="612573"/>
            <a:chOff x="-5186875" y="9765919"/>
            <a:chExt cx="15220916" cy="1047933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6DD362F6-C2A8-4A85-B28E-9C3BB7E8F7F6}"/>
                </a:ext>
              </a:extLst>
            </p:cNvPr>
            <p:cNvGrpSpPr/>
            <p:nvPr/>
          </p:nvGrpSpPr>
          <p:grpSpPr>
            <a:xfrm>
              <a:off x="-25983" y="9802450"/>
              <a:ext cx="10060024" cy="906546"/>
              <a:chOff x="-1507979" y="11558651"/>
              <a:chExt cx="12241528" cy="1273672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EA51E702-7946-468D-A0E8-1934B73364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1" t="14760" r="12849" b="12004"/>
              <a:stretch/>
            </p:blipFill>
            <p:spPr bwMode="auto">
              <a:xfrm>
                <a:off x="8875910" y="11561321"/>
                <a:ext cx="1857639" cy="1268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481730AD-C310-4863-8D85-484828061B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713"/>
              <a:stretch/>
            </p:blipFill>
            <p:spPr bwMode="auto">
              <a:xfrm>
                <a:off x="-1507979" y="11558651"/>
                <a:ext cx="2385304" cy="1273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58455A85-5B48-4501-AACB-5CDB49B02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6875" y="9765919"/>
              <a:ext cx="2288045" cy="1011626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86D5A5EB-B321-49C7-AE40-FD6D7D632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8830" y="9802453"/>
              <a:ext cx="2872845" cy="891572"/>
            </a:xfrm>
            <a:prstGeom prst="rect">
              <a:avLst/>
            </a:prstGeom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C39C93BD-4023-4AFE-96D0-DBCA54C0A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529" y="9875669"/>
              <a:ext cx="1937551" cy="938183"/>
            </a:xfrm>
            <a:prstGeom prst="rect">
              <a:avLst/>
            </a:prstGeom>
          </p:spPr>
        </p:pic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D41C24A6-B9E0-45EA-854A-2983C58A0AA8}"/>
              </a:ext>
            </a:extLst>
          </p:cNvPr>
          <p:cNvGrpSpPr/>
          <p:nvPr userDrawn="1"/>
        </p:nvGrpSpPr>
        <p:grpSpPr>
          <a:xfrm>
            <a:off x="3902772" y="923533"/>
            <a:ext cx="4386457" cy="3680013"/>
            <a:chOff x="1695591" y="1456964"/>
            <a:chExt cx="5620041" cy="4650044"/>
          </a:xfrm>
        </p:grpSpPr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F254B22E-1C43-46FA-B84A-3678E8B01789}"/>
                </a:ext>
              </a:extLst>
            </p:cNvPr>
            <p:cNvGrpSpPr/>
            <p:nvPr/>
          </p:nvGrpSpPr>
          <p:grpSpPr>
            <a:xfrm>
              <a:off x="1788133" y="1456964"/>
              <a:ext cx="2598867" cy="3600000"/>
              <a:chOff x="1762118" y="1732084"/>
              <a:chExt cx="2598867" cy="3600000"/>
            </a:xfrm>
          </p:grpSpPr>
          <p:grpSp>
            <p:nvGrpSpPr>
              <p:cNvPr id="65" name="Group 8">
                <a:extLst>
                  <a:ext uri="{FF2B5EF4-FFF2-40B4-BE49-F238E27FC236}">
                    <a16:creationId xmlns:a16="http://schemas.microsoft.com/office/drawing/2014/main" id="{36348311-8ABE-4E07-A0D3-E7D8B82C50BA}"/>
                  </a:ext>
                </a:extLst>
              </p:cNvPr>
              <p:cNvGrpSpPr/>
              <p:nvPr/>
            </p:nvGrpSpPr>
            <p:grpSpPr>
              <a:xfrm flipH="1">
                <a:off x="1762118" y="1732084"/>
                <a:ext cx="2520000" cy="3600000"/>
                <a:chOff x="1762118" y="1732084"/>
                <a:chExt cx="2520000" cy="3600000"/>
              </a:xfrm>
            </p:grpSpPr>
            <p:sp>
              <p:nvSpPr>
                <p:cNvPr id="67" name="Flowchart: Delay 6">
                  <a:extLst>
                    <a:ext uri="{FF2B5EF4-FFF2-40B4-BE49-F238E27FC236}">
                      <a16:creationId xmlns:a16="http://schemas.microsoft.com/office/drawing/2014/main" id="{A13F4A46-5AB4-400C-B5CE-A5CBC1E22E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62118" y="1732084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200" dirty="0"/>
                </a:p>
              </p:txBody>
            </p:sp>
            <p:sp>
              <p:nvSpPr>
                <p:cNvPr id="68" name="Flowchart: Delay 7">
                  <a:extLst>
                    <a:ext uri="{FF2B5EF4-FFF2-40B4-BE49-F238E27FC236}">
                      <a16:creationId xmlns:a16="http://schemas.microsoft.com/office/drawing/2014/main" id="{E82FBFE9-4B13-432C-883F-6CAFEEA901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62119" y="2274784"/>
                  <a:ext cx="1916724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66" name="Rectangle 9">
                <a:extLst>
                  <a:ext uri="{FF2B5EF4-FFF2-40B4-BE49-F238E27FC236}">
                    <a16:creationId xmlns:a16="http://schemas.microsoft.com/office/drawing/2014/main" id="{78EAA9F4-68D3-4E8D-9EB7-4D90C5BCDDC9}"/>
                  </a:ext>
                </a:extLst>
              </p:cNvPr>
              <p:cNvSpPr/>
              <p:nvPr/>
            </p:nvSpPr>
            <p:spPr>
              <a:xfrm>
                <a:off x="3701225" y="1732084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</p:grp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95015687-06B1-40F8-B3D2-710ED0212BFD}"/>
                </a:ext>
              </a:extLst>
            </p:cNvPr>
            <p:cNvGrpSpPr/>
            <p:nvPr/>
          </p:nvGrpSpPr>
          <p:grpSpPr>
            <a:xfrm>
              <a:off x="1695591" y="1456964"/>
              <a:ext cx="5620041" cy="4650044"/>
              <a:chOff x="1695591" y="1456964"/>
              <a:chExt cx="5620041" cy="4650044"/>
            </a:xfrm>
          </p:grpSpPr>
          <p:sp>
            <p:nvSpPr>
              <p:cNvPr id="17" name="Rectangle 73">
                <a:extLst>
                  <a:ext uri="{FF2B5EF4-FFF2-40B4-BE49-F238E27FC236}">
                    <a16:creationId xmlns:a16="http://schemas.microsoft.com/office/drawing/2014/main" id="{317AD493-97AD-4AA8-B4FD-5DB20DC986C7}"/>
                  </a:ext>
                </a:extLst>
              </p:cNvPr>
              <p:cNvSpPr/>
              <p:nvPr/>
            </p:nvSpPr>
            <p:spPr>
              <a:xfrm>
                <a:off x="4415607" y="1458613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18" name="Group 11">
                <a:extLst>
                  <a:ext uri="{FF2B5EF4-FFF2-40B4-BE49-F238E27FC236}">
                    <a16:creationId xmlns:a16="http://schemas.microsoft.com/office/drawing/2014/main" id="{68D79BCA-E172-47DD-955A-1ECEA4839AA0}"/>
                  </a:ext>
                </a:extLst>
              </p:cNvPr>
              <p:cNvGrpSpPr/>
              <p:nvPr/>
            </p:nvGrpSpPr>
            <p:grpSpPr>
              <a:xfrm>
                <a:off x="4554974" y="1458571"/>
                <a:ext cx="2520000" cy="3600000"/>
                <a:chOff x="5855676" y="1670538"/>
                <a:chExt cx="2520000" cy="3600000"/>
              </a:xfrm>
            </p:grpSpPr>
            <p:sp>
              <p:nvSpPr>
                <p:cNvPr id="63" name="Flowchart: Delay 2">
                  <a:extLst>
                    <a:ext uri="{FF2B5EF4-FFF2-40B4-BE49-F238E27FC236}">
                      <a16:creationId xmlns:a16="http://schemas.microsoft.com/office/drawing/2014/main" id="{8D1E4D72-4430-416B-B677-82C85B056D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55676" y="1670538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4" name="Flowchart: Delay 4">
                  <a:extLst>
                    <a:ext uri="{FF2B5EF4-FFF2-40B4-BE49-F238E27FC236}">
                      <a16:creationId xmlns:a16="http://schemas.microsoft.com/office/drawing/2014/main" id="{E11C4767-D679-4E0B-ADCC-C744AC2057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79931" y="2213238"/>
                  <a:ext cx="1292469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3D85741C-E963-4484-9DAE-60D9A7A21913}"/>
                  </a:ext>
                </a:extLst>
              </p:cNvPr>
              <p:cNvSpPr/>
              <p:nvPr/>
            </p:nvSpPr>
            <p:spPr>
              <a:xfrm>
                <a:off x="3809057" y="1456964"/>
                <a:ext cx="648000" cy="3600000"/>
              </a:xfrm>
              <a:prstGeom prst="rect">
                <a:avLst/>
              </a:prstGeom>
              <a:solidFill>
                <a:srgbClr val="6D8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20" name="Group 12">
                <a:extLst>
                  <a:ext uri="{FF2B5EF4-FFF2-40B4-BE49-F238E27FC236}">
                    <a16:creationId xmlns:a16="http://schemas.microsoft.com/office/drawing/2014/main" id="{728F7F67-DD5B-4722-A8B3-579BE6A71C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937154" flipH="1">
                <a:off x="5447737" y="3154392"/>
                <a:ext cx="974598" cy="1359485"/>
                <a:chOff x="3933701" y="2353408"/>
                <a:chExt cx="603161" cy="2101491"/>
              </a:xfrm>
              <a:solidFill>
                <a:srgbClr val="6D8838"/>
              </a:solidFill>
            </p:grpSpPr>
            <p:sp>
              <p:nvSpPr>
                <p:cNvPr id="60" name="Freeform 11">
                  <a:extLst>
                    <a:ext uri="{FF2B5EF4-FFF2-40B4-BE49-F238E27FC236}">
                      <a16:creationId xmlns:a16="http://schemas.microsoft.com/office/drawing/2014/main" id="{BF2D7BA0-976F-4746-9C1F-5F42E25C5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3701" y="2702236"/>
                  <a:ext cx="265456" cy="1752663"/>
                </a:xfrm>
                <a:custGeom>
                  <a:avLst/>
                  <a:gdLst>
                    <a:gd name="T0" fmla="*/ 3918 w 3918"/>
                    <a:gd name="T1" fmla="*/ 9254 h 9254"/>
                    <a:gd name="T2" fmla="*/ 3452 w 3918"/>
                    <a:gd name="T3" fmla="*/ 7472 h 9254"/>
                    <a:gd name="T4" fmla="*/ 3084 w 3918"/>
                    <a:gd name="T5" fmla="*/ 5949 h 9254"/>
                    <a:gd name="T6" fmla="*/ 2743 w 3918"/>
                    <a:gd name="T7" fmla="*/ 4660 h 9254"/>
                    <a:gd name="T8" fmla="*/ 2403 w 3918"/>
                    <a:gd name="T9" fmla="*/ 3551 h 9254"/>
                    <a:gd name="T10" fmla="*/ 2009 w 3918"/>
                    <a:gd name="T11" fmla="*/ 2578 h 9254"/>
                    <a:gd name="T12" fmla="*/ 1507 w 3918"/>
                    <a:gd name="T13" fmla="*/ 1695 h 9254"/>
                    <a:gd name="T14" fmla="*/ 852 w 3918"/>
                    <a:gd name="T15" fmla="*/ 848 h 9254"/>
                    <a:gd name="T16" fmla="*/ 458 w 3918"/>
                    <a:gd name="T17" fmla="*/ 424 h 9254"/>
                    <a:gd name="T18" fmla="*/ 0 w 3918"/>
                    <a:gd name="T19" fmla="*/ 0 h 9254"/>
                    <a:gd name="T20" fmla="*/ 2268 w 3918"/>
                    <a:gd name="T21" fmla="*/ 9254 h 9254"/>
                    <a:gd name="T22" fmla="*/ 3918 w 3918"/>
                    <a:gd name="T23" fmla="*/ 9254 h 9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18" h="9254">
                      <a:moveTo>
                        <a:pt x="3918" y="9254"/>
                      </a:moveTo>
                      <a:lnTo>
                        <a:pt x="3452" y="7472"/>
                      </a:lnTo>
                      <a:lnTo>
                        <a:pt x="3084" y="5949"/>
                      </a:lnTo>
                      <a:lnTo>
                        <a:pt x="2743" y="4660"/>
                      </a:lnTo>
                      <a:lnTo>
                        <a:pt x="2403" y="3551"/>
                      </a:lnTo>
                      <a:lnTo>
                        <a:pt x="2009" y="2578"/>
                      </a:lnTo>
                      <a:lnTo>
                        <a:pt x="1507" y="1695"/>
                      </a:lnTo>
                      <a:lnTo>
                        <a:pt x="852" y="848"/>
                      </a:lnTo>
                      <a:lnTo>
                        <a:pt x="458" y="424"/>
                      </a:lnTo>
                      <a:lnTo>
                        <a:pt x="0" y="0"/>
                      </a:lnTo>
                      <a:lnTo>
                        <a:pt x="2268" y="9254"/>
                      </a:lnTo>
                      <a:lnTo>
                        <a:pt x="3918" y="925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61" name="Freeform 12">
                  <a:extLst>
                    <a:ext uri="{FF2B5EF4-FFF2-40B4-BE49-F238E27FC236}">
                      <a16:creationId xmlns:a16="http://schemas.microsoft.com/office/drawing/2014/main" id="{85179BCC-7787-4A47-BA08-24949C312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7960" y="2931957"/>
                  <a:ext cx="258902" cy="1522942"/>
                </a:xfrm>
                <a:custGeom>
                  <a:avLst/>
                  <a:gdLst>
                    <a:gd name="T0" fmla="*/ 0 w 3766"/>
                    <a:gd name="T1" fmla="*/ 8028 h 8028"/>
                    <a:gd name="T2" fmla="*/ 826 w 3766"/>
                    <a:gd name="T3" fmla="*/ 4921 h 8028"/>
                    <a:gd name="T4" fmla="*/ 1139 w 3766"/>
                    <a:gd name="T5" fmla="*/ 3821 h 8028"/>
                    <a:gd name="T6" fmla="*/ 1443 w 3766"/>
                    <a:gd name="T7" fmla="*/ 2938 h 8028"/>
                    <a:gd name="T8" fmla="*/ 1812 w 3766"/>
                    <a:gd name="T9" fmla="*/ 2181 h 8028"/>
                    <a:gd name="T10" fmla="*/ 2036 w 3766"/>
                    <a:gd name="T11" fmla="*/ 1839 h 8028"/>
                    <a:gd name="T12" fmla="*/ 2286 w 3766"/>
                    <a:gd name="T13" fmla="*/ 1496 h 8028"/>
                    <a:gd name="T14" fmla="*/ 2923 w 3766"/>
                    <a:gd name="T15" fmla="*/ 784 h 8028"/>
                    <a:gd name="T16" fmla="*/ 3766 w 3766"/>
                    <a:gd name="T17" fmla="*/ 0 h 8028"/>
                    <a:gd name="T18" fmla="*/ 1730 w 3766"/>
                    <a:gd name="T19" fmla="*/ 8028 h 8028"/>
                    <a:gd name="T20" fmla="*/ 0 w 3766"/>
                    <a:gd name="T21" fmla="*/ 8028 h 8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66" h="8028">
                      <a:moveTo>
                        <a:pt x="0" y="8028"/>
                      </a:moveTo>
                      <a:lnTo>
                        <a:pt x="826" y="4921"/>
                      </a:lnTo>
                      <a:lnTo>
                        <a:pt x="1139" y="3821"/>
                      </a:lnTo>
                      <a:lnTo>
                        <a:pt x="1443" y="2938"/>
                      </a:lnTo>
                      <a:lnTo>
                        <a:pt x="1812" y="2181"/>
                      </a:lnTo>
                      <a:lnTo>
                        <a:pt x="2036" y="1839"/>
                      </a:lnTo>
                      <a:lnTo>
                        <a:pt x="2286" y="1496"/>
                      </a:lnTo>
                      <a:lnTo>
                        <a:pt x="2923" y="784"/>
                      </a:lnTo>
                      <a:lnTo>
                        <a:pt x="3766" y="0"/>
                      </a:lnTo>
                      <a:lnTo>
                        <a:pt x="1730" y="8028"/>
                      </a:lnTo>
                      <a:lnTo>
                        <a:pt x="0" y="8028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62" name="Freeform 10">
                  <a:extLst>
                    <a:ext uri="{FF2B5EF4-FFF2-40B4-BE49-F238E27FC236}">
                      <a16:creationId xmlns:a16="http://schemas.microsoft.com/office/drawing/2014/main" id="{A1731F5E-C4AD-4A18-8B88-9D77DCB86B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8642" y="2353408"/>
                  <a:ext cx="108148" cy="2101491"/>
                </a:xfrm>
                <a:custGeom>
                  <a:avLst/>
                  <a:gdLst>
                    <a:gd name="T0" fmla="*/ 1577 w 1587"/>
                    <a:gd name="T1" fmla="*/ 11074 h 11074"/>
                    <a:gd name="T2" fmla="*/ 1587 w 1587"/>
                    <a:gd name="T3" fmla="*/ 0 h 11074"/>
                    <a:gd name="T4" fmla="*/ 923 w 1587"/>
                    <a:gd name="T5" fmla="*/ 1226 h 11074"/>
                    <a:gd name="T6" fmla="*/ 673 w 1587"/>
                    <a:gd name="T7" fmla="*/ 1748 h 11074"/>
                    <a:gd name="T8" fmla="*/ 466 w 1587"/>
                    <a:gd name="T9" fmla="*/ 2244 h 11074"/>
                    <a:gd name="T10" fmla="*/ 313 w 1587"/>
                    <a:gd name="T11" fmla="*/ 2703 h 11074"/>
                    <a:gd name="T12" fmla="*/ 197 w 1587"/>
                    <a:gd name="T13" fmla="*/ 3173 h 11074"/>
                    <a:gd name="T14" fmla="*/ 117 w 1587"/>
                    <a:gd name="T15" fmla="*/ 3641 h 11074"/>
                    <a:gd name="T16" fmla="*/ 63 w 1587"/>
                    <a:gd name="T17" fmla="*/ 4145 h 11074"/>
                    <a:gd name="T18" fmla="*/ 18 w 1587"/>
                    <a:gd name="T19" fmla="*/ 5300 h 11074"/>
                    <a:gd name="T20" fmla="*/ 26 w 1587"/>
                    <a:gd name="T21" fmla="*/ 6751 h 11074"/>
                    <a:gd name="T22" fmla="*/ 35 w 1587"/>
                    <a:gd name="T23" fmla="*/ 8634 h 11074"/>
                    <a:gd name="T24" fmla="*/ 0 w 1587"/>
                    <a:gd name="T25" fmla="*/ 11074 h 11074"/>
                    <a:gd name="T26" fmla="*/ 1577 w 1587"/>
                    <a:gd name="T27" fmla="*/ 11074 h 1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7" h="11074">
                      <a:moveTo>
                        <a:pt x="1577" y="11074"/>
                      </a:moveTo>
                      <a:lnTo>
                        <a:pt x="1587" y="0"/>
                      </a:lnTo>
                      <a:lnTo>
                        <a:pt x="923" y="1226"/>
                      </a:lnTo>
                      <a:lnTo>
                        <a:pt x="673" y="1748"/>
                      </a:lnTo>
                      <a:lnTo>
                        <a:pt x="466" y="2244"/>
                      </a:lnTo>
                      <a:lnTo>
                        <a:pt x="313" y="2703"/>
                      </a:lnTo>
                      <a:lnTo>
                        <a:pt x="197" y="3173"/>
                      </a:lnTo>
                      <a:lnTo>
                        <a:pt x="117" y="3641"/>
                      </a:lnTo>
                      <a:lnTo>
                        <a:pt x="63" y="4145"/>
                      </a:lnTo>
                      <a:lnTo>
                        <a:pt x="18" y="5300"/>
                      </a:lnTo>
                      <a:lnTo>
                        <a:pt x="26" y="6751"/>
                      </a:lnTo>
                      <a:lnTo>
                        <a:pt x="35" y="8634"/>
                      </a:lnTo>
                      <a:lnTo>
                        <a:pt x="0" y="11074"/>
                      </a:lnTo>
                      <a:lnTo>
                        <a:pt x="1577" y="1107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</p:grpSp>
          <p:sp>
            <p:nvSpPr>
              <p:cNvPr id="21" name="Freeform 23">
                <a:extLst>
                  <a:ext uri="{FF2B5EF4-FFF2-40B4-BE49-F238E27FC236}">
                    <a16:creationId xmlns:a16="http://schemas.microsoft.com/office/drawing/2014/main" id="{6872EDC8-CC00-409C-85D4-FBFF9FA3A1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43625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3ACC79A2-3430-49D9-9B4D-08E25D8C3F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70177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3" name="Freeform 35">
                <a:extLst>
                  <a:ext uri="{FF2B5EF4-FFF2-40B4-BE49-F238E27FC236}">
                    <a16:creationId xmlns:a16="http://schemas.microsoft.com/office/drawing/2014/main" id="{99855A6B-2B4C-4100-8209-F0D0417B21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96730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5A2BF0AD-0067-4453-8ABA-4ED1CDEED5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23282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5" name="Freeform 47">
                <a:extLst>
                  <a:ext uri="{FF2B5EF4-FFF2-40B4-BE49-F238E27FC236}">
                    <a16:creationId xmlns:a16="http://schemas.microsoft.com/office/drawing/2014/main" id="{91E600DD-C862-44A1-B9E8-48636D0AE3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498349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E9E2CDEE-858E-41FA-8306-C3DCF85E9A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76387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7" name="Freeform 59">
                <a:extLst>
                  <a:ext uri="{FF2B5EF4-FFF2-40B4-BE49-F238E27FC236}">
                    <a16:creationId xmlns:a16="http://schemas.microsoft.com/office/drawing/2014/main" id="{FB75F2F5-01EA-455E-9141-CE706B5B56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4029396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8" name="Freeform 65">
                <a:extLst>
                  <a:ext uri="{FF2B5EF4-FFF2-40B4-BE49-F238E27FC236}">
                    <a16:creationId xmlns:a16="http://schemas.microsoft.com/office/drawing/2014/main" id="{ECBAE36A-75A9-4CB2-A21B-51E92AB291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429492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7639AB72-9DB8-41AD-A8F5-9DD361A1C9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380543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393862CC-6144-4F29-839E-200101513E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648200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1" name="Freeform 50">
                <a:extLst>
                  <a:ext uri="{FF2B5EF4-FFF2-40B4-BE49-F238E27FC236}">
                    <a16:creationId xmlns:a16="http://schemas.microsoft.com/office/drawing/2014/main" id="{7C38C04C-8217-4765-9ADC-E0086CF234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915857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2" name="Freeform 54">
                <a:extLst>
                  <a:ext uri="{FF2B5EF4-FFF2-40B4-BE49-F238E27FC236}">
                    <a16:creationId xmlns:a16="http://schemas.microsoft.com/office/drawing/2014/main" id="{98C25F1A-3A84-4758-BA27-2749B9A8D6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183514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3" name="Freeform 57">
                <a:extLst>
                  <a:ext uri="{FF2B5EF4-FFF2-40B4-BE49-F238E27FC236}">
                    <a16:creationId xmlns:a16="http://schemas.microsoft.com/office/drawing/2014/main" id="{D7ECD3B0-51DC-41BD-95DD-B60DDBA56E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451171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8ACA8E75-7FE7-4018-A888-106B33805A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718828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5" name="Freeform 64">
                <a:extLst>
                  <a:ext uri="{FF2B5EF4-FFF2-40B4-BE49-F238E27FC236}">
                    <a16:creationId xmlns:a16="http://schemas.microsoft.com/office/drawing/2014/main" id="{62D73A5A-91A6-4F29-B2A5-9B12EFBA2F0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986485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36" name="Group 17">
                <a:extLst>
                  <a:ext uri="{FF2B5EF4-FFF2-40B4-BE49-F238E27FC236}">
                    <a16:creationId xmlns:a16="http://schemas.microsoft.com/office/drawing/2014/main" id="{3122CB56-D974-47B3-8378-94F4D25E8C7D}"/>
                  </a:ext>
                </a:extLst>
              </p:cNvPr>
              <p:cNvGrpSpPr/>
              <p:nvPr/>
            </p:nvGrpSpPr>
            <p:grpSpPr>
              <a:xfrm>
                <a:off x="4505617" y="2000612"/>
                <a:ext cx="314326" cy="2540422"/>
                <a:chOff x="1145562" y="2298849"/>
                <a:chExt cx="314326" cy="2540422"/>
              </a:xfrm>
            </p:grpSpPr>
            <p:sp>
              <p:nvSpPr>
                <p:cNvPr id="52" name="Freeform 42">
                  <a:extLst>
                    <a:ext uri="{FF2B5EF4-FFF2-40B4-BE49-F238E27FC236}">
                      <a16:creationId xmlns:a16="http://schemas.microsoft.com/office/drawing/2014/main" id="{2551AD19-5490-4564-9C6C-0A082E5F25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298849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3" name="Freeform 45">
                  <a:extLst>
                    <a:ext uri="{FF2B5EF4-FFF2-40B4-BE49-F238E27FC236}">
                      <a16:creationId xmlns:a16="http://schemas.microsoft.com/office/drawing/2014/main" id="{6E915511-0179-428B-8789-54FA6B5A9D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566506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A4043B5C-9E1E-4923-B3A1-AA9B95BE1F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834163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18DC9485-0EAE-43A5-B800-58A9F6429C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101820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6" name="Freeform 56">
                  <a:extLst>
                    <a:ext uri="{FF2B5EF4-FFF2-40B4-BE49-F238E27FC236}">
                      <a16:creationId xmlns:a16="http://schemas.microsoft.com/office/drawing/2014/main" id="{455AFD93-D8EC-4CAE-A3D5-63DB002C90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369477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3F421CB3-9097-44CB-88BF-5A61D27241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637134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8" name="Freeform 63">
                  <a:extLst>
                    <a:ext uri="{FF2B5EF4-FFF2-40B4-BE49-F238E27FC236}">
                      <a16:creationId xmlns:a16="http://schemas.microsoft.com/office/drawing/2014/main" id="{DA264CA9-2A25-498A-9635-3AFCC06CE3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904791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9" name="Freeform 67">
                  <a:extLst>
                    <a:ext uri="{FF2B5EF4-FFF2-40B4-BE49-F238E27FC236}">
                      <a16:creationId xmlns:a16="http://schemas.microsoft.com/office/drawing/2014/main" id="{38734ACB-DC74-43A3-978F-058D0C4DD4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4172448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37" name="Freeform 68">
                <a:extLst>
                  <a:ext uri="{FF2B5EF4-FFF2-40B4-BE49-F238E27FC236}">
                    <a16:creationId xmlns:a16="http://schemas.microsoft.com/office/drawing/2014/main" id="{089C4E64-A9E2-4E76-A838-40C34EFD99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4254142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8" name="Freeform 75">
                <a:extLst>
                  <a:ext uri="{FF2B5EF4-FFF2-40B4-BE49-F238E27FC236}">
                    <a16:creationId xmlns:a16="http://schemas.microsoft.com/office/drawing/2014/main" id="{BEF130D3-6D23-460C-954D-B57CFB2F3CF3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058030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9" name="Freeform 76">
                <a:extLst>
                  <a:ext uri="{FF2B5EF4-FFF2-40B4-BE49-F238E27FC236}">
                    <a16:creationId xmlns:a16="http://schemas.microsoft.com/office/drawing/2014/main" id="{981F1349-8A88-4189-BD7B-7CD31A93CEF4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2526378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0" name="Freeform 77">
                <a:extLst>
                  <a:ext uri="{FF2B5EF4-FFF2-40B4-BE49-F238E27FC236}">
                    <a16:creationId xmlns:a16="http://schemas.microsoft.com/office/drawing/2014/main" id="{95838BC5-1BE2-4066-8B55-A5CA016AB760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280230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E48AE399-3915-498B-9969-101C803C2845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333352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2" name="Freeform 79">
                <a:extLst>
                  <a:ext uri="{FF2B5EF4-FFF2-40B4-BE49-F238E27FC236}">
                    <a16:creationId xmlns:a16="http://schemas.microsoft.com/office/drawing/2014/main" id="{7C4C39C4-67F3-4C57-9672-019C320BA5A1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593174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3" name="Freeform 80">
                <a:extLst>
                  <a:ext uri="{FF2B5EF4-FFF2-40B4-BE49-F238E27FC236}">
                    <a16:creationId xmlns:a16="http://schemas.microsoft.com/office/drawing/2014/main" id="{251A3B35-BE3D-4FE6-A1FF-CE89013296F1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866456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4" name="Freeform 81">
                <a:extLst>
                  <a:ext uri="{FF2B5EF4-FFF2-40B4-BE49-F238E27FC236}">
                    <a16:creationId xmlns:a16="http://schemas.microsoft.com/office/drawing/2014/main" id="{603E2649-DBBC-4F11-8E88-CCE1F21BE5DA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411536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5" name="Freeform 82">
                <a:extLst>
                  <a:ext uri="{FF2B5EF4-FFF2-40B4-BE49-F238E27FC236}">
                    <a16:creationId xmlns:a16="http://schemas.microsoft.com/office/drawing/2014/main" id="{E9C3B9F6-D60F-4D3A-B8F9-286ED6BF32A9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4375849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46" name="Group 1">
                <a:extLst>
                  <a:ext uri="{FF2B5EF4-FFF2-40B4-BE49-F238E27FC236}">
                    <a16:creationId xmlns:a16="http://schemas.microsoft.com/office/drawing/2014/main" id="{167A3E9A-48B5-430A-AF35-15DBBA752185}"/>
                  </a:ext>
                </a:extLst>
              </p:cNvPr>
              <p:cNvGrpSpPr/>
              <p:nvPr/>
            </p:nvGrpSpPr>
            <p:grpSpPr>
              <a:xfrm>
                <a:off x="2163139" y="3374064"/>
                <a:ext cx="1464144" cy="1163658"/>
                <a:chOff x="2568588" y="3766593"/>
                <a:chExt cx="1001284" cy="877077"/>
              </a:xfrm>
            </p:grpSpPr>
            <p:pic>
              <p:nvPicPr>
                <p:cNvPr id="48" name="Picture 3">
                  <a:extLst>
                    <a:ext uri="{FF2B5EF4-FFF2-40B4-BE49-F238E27FC236}">
                      <a16:creationId xmlns:a16="http://schemas.microsoft.com/office/drawing/2014/main" id="{2201F939-A9F3-4A26-8B5B-DBB46FD863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78030">
                  <a:off x="2568588" y="3766593"/>
                  <a:ext cx="1001284" cy="5837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6">
                  <a:extLst>
                    <a:ext uri="{FF2B5EF4-FFF2-40B4-BE49-F238E27FC236}">
                      <a16:creationId xmlns:a16="http://schemas.microsoft.com/office/drawing/2014/main" id="{82653F25-DBB5-4AAA-A54F-9F863B96BF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6030" y="4135836"/>
                  <a:ext cx="843983" cy="472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0" name="Picture 12">
                  <a:extLst>
                    <a:ext uri="{FF2B5EF4-FFF2-40B4-BE49-F238E27FC236}">
                      <a16:creationId xmlns:a16="http://schemas.microsoft.com/office/drawing/2014/main" id="{C4660C67-541D-483C-87C8-00F1C0D430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3386" y="4430061"/>
                  <a:ext cx="232906" cy="2136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" name="Picture 5">
                  <a:extLst>
                    <a:ext uri="{FF2B5EF4-FFF2-40B4-BE49-F238E27FC236}">
                      <a16:creationId xmlns:a16="http://schemas.microsoft.com/office/drawing/2014/main" id="{36CAB3EE-21E7-44A2-A455-5FF341539B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40723">
                  <a:off x="3119229" y="4028048"/>
                  <a:ext cx="151022" cy="2775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7" name="Rectangle 18">
                <a:extLst>
                  <a:ext uri="{FF2B5EF4-FFF2-40B4-BE49-F238E27FC236}">
                    <a16:creationId xmlns:a16="http://schemas.microsoft.com/office/drawing/2014/main" id="{F0430D36-EE2E-43B0-8E90-B177C7FCED32}"/>
                  </a:ext>
                </a:extLst>
              </p:cNvPr>
              <p:cNvSpPr/>
              <p:nvPr/>
            </p:nvSpPr>
            <p:spPr>
              <a:xfrm>
                <a:off x="1695591" y="5056965"/>
                <a:ext cx="5620041" cy="1050043"/>
              </a:xfrm>
              <a:prstGeom prst="rect">
                <a:avLst/>
              </a:prstGeom>
              <a:noFill/>
              <a:effectLst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cap="none" spc="0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CROP   INNOVATION   DENMARK</a:t>
                </a:r>
              </a:p>
              <a:p>
                <a:pPr algn="ctr"/>
                <a:r>
                  <a:rPr lang="en-US" sz="2400" i="1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- </a:t>
                </a:r>
                <a:r>
                  <a:rPr lang="en-US" sz="2400" i="1" u="sng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from genes to seeds</a:t>
                </a:r>
                <a:endParaRPr lang="en-US" sz="2400" i="1" u="sng" cap="none" spc="0" dirty="0">
                  <a:ln w="19050">
                    <a:noFill/>
                    <a:prstDash val="solid"/>
                  </a:ln>
                  <a:latin typeface="Tw Cen MT" pitchFamily="34" charset="0"/>
                </a:endParaRPr>
              </a:p>
            </p:txBody>
          </p:sp>
        </p:grpSp>
      </p:grpSp>
      <p:pic>
        <p:nvPicPr>
          <p:cNvPr id="69" name="Billede 68">
            <a:extLst>
              <a:ext uri="{FF2B5EF4-FFF2-40B4-BE49-F238E27FC236}">
                <a16:creationId xmlns:a16="http://schemas.microsoft.com/office/drawing/2014/main" id="{787ACD45-5367-4F32-9CEC-8A4AD2BD522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45932" y="5174479"/>
            <a:ext cx="699251" cy="562626"/>
          </a:xfrm>
          <a:prstGeom prst="rect">
            <a:avLst/>
          </a:prstGeom>
        </p:spPr>
      </p:pic>
      <p:pic>
        <p:nvPicPr>
          <p:cNvPr id="70" name="Billede 69">
            <a:extLst>
              <a:ext uri="{FF2B5EF4-FFF2-40B4-BE49-F238E27FC236}">
                <a16:creationId xmlns:a16="http://schemas.microsoft.com/office/drawing/2014/main" id="{59CCBCDB-BA61-48AA-A17F-BC89B91E4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4" b="-24835"/>
          <a:stretch/>
        </p:blipFill>
        <p:spPr>
          <a:xfrm>
            <a:off x="8601138" y="5174479"/>
            <a:ext cx="2292855" cy="711534"/>
          </a:xfrm>
          <a:prstGeom prst="rect">
            <a:avLst/>
          </a:prstGeom>
        </p:spPr>
      </p:pic>
      <p:cxnSp>
        <p:nvCxnSpPr>
          <p:cNvPr id="72" name="Lige forbindelse 71">
            <a:extLst>
              <a:ext uri="{FF2B5EF4-FFF2-40B4-BE49-F238E27FC236}">
                <a16:creationId xmlns:a16="http://schemas.microsoft.com/office/drawing/2014/main" id="{F690BE9E-ECF2-44F1-8C83-1D751BBC053E}"/>
              </a:ext>
            </a:extLst>
          </p:cNvPr>
          <p:cNvCxnSpPr/>
          <p:nvPr userDrawn="1"/>
        </p:nvCxnSpPr>
        <p:spPr>
          <a:xfrm>
            <a:off x="0" y="5949280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Lige forbindelse 73">
            <a:extLst>
              <a:ext uri="{FF2B5EF4-FFF2-40B4-BE49-F238E27FC236}">
                <a16:creationId xmlns:a16="http://schemas.microsoft.com/office/drawing/2014/main" id="{A610148F-392A-4D7A-BA79-96E3DDD7CE2D}"/>
              </a:ext>
            </a:extLst>
          </p:cNvPr>
          <p:cNvCxnSpPr/>
          <p:nvPr userDrawn="1"/>
        </p:nvCxnSpPr>
        <p:spPr>
          <a:xfrm>
            <a:off x="0" y="764704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550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E7DFA52-62C0-4AAA-AAE9-2D56AC384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29" t="1082" r="8817"/>
          <a:stretch/>
        </p:blipFill>
        <p:spPr>
          <a:xfrm>
            <a:off x="1" y="-1"/>
            <a:ext cx="12191998" cy="6857999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482C5A7A-F549-4DFE-9DED-60C425F67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5352" y="3546068"/>
            <a:ext cx="7486648" cy="4258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A115D2-CB4A-4B56-9080-CCDDC46E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B5B5286-5161-47F9-9706-A6270BF4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D00DCB6-33E7-443B-A1AC-FB6D5AEF44DF}"/>
              </a:ext>
            </a:extLst>
          </p:cNvPr>
          <p:cNvSpPr/>
          <p:nvPr userDrawn="1"/>
        </p:nvSpPr>
        <p:spPr>
          <a:xfrm rot="16200000">
            <a:off x="-1762125" y="1765781"/>
            <a:ext cx="6858002" cy="3333751"/>
          </a:xfrm>
          <a:prstGeom prst="rect">
            <a:avLst/>
          </a:prstGeom>
          <a:solidFill>
            <a:srgbClr val="25873B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8C1DC2F-9062-498F-911C-0F63E8D66411}"/>
              </a:ext>
            </a:extLst>
          </p:cNvPr>
          <p:cNvSpPr/>
          <p:nvPr userDrawn="1"/>
        </p:nvSpPr>
        <p:spPr>
          <a:xfrm>
            <a:off x="0" y="5755673"/>
            <a:ext cx="12192000" cy="1106905"/>
          </a:xfrm>
          <a:prstGeom prst="rect">
            <a:avLst/>
          </a:prstGeom>
          <a:solidFill>
            <a:srgbClr val="FFC635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Billede 9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E681CBA4-1899-4494-86F5-F0A8F96ED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3" b="94909" l="2922" r="98274">
                        <a14:foregroundMark x1="12882" y1="32000" x2="12882" y2="32000"/>
                        <a14:foregroundMark x1="7703" y1="10545" x2="7703" y2="10545"/>
                        <a14:foregroundMark x1="2922" y1="28000" x2="2922" y2="28000"/>
                        <a14:foregroundMark x1="7437" y1="6182" x2="7437" y2="6182"/>
                        <a14:foregroundMark x1="7437" y1="3636" x2="7437" y2="3636"/>
                        <a14:foregroundMark x1="7703" y1="10545" x2="7703" y2="10545"/>
                        <a14:foregroundMark x1="12882" y1="42545" x2="12882" y2="42545"/>
                        <a14:foregroundMark x1="4382" y1="50909" x2="4382" y2="50909"/>
                        <a14:foregroundMark x1="4382" y1="69091" x2="4382" y2="69091"/>
                        <a14:foregroundMark x1="11288" y1="67273" x2="11288" y2="67273"/>
                        <a14:foregroundMark x1="7968" y1="86545" x2="7968" y2="86545"/>
                        <a14:foregroundMark x1="36122" y1="43273" x2="36122" y2="43273"/>
                        <a14:foregroundMark x1="49137" y1="42545" x2="49137" y2="42545"/>
                        <a14:foregroundMark x1="61886" y1="41818" x2="61886" y2="41818"/>
                        <a14:foregroundMark x1="77158" y1="41818" x2="77158" y2="41818"/>
                        <a14:foregroundMark x1="87915" y1="43273" x2="87915" y2="43273"/>
                        <a14:foregroundMark x1="96813" y1="52364" x2="96813" y2="52364"/>
                        <a14:foregroundMark x1="98406" y1="70545" x2="98406" y2="70545"/>
                        <a14:foregroundMark x1="30412" y1="44727" x2="30412" y2="44727"/>
                        <a14:foregroundMark x1="23772" y1="92000" x2="23772" y2="92000"/>
                        <a14:foregroundMark x1="23904" y1="90182" x2="23904" y2="90182"/>
                        <a14:foregroundMark x1="21116" y1="84000" x2="21116" y2="84000"/>
                        <a14:foregroundMark x1="21116" y1="89091" x2="21116" y2="89091"/>
                        <a14:foregroundMark x1="21116" y1="93455" x2="21116" y2="93455"/>
                        <a14:foregroundMark x1="21116" y1="94909" x2="21116" y2="94909"/>
                        <a14:foregroundMark x1="22045" y1="94909" x2="22045" y2="94909"/>
                        <a14:foregroundMark x1="23904" y1="86545" x2="23904" y2="86545"/>
                        <a14:foregroundMark x1="23240" y1="85091" x2="23240" y2="85091"/>
                        <a14:foregroundMark x1="22311" y1="83273" x2="22311" y2="83273"/>
                        <a14:foregroundMark x1="23506" y1="93455" x2="23506" y2="93455"/>
                        <a14:foregroundMark x1="27224" y1="91636" x2="27224" y2="91636"/>
                        <a14:foregroundMark x1="28420" y1="90545" x2="28420" y2="90545"/>
                        <a14:foregroundMark x1="28154" y1="88000" x2="28154" y2="88000"/>
                        <a14:foregroundMark x1="31076" y1="91636" x2="31076" y2="91636"/>
                        <a14:foregroundMark x1="36388" y1="90545" x2="36388" y2="90545"/>
                        <a14:foregroundMark x1="39973" y1="89818" x2="39973" y2="89818"/>
                        <a14:foregroundMark x1="41036" y1="89091" x2="41036" y2="89091"/>
                        <a14:foregroundMark x1="41567" y1="93818" x2="41567" y2="93818"/>
                        <a14:foregroundMark x1="35724" y1="88000" x2="35724" y2="88000"/>
                        <a14:foregroundMark x1="36919" y1="86909" x2="36919" y2="86909"/>
                        <a14:foregroundMark x1="47012" y1="90909" x2="47012" y2="90909"/>
                        <a14:foregroundMark x1="48340" y1="88000" x2="48340" y2="88000"/>
                        <a14:foregroundMark x1="51793" y1="91636" x2="51793" y2="91636"/>
                        <a14:foregroundMark x1="56707" y1="91636" x2="56707" y2="91636"/>
                        <a14:foregroundMark x1="60292" y1="91636" x2="60292" y2="91636"/>
                        <a14:foregroundMark x1="68393" y1="91273" x2="68393" y2="91273"/>
                        <a14:foregroundMark x1="71315" y1="93091" x2="71315" y2="93091"/>
                        <a14:foregroundMark x1="77556" y1="90182" x2="77556" y2="90182"/>
                        <a14:foregroundMark x1="82205" y1="92364" x2="82205" y2="92364"/>
                        <a14:foregroundMark x1="86985" y1="92727" x2="86985" y2="92727"/>
                        <a14:foregroundMark x1="91766" y1="92000" x2="91766" y2="92000"/>
                        <a14:foregroundMark x1="93227" y1="94909" x2="93227" y2="94909"/>
                        <a14:foregroundMark x1="96414" y1="92727" x2="96414" y2="92727"/>
                        <a14:foregroundMark x1="62417" y1="89091" x2="62417" y2="89091"/>
                        <a14:foregroundMark x1="60956" y1="87636" x2="60956" y2="87636"/>
                        <a14:foregroundMark x1="93493" y1="94545" x2="93493" y2="94545"/>
                        <a14:backgroundMark x1="27357" y1="92727" x2="27357" y2="92727"/>
                        <a14:backgroundMark x1="23108" y1="85091" x2="23108" y2="85091"/>
                        <a14:backgroundMark x1="22045" y1="94182" x2="22045" y2="94182"/>
                        <a14:backgroundMark x1="52988" y1="92727" x2="52988" y2="92727"/>
                        <a14:backgroundMark x1="69854" y1="92727" x2="69854" y2="92727"/>
                        <a14:backgroundMark x1="69588" y1="85818" x2="69588" y2="85818"/>
                        <a14:backgroundMark x1="87915" y1="92727" x2="87915" y2="92727"/>
                        <a14:backgroundMark x1="92829" y1="89818" x2="92829" y2="89818"/>
                        <a14:backgroundMark x1="93227" y1="94182" x2="93227" y2="94182"/>
                        <a14:backgroundMark x1="37052" y1="85818" x2="37052" y2="85818"/>
                        <a14:backgroundMark x1="37052" y1="86182" x2="37052" y2="86182"/>
                        <a14:backgroundMark x1="36919" y1="85818" x2="36919" y2="85818"/>
                        <a14:backgroundMark x1="36786" y1="86182" x2="36786" y2="86182"/>
                        <a14:backgroundMark x1="60691" y1="86909" x2="60691" y2="8690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4" y="5890025"/>
            <a:ext cx="2295144" cy="838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71DC55-19AC-48D1-8755-02AB9EF70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5350" y="1985973"/>
            <a:ext cx="7486648" cy="1558719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16881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CF99D-7F4B-4311-B2DF-C00FE6E2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29D6CE-8949-41EE-869B-2FDF4EF3E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DA81D5-7EF0-4D4D-81DC-958FA752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B09ED7-E8B1-4756-BD58-321BC98C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AF8565-1403-427F-9802-789B66AC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1686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A96029EC-49B4-4434-9EE6-D2F752118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9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3328E1-42F0-41C0-B848-2CF03CEE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D4498A7-243F-484E-BAA4-71BB5CE4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6DCFAD8-08A1-49AC-AC32-BC2BF9A1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BF396F2-2DF4-46AA-B2D1-89A14ED0A396}"/>
              </a:ext>
            </a:extLst>
          </p:cNvPr>
          <p:cNvSpPr/>
          <p:nvPr userDrawn="1"/>
        </p:nvSpPr>
        <p:spPr>
          <a:xfrm>
            <a:off x="0" y="842474"/>
            <a:ext cx="7945925" cy="4934517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D37B24DD-2C13-47D1-B6D1-ED8B3B86DB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909" l="266" r="96946">
                        <a14:foregroundMark x1="12218" y1="29818" x2="12218" y2="29818"/>
                        <a14:foregroundMark x1="7304" y1="14182" x2="7304" y2="14182"/>
                        <a14:foregroundMark x1="7304" y1="14182" x2="7304" y2="14182"/>
                        <a14:foregroundMark x1="7304" y1="14182" x2="7304" y2="14182"/>
                        <a14:foregroundMark x1="7304" y1="14182" x2="7304" y2="14182"/>
                        <a14:foregroundMark x1="8101" y1="15273" x2="8101" y2="15273"/>
                        <a14:foregroundMark x1="8101" y1="16364" x2="8898" y2="18182"/>
                        <a14:foregroundMark x1="8898" y1="18182" x2="8898" y2="18182"/>
                        <a14:foregroundMark x1="5046" y1="28727" x2="5046" y2="28727"/>
                        <a14:foregroundMark x1="3984" y1="28727" x2="3984" y2="28727"/>
                        <a14:foregroundMark x1="3984" y1="28727" x2="3984" y2="28727"/>
                        <a14:foregroundMark x1="3187" y1="32000" x2="3187" y2="32000"/>
                        <a14:foregroundMark x1="3187" y1="32000" x2="3187" y2="32000"/>
                        <a14:foregroundMark x1="3187" y1="32000" x2="3187" y2="32000"/>
                        <a14:foregroundMark x1="3187" y1="32000" x2="3187" y2="32000"/>
                        <a14:foregroundMark x1="531" y1="21455" x2="531" y2="21455"/>
                        <a14:foregroundMark x1="8101" y1="5818" x2="8101" y2="5818"/>
                        <a14:foregroundMark x1="8101" y1="9091" x2="8101" y2="9091"/>
                        <a14:foregroundMark x1="20983" y1="34909" x2="20983" y2="34909"/>
                        <a14:foregroundMark x1="20983" y1="34909" x2="20983" y2="34909"/>
                        <a14:foregroundMark x1="22576" y1="34909" x2="22576" y2="34909"/>
                        <a14:foregroundMark x1="22576" y1="34909" x2="22576" y2="34909"/>
                        <a14:foregroundMark x1="22576" y1="34909" x2="22576" y2="34909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45455" x2="36521" y2="45455"/>
                        <a14:foregroundMark x1="36122" y1="45455" x2="36122" y2="45455"/>
                        <a14:foregroundMark x1="35857" y1="46545" x2="35857" y2="46545"/>
                        <a14:foregroundMark x1="33333" y1="57091" x2="33333" y2="57091"/>
                        <a14:foregroundMark x1="33333" y1="57091" x2="33333" y2="57091"/>
                        <a14:foregroundMark x1="33333" y1="57455" x2="33333" y2="57455"/>
                        <a14:foregroundMark x1="33333" y1="57455" x2="33333" y2="57455"/>
                        <a14:foregroundMark x1="33201" y1="57455" x2="33201" y2="57455"/>
                        <a14:foregroundMark x1="33201" y1="57455" x2="33201" y2="57455"/>
                        <a14:foregroundMark x1="33201" y1="58182" x2="33201" y2="58182"/>
                        <a14:foregroundMark x1="33201" y1="58182" x2="33201" y2="58182"/>
                        <a14:foregroundMark x1="33201" y1="58182" x2="33201" y2="58182"/>
                        <a14:foregroundMark x1="32971" y1="58182" x2="32802" y2="58182"/>
                        <a14:foregroundMark x1="33068" y1="58182" x2="33013" y2="58182"/>
                        <a14:foregroundMark x1="32802" y1="58182" x2="32802" y2="58182"/>
                        <a14:foregroundMark x1="32802" y1="58182" x2="32802" y2="58182"/>
                        <a14:foregroundMark x1="47942" y1="57455" x2="47942" y2="57455"/>
                        <a14:foregroundMark x1="48473" y1="56000" x2="49004" y2="55636"/>
                        <a14:foregroundMark x1="49137" y1="54909" x2="49137" y2="54909"/>
                        <a14:foregroundMark x1="63081" y1="44364" x2="63081" y2="44364"/>
                        <a14:foregroundMark x1="76494" y1="42182" x2="76494" y2="42182"/>
                        <a14:foregroundMark x1="88181" y1="39273" x2="88181" y2="39273"/>
                        <a14:foregroundMark x1="96946" y1="51636" x2="96946" y2="51636"/>
                        <a14:foregroundMark x1="92829" y1="71636" x2="92829" y2="71636"/>
                        <a14:foregroundMark x1="92829" y1="71636" x2="92829" y2="71636"/>
                        <a14:foregroundMark x1="21116" y1="88727" x2="21116" y2="88727"/>
                        <a14:foregroundMark x1="21116" y1="88727" x2="21116" y2="88727"/>
                        <a14:foregroundMark x1="21116" y1="86182" x2="21116" y2="86182"/>
                        <a14:foregroundMark x1="21116" y1="86182" x2="21116" y2="86182"/>
                        <a14:foregroundMark x1="21116" y1="85818" x2="21116" y2="85818"/>
                        <a14:foregroundMark x1="21248" y1="85091" x2="21248" y2="85091"/>
                        <a14:foregroundMark x1="21248" y1="84364" x2="21248" y2="84364"/>
                        <a14:foregroundMark x1="21116" y1="84000" x2="21116" y2="84000"/>
                        <a14:foregroundMark x1="22045" y1="83273" x2="22045" y2="83273"/>
                        <a14:foregroundMark x1="22178" y1="83273" x2="22842" y2="83273"/>
                        <a14:foregroundMark x1="22975" y1="83273" x2="22975" y2="83273"/>
                        <a14:foregroundMark x1="23506" y1="84727" x2="23506" y2="84727"/>
                        <a14:foregroundMark x1="21163" y1="89455" x2="20983" y2="89818"/>
                        <a14:foregroundMark x1="21343" y1="89091" x2="21163" y2="89455"/>
                        <a14:foregroundMark x1="21524" y1="88727" x2="21343" y2="89091"/>
                        <a14:foregroundMark x1="21704" y1="88364" x2="21524" y2="88727"/>
                        <a14:foregroundMark x1="21885" y1="88000" x2="21704" y2="88364"/>
                        <a14:foregroundMark x1="22065" y1="87636" x2="21885" y2="88000"/>
                        <a14:foregroundMark x1="22245" y1="87273" x2="22065" y2="87636"/>
                        <a14:foregroundMark x1="22425" y1="86909" x2="22245" y2="87273"/>
                        <a14:foregroundMark x1="22605" y1="86545" x2="22425" y2="86909"/>
                        <a14:foregroundMark x1="22785" y1="86182" x2="22605" y2="86545"/>
                        <a14:foregroundMark x1="22965" y1="85818" x2="22785" y2="86182"/>
                        <a14:foregroundMark x1="23145" y1="85455" x2="22965" y2="85818"/>
                        <a14:foregroundMark x1="23506" y1="84727" x2="23145" y2="85455"/>
                        <a14:foregroundMark x1="37206" y1="84181" x2="37492" y2="84061"/>
                        <a14:foregroundMark x1="29993" y1="87186" x2="30264" y2="87073"/>
                        <a14:foregroundMark x1="28628" y1="87755" x2="28901" y2="87641"/>
                        <a14:foregroundMark x1="26295" y1="88727" x2="26406" y2="88681"/>
                        <a14:foregroundMark x1="26428" y1="92727" x2="27029" y2="92727"/>
                        <a14:foregroundMark x1="47278" y1="86545" x2="47278" y2="86545"/>
                        <a14:foregroundMark x1="47278" y1="86545" x2="47278" y2="86545"/>
                        <a14:foregroundMark x1="48738" y1="85091" x2="48738" y2="85091"/>
                        <a14:foregroundMark x1="48738" y1="85091" x2="48738" y2="85091"/>
                        <a14:foregroundMark x1="48738" y1="85091" x2="48738" y2="85091"/>
                        <a14:foregroundMark x1="48606" y1="91636" x2="48606" y2="91636"/>
                        <a14:foregroundMark x1="48606" y1="91636" x2="48606" y2="91636"/>
                        <a14:foregroundMark x1="49004" y1="91273" x2="49004" y2="91273"/>
                        <a14:foregroundMark x1="51926" y1="91273" x2="51926" y2="91273"/>
                        <a14:foregroundMark x1="51926" y1="91273" x2="51926" y2="91273"/>
                        <a14:foregroundMark x1="51926" y1="91273" x2="51926" y2="91273"/>
                        <a14:foregroundMark x1="56972" y1="90182" x2="56972" y2="90182"/>
                        <a14:foregroundMark x1="56972" y1="90182" x2="56972" y2="90182"/>
                        <a14:foregroundMark x1="60027" y1="90545" x2="60027" y2="90545"/>
                        <a14:foregroundMark x1="60159" y1="90545" x2="60159" y2="90545"/>
                        <a14:foregroundMark x1="62417" y1="90182" x2="62417" y2="90182"/>
                        <a14:foregroundMark x1="62417" y1="90182" x2="62417" y2="90182"/>
                        <a14:foregroundMark x1="68792" y1="90182" x2="68792" y2="90182"/>
                        <a14:foregroundMark x1="68792" y1="90182" x2="68792" y2="90182"/>
                        <a14:foregroundMark x1="69987" y1="87273" x2="69987" y2="87273"/>
                        <a14:foregroundMark x1="69987" y1="87273" x2="69987" y2="87273"/>
                        <a14:foregroundMark x1="69854" y1="87273" x2="69854" y2="87273"/>
                        <a14:foregroundMark x1="70120" y1="90909" x2="70120" y2="90909"/>
                        <a14:foregroundMark x1="70252" y1="90909" x2="70518" y2="91273"/>
                        <a14:foregroundMark x1="70784" y1="91273" x2="70784" y2="91273"/>
                        <a14:foregroundMark x1="71182" y1="91273" x2="71182" y2="91273"/>
                        <a14:foregroundMark x1="78088" y1="88364" x2="78088" y2="88364"/>
                        <a14:foregroundMark x1="77689" y1="88364" x2="77689" y2="88364"/>
                        <a14:foregroundMark x1="77689" y1="88364" x2="77689" y2="88364"/>
                        <a14:foregroundMark x1="78884" y1="83636" x2="78884" y2="83636"/>
                        <a14:foregroundMark x1="78884" y1="83636" x2="78884" y2="83636"/>
                        <a14:foregroundMark x1="82470" y1="93818" x2="82470" y2="93818"/>
                        <a14:foregroundMark x1="82470" y1="93818" x2="82470" y2="93818"/>
                        <a14:foregroundMark x1="82470" y1="93818" x2="82470" y2="93818"/>
                        <a14:foregroundMark x1="86853" y1="92000" x2="86853" y2="92000"/>
                        <a14:foregroundMark x1="86853" y1="92000" x2="86853" y2="92000"/>
                        <a14:foregroundMark x1="91501" y1="92000" x2="91501" y2="92000"/>
                        <a14:foregroundMark x1="91501" y1="92000" x2="91501" y2="92000"/>
                        <a14:foregroundMark x1="96414" y1="91273" x2="96414" y2="91273"/>
                        <a14:foregroundMark x1="96414" y1="91273" x2="96414" y2="91273"/>
                        <a14:foregroundMark x1="5179" y1="49818" x2="5179" y2="49818"/>
                        <a14:foregroundMark x1="3851" y1="64000" x2="3851" y2="64000"/>
                        <a14:foregroundMark x1="10757" y1="70545" x2="10757" y2="70545"/>
                        <a14:foregroundMark x1="9827" y1="48364" x2="9827" y2="48364"/>
                        <a14:foregroundMark x1="8234" y1="88000" x2="8234" y2="88000"/>
                        <a14:foregroundMark x1="28287" y1="90182" x2="28287" y2="90182"/>
                        <a14:foregroundMark x1="28154" y1="87636" x2="28154" y2="87636"/>
                        <a14:foregroundMark x1="27092" y1="86909" x2="27092" y2="86909"/>
                        <a14:foregroundMark x1="26693" y1="87273" x2="26693" y2="87273"/>
                        <a14:foregroundMark x1="26560" y1="88364" x2="26560" y2="88364"/>
                        <a14:foregroundMark x1="27224" y1="87273" x2="27224" y2="87273"/>
                        <a14:foregroundMark x1="26959" y1="87273" x2="26959" y2="87273"/>
                        <a14:foregroundMark x1="26959" y1="87273" x2="26959" y2="87273"/>
                        <a14:foregroundMark x1="26693" y1="87273" x2="26693" y2="87273"/>
                        <a14:foregroundMark x1="26693" y1="87636" x2="26693" y2="87636"/>
                        <a14:foregroundMark x1="26693" y1="87636" x2="26693" y2="87636"/>
                        <a14:foregroundMark x1="33333" y1="57818" x2="32935" y2="58182"/>
                        <a14:foregroundMark x1="31208" y1="92364" x2="31208" y2="92364"/>
                        <a14:foregroundMark x1="31076" y1="90545" x2="31076" y2="90545"/>
                        <a14:foregroundMark x1="30943" y1="86909" x2="30943" y2="86909"/>
                        <a14:foregroundMark x1="30943" y1="86909" x2="30943" y2="86909"/>
                        <a14:foregroundMark x1="31341" y1="87273" x2="31341" y2="87273"/>
                        <a14:foregroundMark x1="31474" y1="87636" x2="31474" y2="87636"/>
                        <a14:foregroundMark x1="30943" y1="88364" x2="30943" y2="88364"/>
                        <a14:foregroundMark x1="31208" y1="87636" x2="31208" y2="87636"/>
                        <a14:foregroundMark x1="30943" y1="87273" x2="30943" y2="87273"/>
                        <a14:foregroundMark x1="30943" y1="87273" x2="30943" y2="87273"/>
                        <a14:foregroundMark x1="31208" y1="87273" x2="31208" y2="87273"/>
                        <a14:foregroundMark x1="31474" y1="87273" x2="31474" y2="87273"/>
                        <a14:foregroundMark x1="31740" y1="87273" x2="31740" y2="87273"/>
                        <a14:foregroundMark x1="31740" y1="87273" x2="31740" y2="87273"/>
                        <a14:foregroundMark x1="32138" y1="87273" x2="32138" y2="87273"/>
                        <a14:foregroundMark x1="32271" y1="87273" x2="32669" y2="87636"/>
                        <a14:foregroundMark x1="32669" y1="87636" x2="32669" y2="87636"/>
                        <a14:foregroundMark x1="33059" y1="89818" x2="33333" y2="93818"/>
                        <a14:foregroundMark x1="33035" y1="89455" x2="33059" y2="89818"/>
                        <a14:foregroundMark x1="33010" y1="89091" x2="33035" y2="89455"/>
                        <a14:foregroundMark x1="32985" y1="88727" x2="33010" y2="89091"/>
                        <a14:foregroundMark x1="32960" y1="88364" x2="32985" y2="88727"/>
                        <a14:foregroundMark x1="32935" y1="88000" x2="32960" y2="88364"/>
                        <a14:foregroundMark x1="33201" y1="88364" x2="33201" y2="88364"/>
                        <a14:foregroundMark x1="33201" y1="88364" x2="33201" y2="88364"/>
                        <a14:foregroundMark x1="33068" y1="87636" x2="33068" y2="87636"/>
                        <a14:foregroundMark x1="32935" y1="85818" x2="32935" y2="85818"/>
                        <a14:foregroundMark x1="32404" y1="86182" x2="32404" y2="86182"/>
                        <a14:foregroundMark x1="32138" y1="86545" x2="32138" y2="86545"/>
                        <a14:foregroundMark x1="32138" y1="86909" x2="32138" y2="86909"/>
                        <a14:foregroundMark x1="31341" y1="86909" x2="31341" y2="86909"/>
                        <a14:foregroundMark x1="31341" y1="87273" x2="31341" y2="87273"/>
                        <a14:foregroundMark x1="31474" y1="87636" x2="31474" y2="87636"/>
                        <a14:foregroundMark x1="31474" y1="87636" x2="31474" y2="87636"/>
                        <a14:foregroundMark x1="31873" y1="87636" x2="31873" y2="87636"/>
                        <a14:foregroundMark x1="32138" y1="86909" x2="32138" y2="86909"/>
                        <a14:foregroundMark x1="32138" y1="86909" x2="32138" y2="86909"/>
                        <a14:foregroundMark x1="31873" y1="87273" x2="31873" y2="87273"/>
                        <a14:foregroundMark x1="31740" y1="87273" x2="31740" y2="87273"/>
                        <a14:foregroundMark x1="31740" y1="87273" x2="31740" y2="87273"/>
                        <a14:foregroundMark x1="31740" y1="88364" x2="31740" y2="88727"/>
                        <a14:foregroundMark x1="31740" y1="88000" x2="31740" y2="88364"/>
                        <a14:foregroundMark x1="32271" y1="87273" x2="31607" y2="87273"/>
                        <a14:foregroundMark x1="31008" y1="86545" x2="31740" y2="86909"/>
                        <a14:foregroundMark x1="30279" y1="86182" x2="31008" y2="86545"/>
                        <a14:foregroundMark x1="23529" y1="85818" x2="23639" y2="84364"/>
                        <a14:foregroundMark x1="23501" y1="86182" x2="23529" y2="85818"/>
                        <a14:foregroundMark x1="23474" y1="86545" x2="23501" y2="86182"/>
                        <a14:foregroundMark x1="23447" y1="86909" x2="23474" y2="86545"/>
                        <a14:foregroundMark x1="23419" y1="87273" x2="23447" y2="86909"/>
                        <a14:foregroundMark x1="23392" y1="87636" x2="23419" y2="87273"/>
                        <a14:foregroundMark x1="23364" y1="88000" x2="23392" y2="87636"/>
                        <a14:foregroundMark x1="23337" y1="88364" x2="23364" y2="88000"/>
                        <a14:foregroundMark x1="23282" y1="89091" x2="23337" y2="88364"/>
                        <a14:foregroundMark x1="23254" y1="89455" x2="23282" y2="89091"/>
                        <a14:foregroundMark x1="23227" y1="89818" x2="23254" y2="89455"/>
                        <a14:foregroundMark x1="23199" y1="90182" x2="23227" y2="89818"/>
                        <a14:foregroundMark x1="23172" y1="90545" x2="23199" y2="90182"/>
                        <a14:foregroundMark x1="23145" y1="90909" x2="23172" y2="90545"/>
                        <a14:foregroundMark x1="23090" y1="91636" x2="23145" y2="90909"/>
                        <a14:foregroundMark x1="23062" y1="92000" x2="23090" y2="91636"/>
                        <a14:foregroundMark x1="23034" y1="92364" x2="23062" y2="92000"/>
                        <a14:foregroundMark x1="23007" y1="92727" x2="23034" y2="92364"/>
                        <a14:foregroundMark x1="22952" y1="93455" x2="23007" y2="92727"/>
                        <a14:foregroundMark x1="22842" y1="94909" x2="22952" y2="93455"/>
                        <a14:foregroundMark x1="28332" y1="88364" x2="29216" y2="88727"/>
                        <a14:foregroundMark x1="27446" y1="88000" x2="28332" y2="88364"/>
                        <a14:foregroundMark x1="26560" y1="87636" x2="27446" y2="88000"/>
                        <a14:foregroundMark x1="36326" y1="93091" x2="36255" y2="93455"/>
                        <a14:foregroundMark x1="36396" y1="92727" x2="36326" y2="93091"/>
                        <a14:foregroundMark x1="36818" y1="90545" x2="36396" y2="92727"/>
                        <a14:foregroundMark x1="36888" y1="90182" x2="36818" y2="90545"/>
                        <a14:foregroundMark x1="36958" y1="89818" x2="36888" y2="90182"/>
                        <a14:foregroundMark x1="37028" y1="89455" x2="36958" y2="89818"/>
                        <a14:foregroundMark x1="37099" y1="89091" x2="37028" y2="89455"/>
                        <a14:foregroundMark x1="37169" y1="88727" x2="37099" y2="89091"/>
                        <a14:foregroundMark x1="37239" y1="88364" x2="37169" y2="88727"/>
                        <a14:foregroundMark x1="37450" y1="87273" x2="37239" y2="88364"/>
                        <a14:foregroundMark x1="41700" y1="94182" x2="41833" y2="94909"/>
                        <a14:foregroundMark x1="41567" y1="93455" x2="41700" y2="94182"/>
                        <a14:foregroundMark x1="41434" y1="92727" x2="41567" y2="93455"/>
                        <a14:foregroundMark x1="41368" y1="92364" x2="41434" y2="92727"/>
                        <a14:foregroundMark x1="41302" y1="92000" x2="41368" y2="92364"/>
                        <a14:foregroundMark x1="41235" y1="91636" x2="41302" y2="92000"/>
                        <a14:foregroundMark x1="41169" y1="91273" x2="41235" y2="91636"/>
                        <a14:foregroundMark x1="41102" y1="90909" x2="41169" y2="91273"/>
                        <a14:foregroundMark x1="40704" y1="88727" x2="41102" y2="90909"/>
                        <a14:foregroundMark x1="40638" y1="88364" x2="40704" y2="88727"/>
                        <a14:foregroundMark x1="40572" y1="88000" x2="40638" y2="88364"/>
                        <a14:foregroundMark x1="40505" y1="87636" x2="40572" y2="88000"/>
                        <a14:foregroundMark x1="40439" y1="87273" x2="40505" y2="87636"/>
                        <a14:foregroundMark x1="40372" y1="86909" x2="40439" y2="87273"/>
                        <a14:foregroundMark x1="40173" y1="85818" x2="40372" y2="86909"/>
                        <a14:foregroundMark x1="39708" y1="83273" x2="40173" y2="85818"/>
                        <a14:foregroundMark x1="33617" y1="56911" x2="33068" y2="56364"/>
                        <a14:foregroundMark x1="34529" y1="57818" x2="34156" y2="57447"/>
                        <a14:foregroundMark x1="33156" y1="57091" x2="33068" y2="57455"/>
                        <a14:foregroundMark x1="33245" y1="56727" x2="33156" y2="57091"/>
                        <a14:foregroundMark x1="33333" y1="56364" x2="33245" y2="56727"/>
                        <a14:foregroundMark x1="26560" y1="87273" x2="26560" y2="87273"/>
                        <a14:foregroundMark x1="26693" y1="87273" x2="26693" y2="87273"/>
                        <a14:foregroundMark x1="26428" y1="87273" x2="26428" y2="87273"/>
                        <a14:foregroundMark x1="26560" y1="87273" x2="26560" y2="87273"/>
                        <a14:foregroundMark x1="26428" y1="87273" x2="26428" y2="87273"/>
                        <a14:foregroundMark x1="27224" y1="87273" x2="27224" y2="87273"/>
                        <a14:foregroundMark x1="27756" y1="87273" x2="27756" y2="87273"/>
                        <a14:foregroundMark x1="27756" y1="87273" x2="27756" y2="87273"/>
                        <a14:foregroundMark x1="27756" y1="87273" x2="27756" y2="87273"/>
                        <a14:foregroundMark x1="27756" y1="87273" x2="27756" y2="87273"/>
                        <a14:foregroundMark x1="27756" y1="87273" x2="27756" y2="87273"/>
                        <a14:foregroundMark x1="27888" y1="87273" x2="27888" y2="87273"/>
                        <a14:foregroundMark x1="27756" y1="87273" x2="27092" y2="86909"/>
                        <a14:foregroundMark x1="26959" y1="87273" x2="26560" y2="87636"/>
                        <a14:foregroundMark x1="70651" y1="85818" x2="70651" y2="85818"/>
                        <a14:foregroundMark x1="69987" y1="83273" x2="69987" y2="83273"/>
                        <a14:foregroundMark x1="78884" y1="88727" x2="78884" y2="88727"/>
                        <a14:foregroundMark x1="23240" y1="83273" x2="23240" y2="83273"/>
                        <a14:foregroundMark x1="22842" y1="83273" x2="22842" y2="83273"/>
                        <a14:foregroundMark x1="23108" y1="83273" x2="23240" y2="84000"/>
                        <a14:foregroundMark x1="23417" y1="85818" x2="23506" y2="86182"/>
                        <a14:foregroundMark x1="23240" y1="85091" x2="23417" y2="85818"/>
                        <a14:foregroundMark x1="20584" y1="89091" x2="20850" y2="89455"/>
                        <a14:foregroundMark x1="33466" y1="57818" x2="33466" y2="57818"/>
                        <a14:foregroundMark x1="33333" y1="57455" x2="33333" y2="57455"/>
                        <a14:foregroundMark x1="33466" y1="57818" x2="33466" y2="57818"/>
                        <a14:foregroundMark x1="33599" y1="58182" x2="33599" y2="58182"/>
                        <a14:foregroundMark x1="33599" y1="58182" x2="33599" y2="58182"/>
                        <a14:foregroundMark x1="33466" y1="58182" x2="33466" y2="58182"/>
                        <a14:foregroundMark x1="33068" y1="58182" x2="33068" y2="58182"/>
                        <a14:foregroundMark x1="33068" y1="58182" x2="33068" y2="58182"/>
                        <a14:foregroundMark x1="33201" y1="58182" x2="33201" y2="58182"/>
                        <a14:foregroundMark x1="33466" y1="58545" x2="33466" y2="58545"/>
                        <a14:foregroundMark x1="33732" y1="58545" x2="33732" y2="58545"/>
                        <a14:foregroundMark x1="33732" y1="58545" x2="33732" y2="58545"/>
                        <a14:foregroundMark x1="33599" y1="58182" x2="33599" y2="56727"/>
                        <a14:foregroundMark x1="33599" y1="56727" x2="32935" y2="58182"/>
                        <a14:foregroundMark x1="33466" y1="56364" x2="33466" y2="56364"/>
                        <a14:foregroundMark x1="33068" y1="56727" x2="33068" y2="56727"/>
                        <a14:foregroundMark x1="32669" y1="58182" x2="32669" y2="58182"/>
                        <a14:backgroundMark x1="8367" y1="31636" x2="8367" y2="31636"/>
                        <a14:backgroundMark x1="7968" y1="40727" x2="7968" y2="40727"/>
                        <a14:backgroundMark x1="930" y1="35273" x2="930" y2="35273"/>
                        <a14:backgroundMark x1="266" y1="25091" x2="266" y2="25091"/>
                        <a14:backgroundMark x1="133" y1="21091" x2="133" y2="21091"/>
                        <a14:backgroundMark x1="133" y1="21818" x2="133" y2="21818"/>
                        <a14:backgroundMark x1="26029" y1="80727" x2="26029" y2="80727"/>
                        <a14:backgroundMark x1="37849" y1="81091" x2="37849" y2="81091"/>
                        <a14:backgroundMark x1="38247" y1="84364" x2="38247" y2="84364"/>
                        <a14:backgroundMark x1="37583" y1="83636" x2="38513" y2="83273"/>
                        <a14:backgroundMark x1="36255" y1="84727" x2="36255" y2="84727"/>
                        <a14:backgroundMark x1="36786" y1="84727" x2="36786" y2="84727"/>
                        <a14:backgroundMark x1="37185" y1="84000" x2="37185" y2="84000"/>
                        <a14:backgroundMark x1="37317" y1="83636" x2="37317" y2="83636"/>
                        <a14:backgroundMark x1="37317" y1="83636" x2="37317" y2="83636"/>
                        <a14:backgroundMark x1="37317" y1="84000" x2="37317" y2="84000"/>
                        <a14:backgroundMark x1="36919" y1="83636" x2="36919" y2="83636"/>
                        <a14:backgroundMark x1="36786" y1="83636" x2="36786" y2="83636"/>
                        <a14:backgroundMark x1="37185" y1="84000" x2="37185" y2="84000"/>
                        <a14:backgroundMark x1="37185" y1="84000" x2="37185" y2="84000"/>
                        <a14:backgroundMark x1="37185" y1="84000" x2="37185" y2="84000"/>
                        <a14:backgroundMark x1="32138" y1="58545" x2="32138" y2="58545"/>
                        <a14:backgroundMark x1="32537" y1="58182" x2="32537" y2="58182"/>
                        <a14:backgroundMark x1="11421" y1="39636" x2="11421" y2="39636"/>
                        <a14:backgroundMark x1="11819" y1="56364" x2="11819" y2="56364"/>
                        <a14:backgroundMark x1="3984" y1="56000" x2="3984" y2="56000"/>
                        <a14:backgroundMark x1="4382" y1="39636" x2="4382" y2="39636"/>
                        <a14:backgroundMark x1="22709" y1="90909" x2="22709" y2="90909"/>
                        <a14:backgroundMark x1="22311" y1="88727" x2="22311" y2="88727"/>
                        <a14:backgroundMark x1="22311" y1="85818" x2="22311" y2="85818"/>
                        <a14:backgroundMark x1="21912" y1="86909" x2="21912" y2="86909"/>
                        <a14:backgroundMark x1="21647" y1="89455" x2="21647" y2="89455"/>
                        <a14:backgroundMark x1="23904" y1="83636" x2="23904" y2="83636"/>
                        <a14:backgroundMark x1="22975" y1="82909" x2="22975" y2="82909"/>
                        <a14:backgroundMark x1="22975" y1="82909" x2="22975" y2="82909"/>
                        <a14:backgroundMark x1="22975" y1="82545" x2="22975" y2="82545"/>
                        <a14:backgroundMark x1="29314" y1="92364" x2="29216" y2="94909"/>
                        <a14:backgroundMark x1="29351" y1="91398" x2="29314" y2="92364"/>
                        <a14:backgroundMark x1="29468" y1="88364" x2="29427" y2="89424"/>
                        <a14:backgroundMark x1="29880" y1="86545" x2="29880" y2="86545"/>
                        <a14:backgroundMark x1="33520" y1="84727" x2="34794" y2="84727"/>
                        <a14:backgroundMark x1="32312" y1="84727" x2="33016" y2="84727"/>
                        <a14:backgroundMark x1="29615" y1="87636" x2="29615" y2="87636"/>
                        <a14:backgroundMark x1="29590" y1="87273" x2="29880" y2="87273"/>
                        <a14:backgroundMark x1="30013" y1="87273" x2="29590" y2="87273"/>
                        <a14:backgroundMark x1="29615" y1="87273" x2="30013" y2="86909"/>
                        <a14:backgroundMark x1="29870" y1="86182" x2="30013" y2="86182"/>
                        <a14:backgroundMark x1="30013" y1="86182" x2="30013" y2="86182"/>
                        <a14:backgroundMark x1="26295" y1="88364" x2="26295" y2="88364"/>
                        <a14:backgroundMark x1="26162" y1="88364" x2="26162" y2="88364"/>
                        <a14:backgroundMark x1="26029" y1="87273" x2="26029" y2="87273"/>
                        <a14:backgroundMark x1="26162" y1="87273" x2="26162" y2="87273"/>
                        <a14:backgroundMark x1="88181" y1="91273" x2="88181" y2="91273"/>
                        <a14:backgroundMark x1="92430" y1="88727" x2="92430" y2="88727"/>
                        <a14:backgroundMark x1="78220" y1="88364" x2="78220" y2="88364"/>
                        <a14:backgroundMark x1="69854" y1="92364" x2="69854" y2="92364"/>
                        <a14:backgroundMark x1="69721" y1="84364" x2="69721" y2="84364"/>
                        <a14:backgroundMark x1="70784" y1="91636" x2="70784" y2="91636"/>
                        <a14:backgroundMark x1="70916" y1="91273" x2="70916" y2="91273"/>
                        <a14:backgroundMark x1="20452" y1="88727" x2="20452" y2="88727"/>
                        <a14:backgroundMark x1="20452" y1="89091" x2="20452" y2="89091"/>
                        <a14:backgroundMark x1="20584" y1="89455" x2="20584" y2="89455"/>
                        <a14:backgroundMark x1="20584" y1="89455" x2="20584" y2="89455"/>
                        <a14:backgroundMark x1="20717" y1="89818" x2="20717" y2="89818"/>
                        <a14:backgroundMark x1="22842" y1="88364" x2="22842" y2="88364"/>
                        <a14:backgroundMark x1="22444" y1="87273" x2="22444" y2="87273"/>
                        <a14:backgroundMark x1="22444" y1="87273" x2="22444" y2="87273"/>
                        <a14:backgroundMark x1="22311" y1="86909" x2="22311" y2="86909"/>
                        <a14:backgroundMark x1="21912" y1="86909" x2="21912" y2="86909"/>
                        <a14:backgroundMark x1="21912" y1="87636" x2="21912" y2="87636"/>
                        <a14:backgroundMark x1="22178" y1="88000" x2="22178" y2="88000"/>
                        <a14:backgroundMark x1="22178" y1="88000" x2="22178" y2="88000"/>
                        <a14:backgroundMark x1="22178" y1="88364" x2="22178" y2="88364"/>
                        <a14:backgroundMark x1="22178" y1="88000" x2="22178" y2="88000"/>
                        <a14:backgroundMark x1="22045" y1="88364" x2="22045" y2="88364"/>
                        <a14:backgroundMark x1="22045" y1="87636" x2="22045" y2="87636"/>
                        <a14:backgroundMark x1="21912" y1="87636" x2="21912" y2="87636"/>
                        <a14:backgroundMark x1="21912" y1="87636" x2="21912" y2="87636"/>
                        <a14:backgroundMark x1="21912" y1="88000" x2="21912" y2="88000"/>
                        <a14:backgroundMark x1="21780" y1="88000" x2="21780" y2="88000"/>
                        <a14:backgroundMark x1="21780" y1="88000" x2="21780" y2="88000"/>
                        <a14:backgroundMark x1="21780" y1="88000" x2="21780" y2="88000"/>
                        <a14:backgroundMark x1="21780" y1="88364" x2="21780" y2="88364"/>
                        <a14:backgroundMark x1="21780" y1="88364" x2="21780" y2="88364"/>
                        <a14:backgroundMark x1="21780" y1="88364" x2="21780" y2="88364"/>
                        <a14:backgroundMark x1="21647" y1="88364" x2="21647" y2="88364"/>
                        <a14:backgroundMark x1="21514" y1="88364" x2="21514" y2="88364"/>
                        <a14:backgroundMark x1="22709" y1="87636" x2="22709" y2="87636"/>
                        <a14:backgroundMark x1="22709" y1="87273" x2="22709" y2="87273"/>
                        <a14:backgroundMark x1="22709" y1="86545" x2="22709" y2="86545"/>
                        <a14:backgroundMark x1="22709" y1="86545" x2="22709" y2="86545"/>
                        <a14:backgroundMark x1="22842" y1="85818" x2="22842" y2="85818"/>
                        <a14:backgroundMark x1="22975" y1="85818" x2="22975" y2="85818"/>
                        <a14:backgroundMark x1="23108" y1="86182" x2="23108" y2="86182"/>
                        <a14:backgroundMark x1="23108" y1="86182" x2="23108" y2="86182"/>
                        <a14:backgroundMark x1="23108" y1="86545" x2="23108" y2="86545"/>
                        <a14:backgroundMark x1="22975" y1="87273" x2="22975" y2="87273"/>
                        <a14:backgroundMark x1="23108" y1="88000" x2="23108" y2="88000"/>
                        <a14:backgroundMark x1="23108" y1="88364" x2="23108" y2="88364"/>
                        <a14:backgroundMark x1="23240" y1="88364" x2="23240" y2="88364"/>
                        <a14:backgroundMark x1="23240" y1="88364" x2="23240" y2="88364"/>
                        <a14:backgroundMark x1="23240" y1="89091" x2="23240" y2="89091"/>
                        <a14:backgroundMark x1="23108" y1="89818" x2="23108" y2="89818"/>
                        <a14:backgroundMark x1="23108" y1="90545" x2="23108" y2="90545"/>
                        <a14:backgroundMark x1="23108" y1="90545" x2="23108" y2="90545"/>
                        <a14:backgroundMark x1="22842" y1="91636" x2="22842" y2="91636"/>
                        <a14:backgroundMark x1="22842" y1="92000" x2="22842" y2="92000"/>
                        <a14:backgroundMark x1="22842" y1="92000" x2="22842" y2="92000"/>
                        <a14:backgroundMark x1="22842" y1="92364" x2="22842" y2="92364"/>
                        <a14:backgroundMark x1="22842" y1="92364" x2="22842" y2="92364"/>
                        <a14:backgroundMark x1="22975" y1="92364" x2="22975" y2="92364"/>
                        <a14:backgroundMark x1="22842" y1="93455" x2="22842" y2="93455"/>
                        <a14:backgroundMark x1="22842" y1="93455" x2="22842" y2="93455"/>
                        <a14:backgroundMark x1="22842" y1="93455" x2="22842" y2="93455"/>
                        <a14:backgroundMark x1="22975" y1="92727" x2="22975" y2="92727"/>
                        <a14:backgroundMark x1="22975" y1="92727" x2="22975" y2="92727"/>
                        <a14:backgroundMark x1="23240" y1="92000" x2="23240" y2="92000"/>
                        <a14:backgroundMark x1="23240" y1="90909" x2="23240" y2="90909"/>
                        <a14:backgroundMark x1="23240" y1="90909" x2="23240" y2="90909"/>
                        <a14:backgroundMark x1="23240" y1="90182" x2="23240" y2="90182"/>
                        <a14:backgroundMark x1="23240" y1="89455" x2="23240" y2="89455"/>
                        <a14:backgroundMark x1="23240" y1="89818" x2="23240" y2="89818"/>
                        <a14:backgroundMark x1="23240" y1="89818" x2="23240" y2="89818"/>
                        <a14:backgroundMark x1="33068" y1="59273" x2="33380" y2="59273"/>
                        <a14:backgroundMark x1="32669" y1="58182" x2="32669" y2="57818"/>
                        <a14:backgroundMark x1="32404" y1="57455" x2="32404" y2="57455"/>
                        <a14:backgroundMark x1="32537" y1="58182" x2="32537" y2="58182"/>
                        <a14:backgroundMark x1="32802" y1="58182" x2="32802" y2="58182"/>
                        <a14:backgroundMark x1="32802" y1="58545" x2="32802" y2="58545"/>
                        <a14:backgroundMark x1="32802" y1="58909" x2="32802" y2="58909"/>
                        <a14:backgroundMark x1="32669" y1="58545" x2="32669" y2="58545"/>
                        <a14:backgroundMark x1="32669" y1="58909" x2="32669" y2="58909"/>
                        <a14:backgroundMark x1="26428" y1="89818" x2="26428" y2="89818"/>
                        <a14:backgroundMark x1="26826" y1="89818" x2="26826" y2="89818"/>
                        <a14:backgroundMark x1="27092" y1="89818" x2="27092" y2="89818"/>
                        <a14:backgroundMark x1="27092" y1="89455" x2="27092" y2="89455"/>
                        <a14:backgroundMark x1="27490" y1="89455" x2="27490" y2="89455"/>
                        <a14:backgroundMark x1="27623" y1="89455" x2="27623" y2="89455"/>
                        <a14:backgroundMark x1="27623" y1="88000" x2="27623" y2="88000"/>
                        <a14:backgroundMark x1="27756" y1="88364" x2="27756" y2="88364"/>
                        <a14:backgroundMark x1="27888" y1="88364" x2="27888" y2="88364"/>
                        <a14:backgroundMark x1="27357" y1="88364" x2="27357" y2="88364"/>
                        <a14:backgroundMark x1="26959" y1="88364" x2="26959" y2="88364"/>
                        <a14:backgroundMark x1="26560" y1="88727" x2="26560" y2="88727"/>
                        <a14:backgroundMark x1="27490" y1="93455" x2="27490" y2="93455"/>
                        <a14:backgroundMark x1="26959" y1="93091" x2="26959" y2="93091"/>
                        <a14:backgroundMark x1="26959" y1="92364" x2="26959" y2="92364"/>
                        <a14:backgroundMark x1="30013" y1="87273" x2="30013" y2="87273"/>
                        <a14:backgroundMark x1="28818" y1="88364" x2="28818" y2="88364"/>
                        <a14:backgroundMark x1="28951" y1="88364" x2="28951" y2="88364"/>
                        <a14:backgroundMark x1="29084" y1="88364" x2="29084" y2="88364"/>
                        <a14:backgroundMark x1="28951" y1="87636" x2="28951" y2="87636"/>
                        <a14:backgroundMark x1="28818" y1="87273" x2="28818" y2="87273"/>
                        <a14:backgroundMark x1="30146" y1="86545" x2="30146" y2="86545"/>
                        <a14:backgroundMark x1="30412" y1="86545" x2="30412" y2="86545"/>
                        <a14:backgroundMark x1="30412" y1="87273" x2="30412" y2="87273"/>
                        <a14:backgroundMark x1="30412" y1="87273" x2="30412" y2="87273"/>
                        <a14:backgroundMark x1="30279" y1="86545" x2="30279" y2="86545"/>
                        <a14:backgroundMark x1="30146" y1="86545" x2="30146" y2="86545"/>
                        <a14:backgroundMark x1="30146" y1="86545" x2="30146" y2="86545"/>
                        <a14:backgroundMark x1="30146" y1="86909" x2="30146" y2="86909"/>
                        <a14:backgroundMark x1="30146" y1="87273" x2="30146" y2="87273"/>
                        <a14:backgroundMark x1="30146" y1="87273" x2="30146" y2="87273"/>
                        <a14:backgroundMark x1="30810" y1="85818" x2="30810" y2="85818"/>
                        <a14:backgroundMark x1="31076" y1="85818" x2="31076" y2="85818"/>
                        <a14:backgroundMark x1="31740" y1="85818" x2="31740" y2="85818"/>
                        <a14:backgroundMark x1="31740" y1="86182" x2="31740" y2="86182"/>
                        <a14:backgroundMark x1="32138" y1="86182" x2="32138" y2="86182"/>
                        <a14:backgroundMark x1="32669" y1="85455" x2="32669" y2="85455"/>
                        <a14:backgroundMark x1="33068" y1="85818" x2="33068" y2="85818"/>
                        <a14:backgroundMark x1="32935" y1="85818" x2="32935" y2="85818"/>
                        <a14:backgroundMark x1="32404" y1="85818" x2="32404" y2="85818"/>
                        <a14:backgroundMark x1="32271" y1="85818" x2="32271" y2="85818"/>
                        <a14:backgroundMark x1="32404" y1="85818" x2="32404" y2="85818"/>
                        <a14:backgroundMark x1="32404" y1="85818" x2="32404" y2="85818"/>
                        <a14:backgroundMark x1="32537" y1="85818" x2="32537" y2="85818"/>
                        <a14:backgroundMark x1="31607" y1="86545" x2="31607" y2="86545"/>
                        <a14:backgroundMark x1="31474" y1="86909" x2="31474" y2="86909"/>
                        <a14:backgroundMark x1="31208" y1="85818" x2="31208" y2="85818"/>
                        <a14:backgroundMark x1="30810" y1="86182" x2="30810" y2="86182"/>
                        <a14:backgroundMark x1="30544" y1="87273" x2="30544" y2="87273"/>
                        <a14:backgroundMark x1="30677" y1="88000" x2="30677" y2="88000"/>
                        <a14:backgroundMark x1="32138" y1="89818" x2="32138" y2="89818"/>
                        <a14:backgroundMark x1="32271" y1="88727" x2="32271" y2="88727"/>
                        <a14:backgroundMark x1="32005" y1="88727" x2="32005" y2="88727"/>
                        <a14:backgroundMark x1="31873" y1="88364" x2="31873" y2="88364"/>
                        <a14:backgroundMark x1="32404" y1="89091" x2="32404" y2="89091"/>
                        <a14:backgroundMark x1="32669" y1="89091" x2="32669" y2="89091"/>
                        <a14:backgroundMark x1="32669" y1="89455" x2="32669" y2="89455"/>
                        <a14:backgroundMark x1="36521" y1="92727" x2="36521" y2="92727"/>
                        <a14:backgroundMark x1="36521" y1="93091" x2="36521" y2="93091"/>
                        <a14:backgroundMark x1="36521" y1="93091" x2="36521" y2="93091"/>
                        <a14:backgroundMark x1="36122" y1="93455" x2="36122" y2="93455"/>
                        <a14:backgroundMark x1="36122" y1="93455" x2="36122" y2="93455"/>
                        <a14:backgroundMark x1="36122" y1="93455" x2="36122" y2="93455"/>
                        <a14:backgroundMark x1="36521" y1="93455" x2="36521" y2="93455"/>
                        <a14:backgroundMark x1="36521" y1="93455" x2="36521" y2="93455"/>
                        <a14:backgroundMark x1="36388" y1="93455" x2="36388" y2="93455"/>
                        <a14:backgroundMark x1="36255" y1="93091" x2="36255" y2="93091"/>
                        <a14:backgroundMark x1="36122" y1="93091" x2="36122" y2="93091"/>
                        <a14:backgroundMark x1="36919" y1="89455" x2="36919" y2="89455"/>
                        <a14:backgroundMark x1="36919" y1="89455" x2="36919" y2="89455"/>
                        <a14:backgroundMark x1="36919" y1="89455" x2="36919" y2="89455"/>
                        <a14:backgroundMark x1="36255" y1="89455" x2="36255" y2="89455"/>
                        <a14:backgroundMark x1="36255" y1="89818" x2="36255" y2="89818"/>
                        <a14:backgroundMark x1="36521" y1="89818" x2="36521" y2="89818"/>
                        <a14:backgroundMark x1="37052" y1="89455" x2="37052" y2="89455"/>
                        <a14:backgroundMark x1="37052" y1="89455" x2="37052" y2="89455"/>
                        <a14:backgroundMark x1="37052" y1="88364" x2="37052" y2="88364"/>
                        <a14:backgroundMark x1="37052" y1="88727" x2="37052" y2="88727"/>
                        <a14:backgroundMark x1="37317" y1="88727" x2="37317" y2="88727"/>
                        <a14:backgroundMark x1="37450" y1="89091" x2="37450" y2="89091"/>
                        <a14:backgroundMark x1="36919" y1="90182" x2="36919" y2="90182"/>
                        <a14:backgroundMark x1="37052" y1="90545" x2="37052" y2="90545"/>
                        <a14:backgroundMark x1="40372" y1="85818" x2="40372" y2="85818"/>
                        <a14:backgroundMark x1="40505" y1="86909" x2="40505" y2="86909"/>
                        <a14:backgroundMark x1="40372" y1="88364" x2="40372" y2="88364"/>
                        <a14:backgroundMark x1="40637" y1="88364" x2="40637" y2="88364"/>
                        <a14:backgroundMark x1="40770" y1="87273" x2="40770" y2="87273"/>
                        <a14:backgroundMark x1="40770" y1="88000" x2="40770" y2="88000"/>
                        <a14:backgroundMark x1="40770" y1="88000" x2="40770" y2="88000"/>
                        <a14:backgroundMark x1="40637" y1="88727" x2="40637" y2="88727"/>
                        <a14:backgroundMark x1="40372" y1="87636" x2="40372" y2="87636"/>
                        <a14:backgroundMark x1="40372" y1="86909" x2="40372" y2="86909"/>
                        <a14:backgroundMark x1="40505" y1="85818" x2="40505" y2="85818"/>
                        <a14:backgroundMark x1="41567" y1="92364" x2="41567" y2="92364"/>
                        <a14:backgroundMark x1="41301" y1="90909" x2="41301" y2="90909"/>
                        <a14:backgroundMark x1="41567" y1="91636" x2="41567" y2="91636"/>
                        <a14:backgroundMark x1="41700" y1="92000" x2="41700" y2="92000"/>
                        <a14:backgroundMark x1="41700" y1="92727" x2="41700" y2="92727"/>
                        <a14:backgroundMark x1="41833" y1="93455" x2="41833" y2="93455"/>
                        <a14:backgroundMark x1="41965" y1="93455" x2="41965" y2="93455"/>
                        <a14:backgroundMark x1="42098" y1="94182" x2="42098" y2="94182"/>
                        <a14:backgroundMark x1="41301" y1="91273" x2="41301" y2="91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39" y="4875796"/>
            <a:ext cx="2295144" cy="838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3853F8-47D8-47A7-AAEA-E2DF7C2D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2474"/>
            <a:ext cx="6682694" cy="3622389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AEAAC6-C9B2-4F1E-BE5B-DC65004F4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464863"/>
            <a:ext cx="8301130" cy="1341789"/>
          </a:xfrm>
        </p:spPr>
        <p:txBody>
          <a:bodyPr/>
          <a:lstStyle>
            <a:lvl1pPr marL="0" indent="0">
              <a:buNone/>
              <a:defRPr sz="2400">
                <a:solidFill>
                  <a:srgbClr val="4040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56981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11718-3533-4A6D-A930-786A01B4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7BF598-4103-4690-AA1C-68A9D2CA9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39D71E0-C14D-4635-A761-5C4131839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9ACAA32-49E3-4202-95CD-5900D9E3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6090CC-5EFE-47A7-84CC-6FA5FE1A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2813E7-B8E2-4A35-B6EC-FE89F6FF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0725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C063B-095F-455C-B62D-F3CC871F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0554AC-4E39-401B-8411-B8982E601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C13FD1C-C8E1-42AC-B83C-713EB10E3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AC7C41F-E60D-4412-80EE-8DCCE6444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1E15BE9-C634-4A3B-BE98-B116E20C3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A96CB1B-3A73-4BE6-A891-69E512A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5189275-35BF-48C3-9DD7-02A87047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B6AFC55-8744-4DA0-AE07-31A77ECF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474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E038D-565E-4481-AE37-80E8DBF2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94A5519-B01C-4471-B4CA-F5C07644C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98E491B-2B14-4AF9-8978-1D8873FA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7EA6320-0562-4F39-867B-7A26B47F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259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CF99D-7F4B-4311-B2DF-C00FE6E2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29D6CE-8949-41EE-869B-2FDF4EF3E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DA81D5-7EF0-4D4D-81DC-958FA752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B09ED7-E8B1-4756-BD58-321BC98C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AF8565-1403-427F-9802-789B66AC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3225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D5F7692-AE49-4947-A027-AAB8D862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45B41CE-40C0-412C-B0F6-EC6523EF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A6F0CD-D4D3-4457-9069-4DA09463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1C7334B-DC30-4824-ABB7-F6557856E168}"/>
              </a:ext>
            </a:extLst>
          </p:cNvPr>
          <p:cNvSpPr/>
          <p:nvPr userDrawn="1"/>
        </p:nvSpPr>
        <p:spPr>
          <a:xfrm>
            <a:off x="844062" y="1165609"/>
            <a:ext cx="10560817" cy="1004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7284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2EE82-378E-4938-B782-5110EDC8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BBAA7A-729E-4E44-9673-51AAE537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4CA21D4-9C67-4092-8D1D-47F065BC6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5102FFA-4E5A-451E-A794-2756776E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6D5262F-4674-49CE-AC39-1FD29979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FAFC85-6F5C-4A90-B581-1A70009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1952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F9347-2415-4B0F-8961-DE87AC2F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D8C584B-DC54-4878-9FD8-430CAB588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B1C094-6282-4536-95DB-BB683333E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B3AA24D-E773-476F-AF6B-0CCD628D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82715AE-6AF6-4F9A-A8D3-0A8B4BB6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9E47989-25D9-48CE-84A8-89D35417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0815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0" y="6858000"/>
                </a:moveTo>
                <a:lnTo>
                  <a:pt x="12193206" y="6858000"/>
                </a:lnTo>
                <a:lnTo>
                  <a:pt x="121932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E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005E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139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005E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79900" y="2346500"/>
            <a:ext cx="4804410" cy="3913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BF556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75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03.06.2019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Bestyrelsesmøde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4F06-2BDE-A744-B398-077BDAB6C054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39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lemsoversig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C6E0-870D-4F36-B591-4F93049AEF97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895428DA-963E-4639-9383-E0E9E17D0C5D}"/>
              </a:ext>
            </a:extLst>
          </p:cNvPr>
          <p:cNvGrpSpPr/>
          <p:nvPr userDrawn="1"/>
        </p:nvGrpSpPr>
        <p:grpSpPr>
          <a:xfrm>
            <a:off x="196110" y="5177573"/>
            <a:ext cx="11863233" cy="612573"/>
            <a:chOff x="-5186875" y="9765919"/>
            <a:chExt cx="15220916" cy="1047933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6DD362F6-C2A8-4A85-B28E-9C3BB7E8F7F6}"/>
                </a:ext>
              </a:extLst>
            </p:cNvPr>
            <p:cNvGrpSpPr/>
            <p:nvPr/>
          </p:nvGrpSpPr>
          <p:grpSpPr>
            <a:xfrm>
              <a:off x="-25983" y="9802450"/>
              <a:ext cx="10060024" cy="906546"/>
              <a:chOff x="-1507979" y="11558651"/>
              <a:chExt cx="12241528" cy="1273672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EA51E702-7946-468D-A0E8-1934B73364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1" t="14760" r="12849" b="12004"/>
              <a:stretch/>
            </p:blipFill>
            <p:spPr bwMode="auto">
              <a:xfrm>
                <a:off x="8875910" y="11561321"/>
                <a:ext cx="1857639" cy="1268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481730AD-C310-4863-8D85-484828061B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713"/>
              <a:stretch/>
            </p:blipFill>
            <p:spPr bwMode="auto">
              <a:xfrm>
                <a:off x="-1507979" y="11558651"/>
                <a:ext cx="2385304" cy="1273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58455A85-5B48-4501-AACB-5CDB49B02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6875" y="9765919"/>
              <a:ext cx="2288045" cy="1011626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86D5A5EB-B321-49C7-AE40-FD6D7D632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8830" y="9802453"/>
              <a:ext cx="2872845" cy="891572"/>
            </a:xfrm>
            <a:prstGeom prst="rect">
              <a:avLst/>
            </a:prstGeom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C39C93BD-4023-4AFE-96D0-DBCA54C0A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529" y="9875669"/>
              <a:ext cx="1937551" cy="938183"/>
            </a:xfrm>
            <a:prstGeom prst="rect">
              <a:avLst/>
            </a:prstGeom>
          </p:spPr>
        </p:pic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D41C24A6-B9E0-45EA-854A-2983C58A0AA8}"/>
              </a:ext>
            </a:extLst>
          </p:cNvPr>
          <p:cNvGrpSpPr/>
          <p:nvPr userDrawn="1"/>
        </p:nvGrpSpPr>
        <p:grpSpPr>
          <a:xfrm>
            <a:off x="3902772" y="923533"/>
            <a:ext cx="4386457" cy="3680013"/>
            <a:chOff x="1695591" y="1456964"/>
            <a:chExt cx="5620041" cy="4650044"/>
          </a:xfrm>
        </p:grpSpPr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F254B22E-1C43-46FA-B84A-3678E8B01789}"/>
                </a:ext>
              </a:extLst>
            </p:cNvPr>
            <p:cNvGrpSpPr/>
            <p:nvPr/>
          </p:nvGrpSpPr>
          <p:grpSpPr>
            <a:xfrm>
              <a:off x="1788133" y="1456964"/>
              <a:ext cx="2598867" cy="3600000"/>
              <a:chOff x="1762118" y="1732084"/>
              <a:chExt cx="2598867" cy="3600000"/>
            </a:xfrm>
          </p:grpSpPr>
          <p:grpSp>
            <p:nvGrpSpPr>
              <p:cNvPr id="65" name="Group 8">
                <a:extLst>
                  <a:ext uri="{FF2B5EF4-FFF2-40B4-BE49-F238E27FC236}">
                    <a16:creationId xmlns:a16="http://schemas.microsoft.com/office/drawing/2014/main" id="{36348311-8ABE-4E07-A0D3-E7D8B82C50BA}"/>
                  </a:ext>
                </a:extLst>
              </p:cNvPr>
              <p:cNvGrpSpPr/>
              <p:nvPr/>
            </p:nvGrpSpPr>
            <p:grpSpPr>
              <a:xfrm flipH="1">
                <a:off x="1762118" y="1732084"/>
                <a:ext cx="2520000" cy="3600000"/>
                <a:chOff x="1762118" y="1732084"/>
                <a:chExt cx="2520000" cy="3600000"/>
              </a:xfrm>
            </p:grpSpPr>
            <p:sp>
              <p:nvSpPr>
                <p:cNvPr id="67" name="Flowchart: Delay 6">
                  <a:extLst>
                    <a:ext uri="{FF2B5EF4-FFF2-40B4-BE49-F238E27FC236}">
                      <a16:creationId xmlns:a16="http://schemas.microsoft.com/office/drawing/2014/main" id="{A13F4A46-5AB4-400C-B5CE-A5CBC1E22E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62118" y="1732084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200" dirty="0"/>
                </a:p>
              </p:txBody>
            </p:sp>
            <p:sp>
              <p:nvSpPr>
                <p:cNvPr id="68" name="Flowchart: Delay 7">
                  <a:extLst>
                    <a:ext uri="{FF2B5EF4-FFF2-40B4-BE49-F238E27FC236}">
                      <a16:creationId xmlns:a16="http://schemas.microsoft.com/office/drawing/2014/main" id="{E82FBFE9-4B13-432C-883F-6CAFEEA901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62119" y="2274784"/>
                  <a:ext cx="1916724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66" name="Rectangle 9">
                <a:extLst>
                  <a:ext uri="{FF2B5EF4-FFF2-40B4-BE49-F238E27FC236}">
                    <a16:creationId xmlns:a16="http://schemas.microsoft.com/office/drawing/2014/main" id="{78EAA9F4-68D3-4E8D-9EB7-4D90C5BCDDC9}"/>
                  </a:ext>
                </a:extLst>
              </p:cNvPr>
              <p:cNvSpPr/>
              <p:nvPr/>
            </p:nvSpPr>
            <p:spPr>
              <a:xfrm>
                <a:off x="3701225" y="1732084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</p:grp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95015687-06B1-40F8-B3D2-710ED0212BFD}"/>
                </a:ext>
              </a:extLst>
            </p:cNvPr>
            <p:cNvGrpSpPr/>
            <p:nvPr/>
          </p:nvGrpSpPr>
          <p:grpSpPr>
            <a:xfrm>
              <a:off x="1695591" y="1456964"/>
              <a:ext cx="5620041" cy="4650044"/>
              <a:chOff x="1695591" y="1456964"/>
              <a:chExt cx="5620041" cy="4650044"/>
            </a:xfrm>
          </p:grpSpPr>
          <p:sp>
            <p:nvSpPr>
              <p:cNvPr id="17" name="Rectangle 73">
                <a:extLst>
                  <a:ext uri="{FF2B5EF4-FFF2-40B4-BE49-F238E27FC236}">
                    <a16:creationId xmlns:a16="http://schemas.microsoft.com/office/drawing/2014/main" id="{317AD493-97AD-4AA8-B4FD-5DB20DC986C7}"/>
                  </a:ext>
                </a:extLst>
              </p:cNvPr>
              <p:cNvSpPr/>
              <p:nvPr/>
            </p:nvSpPr>
            <p:spPr>
              <a:xfrm>
                <a:off x="4415607" y="1458613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18" name="Group 11">
                <a:extLst>
                  <a:ext uri="{FF2B5EF4-FFF2-40B4-BE49-F238E27FC236}">
                    <a16:creationId xmlns:a16="http://schemas.microsoft.com/office/drawing/2014/main" id="{68D79BCA-E172-47DD-955A-1ECEA4839AA0}"/>
                  </a:ext>
                </a:extLst>
              </p:cNvPr>
              <p:cNvGrpSpPr/>
              <p:nvPr/>
            </p:nvGrpSpPr>
            <p:grpSpPr>
              <a:xfrm>
                <a:off x="4554974" y="1458571"/>
                <a:ext cx="2520000" cy="3600000"/>
                <a:chOff x="5855676" y="1670538"/>
                <a:chExt cx="2520000" cy="3600000"/>
              </a:xfrm>
            </p:grpSpPr>
            <p:sp>
              <p:nvSpPr>
                <p:cNvPr id="63" name="Flowchart: Delay 2">
                  <a:extLst>
                    <a:ext uri="{FF2B5EF4-FFF2-40B4-BE49-F238E27FC236}">
                      <a16:creationId xmlns:a16="http://schemas.microsoft.com/office/drawing/2014/main" id="{8D1E4D72-4430-416B-B677-82C85B056D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55676" y="1670538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4" name="Flowchart: Delay 4">
                  <a:extLst>
                    <a:ext uri="{FF2B5EF4-FFF2-40B4-BE49-F238E27FC236}">
                      <a16:creationId xmlns:a16="http://schemas.microsoft.com/office/drawing/2014/main" id="{E11C4767-D679-4E0B-ADCC-C744AC2057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79931" y="2213238"/>
                  <a:ext cx="1292469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3D85741C-E963-4484-9DAE-60D9A7A21913}"/>
                  </a:ext>
                </a:extLst>
              </p:cNvPr>
              <p:cNvSpPr/>
              <p:nvPr/>
            </p:nvSpPr>
            <p:spPr>
              <a:xfrm>
                <a:off x="3809057" y="1456964"/>
                <a:ext cx="648000" cy="3600000"/>
              </a:xfrm>
              <a:prstGeom prst="rect">
                <a:avLst/>
              </a:prstGeom>
              <a:solidFill>
                <a:srgbClr val="6D8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20" name="Group 12">
                <a:extLst>
                  <a:ext uri="{FF2B5EF4-FFF2-40B4-BE49-F238E27FC236}">
                    <a16:creationId xmlns:a16="http://schemas.microsoft.com/office/drawing/2014/main" id="{728F7F67-DD5B-4722-A8B3-579BE6A71C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937154" flipH="1">
                <a:off x="5447737" y="3154392"/>
                <a:ext cx="974598" cy="1359485"/>
                <a:chOff x="3933701" y="2353408"/>
                <a:chExt cx="603161" cy="2101491"/>
              </a:xfrm>
              <a:solidFill>
                <a:srgbClr val="6D8838"/>
              </a:solidFill>
            </p:grpSpPr>
            <p:sp>
              <p:nvSpPr>
                <p:cNvPr id="60" name="Freeform 11">
                  <a:extLst>
                    <a:ext uri="{FF2B5EF4-FFF2-40B4-BE49-F238E27FC236}">
                      <a16:creationId xmlns:a16="http://schemas.microsoft.com/office/drawing/2014/main" id="{BF2D7BA0-976F-4746-9C1F-5F42E25C5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3701" y="2702236"/>
                  <a:ext cx="265456" cy="1752663"/>
                </a:xfrm>
                <a:custGeom>
                  <a:avLst/>
                  <a:gdLst>
                    <a:gd name="T0" fmla="*/ 3918 w 3918"/>
                    <a:gd name="T1" fmla="*/ 9254 h 9254"/>
                    <a:gd name="T2" fmla="*/ 3452 w 3918"/>
                    <a:gd name="T3" fmla="*/ 7472 h 9254"/>
                    <a:gd name="T4" fmla="*/ 3084 w 3918"/>
                    <a:gd name="T5" fmla="*/ 5949 h 9254"/>
                    <a:gd name="T6" fmla="*/ 2743 w 3918"/>
                    <a:gd name="T7" fmla="*/ 4660 h 9254"/>
                    <a:gd name="T8" fmla="*/ 2403 w 3918"/>
                    <a:gd name="T9" fmla="*/ 3551 h 9254"/>
                    <a:gd name="T10" fmla="*/ 2009 w 3918"/>
                    <a:gd name="T11" fmla="*/ 2578 h 9254"/>
                    <a:gd name="T12" fmla="*/ 1507 w 3918"/>
                    <a:gd name="T13" fmla="*/ 1695 h 9254"/>
                    <a:gd name="T14" fmla="*/ 852 w 3918"/>
                    <a:gd name="T15" fmla="*/ 848 h 9254"/>
                    <a:gd name="T16" fmla="*/ 458 w 3918"/>
                    <a:gd name="T17" fmla="*/ 424 h 9254"/>
                    <a:gd name="T18" fmla="*/ 0 w 3918"/>
                    <a:gd name="T19" fmla="*/ 0 h 9254"/>
                    <a:gd name="T20" fmla="*/ 2268 w 3918"/>
                    <a:gd name="T21" fmla="*/ 9254 h 9254"/>
                    <a:gd name="T22" fmla="*/ 3918 w 3918"/>
                    <a:gd name="T23" fmla="*/ 9254 h 9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18" h="9254">
                      <a:moveTo>
                        <a:pt x="3918" y="9254"/>
                      </a:moveTo>
                      <a:lnTo>
                        <a:pt x="3452" y="7472"/>
                      </a:lnTo>
                      <a:lnTo>
                        <a:pt x="3084" y="5949"/>
                      </a:lnTo>
                      <a:lnTo>
                        <a:pt x="2743" y="4660"/>
                      </a:lnTo>
                      <a:lnTo>
                        <a:pt x="2403" y="3551"/>
                      </a:lnTo>
                      <a:lnTo>
                        <a:pt x="2009" y="2578"/>
                      </a:lnTo>
                      <a:lnTo>
                        <a:pt x="1507" y="1695"/>
                      </a:lnTo>
                      <a:lnTo>
                        <a:pt x="852" y="848"/>
                      </a:lnTo>
                      <a:lnTo>
                        <a:pt x="458" y="424"/>
                      </a:lnTo>
                      <a:lnTo>
                        <a:pt x="0" y="0"/>
                      </a:lnTo>
                      <a:lnTo>
                        <a:pt x="2268" y="9254"/>
                      </a:lnTo>
                      <a:lnTo>
                        <a:pt x="3918" y="925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61" name="Freeform 12">
                  <a:extLst>
                    <a:ext uri="{FF2B5EF4-FFF2-40B4-BE49-F238E27FC236}">
                      <a16:creationId xmlns:a16="http://schemas.microsoft.com/office/drawing/2014/main" id="{85179BCC-7787-4A47-BA08-24949C312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7960" y="2931957"/>
                  <a:ext cx="258902" cy="1522942"/>
                </a:xfrm>
                <a:custGeom>
                  <a:avLst/>
                  <a:gdLst>
                    <a:gd name="T0" fmla="*/ 0 w 3766"/>
                    <a:gd name="T1" fmla="*/ 8028 h 8028"/>
                    <a:gd name="T2" fmla="*/ 826 w 3766"/>
                    <a:gd name="T3" fmla="*/ 4921 h 8028"/>
                    <a:gd name="T4" fmla="*/ 1139 w 3766"/>
                    <a:gd name="T5" fmla="*/ 3821 h 8028"/>
                    <a:gd name="T6" fmla="*/ 1443 w 3766"/>
                    <a:gd name="T7" fmla="*/ 2938 h 8028"/>
                    <a:gd name="T8" fmla="*/ 1812 w 3766"/>
                    <a:gd name="T9" fmla="*/ 2181 h 8028"/>
                    <a:gd name="T10" fmla="*/ 2036 w 3766"/>
                    <a:gd name="T11" fmla="*/ 1839 h 8028"/>
                    <a:gd name="T12" fmla="*/ 2286 w 3766"/>
                    <a:gd name="T13" fmla="*/ 1496 h 8028"/>
                    <a:gd name="T14" fmla="*/ 2923 w 3766"/>
                    <a:gd name="T15" fmla="*/ 784 h 8028"/>
                    <a:gd name="T16" fmla="*/ 3766 w 3766"/>
                    <a:gd name="T17" fmla="*/ 0 h 8028"/>
                    <a:gd name="T18" fmla="*/ 1730 w 3766"/>
                    <a:gd name="T19" fmla="*/ 8028 h 8028"/>
                    <a:gd name="T20" fmla="*/ 0 w 3766"/>
                    <a:gd name="T21" fmla="*/ 8028 h 8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66" h="8028">
                      <a:moveTo>
                        <a:pt x="0" y="8028"/>
                      </a:moveTo>
                      <a:lnTo>
                        <a:pt x="826" y="4921"/>
                      </a:lnTo>
                      <a:lnTo>
                        <a:pt x="1139" y="3821"/>
                      </a:lnTo>
                      <a:lnTo>
                        <a:pt x="1443" y="2938"/>
                      </a:lnTo>
                      <a:lnTo>
                        <a:pt x="1812" y="2181"/>
                      </a:lnTo>
                      <a:lnTo>
                        <a:pt x="2036" y="1839"/>
                      </a:lnTo>
                      <a:lnTo>
                        <a:pt x="2286" y="1496"/>
                      </a:lnTo>
                      <a:lnTo>
                        <a:pt x="2923" y="784"/>
                      </a:lnTo>
                      <a:lnTo>
                        <a:pt x="3766" y="0"/>
                      </a:lnTo>
                      <a:lnTo>
                        <a:pt x="1730" y="8028"/>
                      </a:lnTo>
                      <a:lnTo>
                        <a:pt x="0" y="8028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62" name="Freeform 10">
                  <a:extLst>
                    <a:ext uri="{FF2B5EF4-FFF2-40B4-BE49-F238E27FC236}">
                      <a16:creationId xmlns:a16="http://schemas.microsoft.com/office/drawing/2014/main" id="{A1731F5E-C4AD-4A18-8B88-9D77DCB86B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8642" y="2353408"/>
                  <a:ext cx="108148" cy="2101491"/>
                </a:xfrm>
                <a:custGeom>
                  <a:avLst/>
                  <a:gdLst>
                    <a:gd name="T0" fmla="*/ 1577 w 1587"/>
                    <a:gd name="T1" fmla="*/ 11074 h 11074"/>
                    <a:gd name="T2" fmla="*/ 1587 w 1587"/>
                    <a:gd name="T3" fmla="*/ 0 h 11074"/>
                    <a:gd name="T4" fmla="*/ 923 w 1587"/>
                    <a:gd name="T5" fmla="*/ 1226 h 11074"/>
                    <a:gd name="T6" fmla="*/ 673 w 1587"/>
                    <a:gd name="T7" fmla="*/ 1748 h 11074"/>
                    <a:gd name="T8" fmla="*/ 466 w 1587"/>
                    <a:gd name="T9" fmla="*/ 2244 h 11074"/>
                    <a:gd name="T10" fmla="*/ 313 w 1587"/>
                    <a:gd name="T11" fmla="*/ 2703 h 11074"/>
                    <a:gd name="T12" fmla="*/ 197 w 1587"/>
                    <a:gd name="T13" fmla="*/ 3173 h 11074"/>
                    <a:gd name="T14" fmla="*/ 117 w 1587"/>
                    <a:gd name="T15" fmla="*/ 3641 h 11074"/>
                    <a:gd name="T16" fmla="*/ 63 w 1587"/>
                    <a:gd name="T17" fmla="*/ 4145 h 11074"/>
                    <a:gd name="T18" fmla="*/ 18 w 1587"/>
                    <a:gd name="T19" fmla="*/ 5300 h 11074"/>
                    <a:gd name="T20" fmla="*/ 26 w 1587"/>
                    <a:gd name="T21" fmla="*/ 6751 h 11074"/>
                    <a:gd name="T22" fmla="*/ 35 w 1587"/>
                    <a:gd name="T23" fmla="*/ 8634 h 11074"/>
                    <a:gd name="T24" fmla="*/ 0 w 1587"/>
                    <a:gd name="T25" fmla="*/ 11074 h 11074"/>
                    <a:gd name="T26" fmla="*/ 1577 w 1587"/>
                    <a:gd name="T27" fmla="*/ 11074 h 1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7" h="11074">
                      <a:moveTo>
                        <a:pt x="1577" y="11074"/>
                      </a:moveTo>
                      <a:lnTo>
                        <a:pt x="1587" y="0"/>
                      </a:lnTo>
                      <a:lnTo>
                        <a:pt x="923" y="1226"/>
                      </a:lnTo>
                      <a:lnTo>
                        <a:pt x="673" y="1748"/>
                      </a:lnTo>
                      <a:lnTo>
                        <a:pt x="466" y="2244"/>
                      </a:lnTo>
                      <a:lnTo>
                        <a:pt x="313" y="2703"/>
                      </a:lnTo>
                      <a:lnTo>
                        <a:pt x="197" y="3173"/>
                      </a:lnTo>
                      <a:lnTo>
                        <a:pt x="117" y="3641"/>
                      </a:lnTo>
                      <a:lnTo>
                        <a:pt x="63" y="4145"/>
                      </a:lnTo>
                      <a:lnTo>
                        <a:pt x="18" y="5300"/>
                      </a:lnTo>
                      <a:lnTo>
                        <a:pt x="26" y="6751"/>
                      </a:lnTo>
                      <a:lnTo>
                        <a:pt x="35" y="8634"/>
                      </a:lnTo>
                      <a:lnTo>
                        <a:pt x="0" y="11074"/>
                      </a:lnTo>
                      <a:lnTo>
                        <a:pt x="1577" y="1107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</p:grpSp>
          <p:sp>
            <p:nvSpPr>
              <p:cNvPr id="21" name="Freeform 23">
                <a:extLst>
                  <a:ext uri="{FF2B5EF4-FFF2-40B4-BE49-F238E27FC236}">
                    <a16:creationId xmlns:a16="http://schemas.microsoft.com/office/drawing/2014/main" id="{6872EDC8-CC00-409C-85D4-FBFF9FA3A1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43625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3ACC79A2-3430-49D9-9B4D-08E25D8C3F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70177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3" name="Freeform 35">
                <a:extLst>
                  <a:ext uri="{FF2B5EF4-FFF2-40B4-BE49-F238E27FC236}">
                    <a16:creationId xmlns:a16="http://schemas.microsoft.com/office/drawing/2014/main" id="{99855A6B-2B4C-4100-8209-F0D0417B21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96730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5A2BF0AD-0067-4453-8ABA-4ED1CDEED5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23282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5" name="Freeform 47">
                <a:extLst>
                  <a:ext uri="{FF2B5EF4-FFF2-40B4-BE49-F238E27FC236}">
                    <a16:creationId xmlns:a16="http://schemas.microsoft.com/office/drawing/2014/main" id="{91E600DD-C862-44A1-B9E8-48636D0AE3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498349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E9E2CDEE-858E-41FA-8306-C3DCF85E9A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76387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7" name="Freeform 59">
                <a:extLst>
                  <a:ext uri="{FF2B5EF4-FFF2-40B4-BE49-F238E27FC236}">
                    <a16:creationId xmlns:a16="http://schemas.microsoft.com/office/drawing/2014/main" id="{FB75F2F5-01EA-455E-9141-CE706B5B56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4029396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8" name="Freeform 65">
                <a:extLst>
                  <a:ext uri="{FF2B5EF4-FFF2-40B4-BE49-F238E27FC236}">
                    <a16:creationId xmlns:a16="http://schemas.microsoft.com/office/drawing/2014/main" id="{ECBAE36A-75A9-4CB2-A21B-51E92AB291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429492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7639AB72-9DB8-41AD-A8F5-9DD361A1C9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380543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393862CC-6144-4F29-839E-200101513E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648200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1" name="Freeform 50">
                <a:extLst>
                  <a:ext uri="{FF2B5EF4-FFF2-40B4-BE49-F238E27FC236}">
                    <a16:creationId xmlns:a16="http://schemas.microsoft.com/office/drawing/2014/main" id="{7C38C04C-8217-4765-9ADC-E0086CF234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915857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2" name="Freeform 54">
                <a:extLst>
                  <a:ext uri="{FF2B5EF4-FFF2-40B4-BE49-F238E27FC236}">
                    <a16:creationId xmlns:a16="http://schemas.microsoft.com/office/drawing/2014/main" id="{98C25F1A-3A84-4758-BA27-2749B9A8D6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183514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3" name="Freeform 57">
                <a:extLst>
                  <a:ext uri="{FF2B5EF4-FFF2-40B4-BE49-F238E27FC236}">
                    <a16:creationId xmlns:a16="http://schemas.microsoft.com/office/drawing/2014/main" id="{D7ECD3B0-51DC-41BD-95DD-B60DDBA56E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451171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8ACA8E75-7FE7-4018-A888-106B33805A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718828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5" name="Freeform 64">
                <a:extLst>
                  <a:ext uri="{FF2B5EF4-FFF2-40B4-BE49-F238E27FC236}">
                    <a16:creationId xmlns:a16="http://schemas.microsoft.com/office/drawing/2014/main" id="{62D73A5A-91A6-4F29-B2A5-9B12EFBA2F0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986485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36" name="Group 17">
                <a:extLst>
                  <a:ext uri="{FF2B5EF4-FFF2-40B4-BE49-F238E27FC236}">
                    <a16:creationId xmlns:a16="http://schemas.microsoft.com/office/drawing/2014/main" id="{3122CB56-D974-47B3-8378-94F4D25E8C7D}"/>
                  </a:ext>
                </a:extLst>
              </p:cNvPr>
              <p:cNvGrpSpPr/>
              <p:nvPr/>
            </p:nvGrpSpPr>
            <p:grpSpPr>
              <a:xfrm>
                <a:off x="4505617" y="2000612"/>
                <a:ext cx="314326" cy="2540422"/>
                <a:chOff x="1145562" y="2298849"/>
                <a:chExt cx="314326" cy="2540422"/>
              </a:xfrm>
            </p:grpSpPr>
            <p:sp>
              <p:nvSpPr>
                <p:cNvPr id="52" name="Freeform 42">
                  <a:extLst>
                    <a:ext uri="{FF2B5EF4-FFF2-40B4-BE49-F238E27FC236}">
                      <a16:creationId xmlns:a16="http://schemas.microsoft.com/office/drawing/2014/main" id="{2551AD19-5490-4564-9C6C-0A082E5F25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298849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3" name="Freeform 45">
                  <a:extLst>
                    <a:ext uri="{FF2B5EF4-FFF2-40B4-BE49-F238E27FC236}">
                      <a16:creationId xmlns:a16="http://schemas.microsoft.com/office/drawing/2014/main" id="{6E915511-0179-428B-8789-54FA6B5A9D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566506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A4043B5C-9E1E-4923-B3A1-AA9B95BE1F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834163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18DC9485-0EAE-43A5-B800-58A9F6429C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101820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6" name="Freeform 56">
                  <a:extLst>
                    <a:ext uri="{FF2B5EF4-FFF2-40B4-BE49-F238E27FC236}">
                      <a16:creationId xmlns:a16="http://schemas.microsoft.com/office/drawing/2014/main" id="{455AFD93-D8EC-4CAE-A3D5-63DB002C90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369477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3F421CB3-9097-44CB-88BF-5A61D27241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637134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8" name="Freeform 63">
                  <a:extLst>
                    <a:ext uri="{FF2B5EF4-FFF2-40B4-BE49-F238E27FC236}">
                      <a16:creationId xmlns:a16="http://schemas.microsoft.com/office/drawing/2014/main" id="{DA264CA9-2A25-498A-9635-3AFCC06CE3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904791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9" name="Freeform 67">
                  <a:extLst>
                    <a:ext uri="{FF2B5EF4-FFF2-40B4-BE49-F238E27FC236}">
                      <a16:creationId xmlns:a16="http://schemas.microsoft.com/office/drawing/2014/main" id="{38734ACB-DC74-43A3-978F-058D0C4DD4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4172448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37" name="Freeform 68">
                <a:extLst>
                  <a:ext uri="{FF2B5EF4-FFF2-40B4-BE49-F238E27FC236}">
                    <a16:creationId xmlns:a16="http://schemas.microsoft.com/office/drawing/2014/main" id="{089C4E64-A9E2-4E76-A838-40C34EFD99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4254142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8" name="Freeform 75">
                <a:extLst>
                  <a:ext uri="{FF2B5EF4-FFF2-40B4-BE49-F238E27FC236}">
                    <a16:creationId xmlns:a16="http://schemas.microsoft.com/office/drawing/2014/main" id="{BEF130D3-6D23-460C-954D-B57CFB2F3CF3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058030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9" name="Freeform 76">
                <a:extLst>
                  <a:ext uri="{FF2B5EF4-FFF2-40B4-BE49-F238E27FC236}">
                    <a16:creationId xmlns:a16="http://schemas.microsoft.com/office/drawing/2014/main" id="{981F1349-8A88-4189-BD7B-7CD31A93CEF4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2526378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0" name="Freeform 77">
                <a:extLst>
                  <a:ext uri="{FF2B5EF4-FFF2-40B4-BE49-F238E27FC236}">
                    <a16:creationId xmlns:a16="http://schemas.microsoft.com/office/drawing/2014/main" id="{95838BC5-1BE2-4066-8B55-A5CA016AB760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280230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E48AE399-3915-498B-9969-101C803C2845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333352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2" name="Freeform 79">
                <a:extLst>
                  <a:ext uri="{FF2B5EF4-FFF2-40B4-BE49-F238E27FC236}">
                    <a16:creationId xmlns:a16="http://schemas.microsoft.com/office/drawing/2014/main" id="{7C4C39C4-67F3-4C57-9672-019C320BA5A1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593174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3" name="Freeform 80">
                <a:extLst>
                  <a:ext uri="{FF2B5EF4-FFF2-40B4-BE49-F238E27FC236}">
                    <a16:creationId xmlns:a16="http://schemas.microsoft.com/office/drawing/2014/main" id="{251A3B35-BE3D-4FE6-A1FF-CE89013296F1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866456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4" name="Freeform 81">
                <a:extLst>
                  <a:ext uri="{FF2B5EF4-FFF2-40B4-BE49-F238E27FC236}">
                    <a16:creationId xmlns:a16="http://schemas.microsoft.com/office/drawing/2014/main" id="{603E2649-DBBC-4F11-8E88-CCE1F21BE5DA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411536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5" name="Freeform 82">
                <a:extLst>
                  <a:ext uri="{FF2B5EF4-FFF2-40B4-BE49-F238E27FC236}">
                    <a16:creationId xmlns:a16="http://schemas.microsoft.com/office/drawing/2014/main" id="{E9C3B9F6-D60F-4D3A-B8F9-286ED6BF32A9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4375849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46" name="Group 1">
                <a:extLst>
                  <a:ext uri="{FF2B5EF4-FFF2-40B4-BE49-F238E27FC236}">
                    <a16:creationId xmlns:a16="http://schemas.microsoft.com/office/drawing/2014/main" id="{167A3E9A-48B5-430A-AF35-15DBBA752185}"/>
                  </a:ext>
                </a:extLst>
              </p:cNvPr>
              <p:cNvGrpSpPr/>
              <p:nvPr/>
            </p:nvGrpSpPr>
            <p:grpSpPr>
              <a:xfrm>
                <a:off x="2163139" y="3374064"/>
                <a:ext cx="1464144" cy="1163658"/>
                <a:chOff x="2568588" y="3766593"/>
                <a:chExt cx="1001284" cy="877077"/>
              </a:xfrm>
            </p:grpSpPr>
            <p:pic>
              <p:nvPicPr>
                <p:cNvPr id="48" name="Picture 3">
                  <a:extLst>
                    <a:ext uri="{FF2B5EF4-FFF2-40B4-BE49-F238E27FC236}">
                      <a16:creationId xmlns:a16="http://schemas.microsoft.com/office/drawing/2014/main" id="{2201F939-A9F3-4A26-8B5B-DBB46FD863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78030">
                  <a:off x="2568588" y="3766593"/>
                  <a:ext cx="1001284" cy="5837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6">
                  <a:extLst>
                    <a:ext uri="{FF2B5EF4-FFF2-40B4-BE49-F238E27FC236}">
                      <a16:creationId xmlns:a16="http://schemas.microsoft.com/office/drawing/2014/main" id="{82653F25-DBB5-4AAA-A54F-9F863B96BF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6030" y="4135836"/>
                  <a:ext cx="843983" cy="472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0" name="Picture 12">
                  <a:extLst>
                    <a:ext uri="{FF2B5EF4-FFF2-40B4-BE49-F238E27FC236}">
                      <a16:creationId xmlns:a16="http://schemas.microsoft.com/office/drawing/2014/main" id="{C4660C67-541D-483C-87C8-00F1C0D430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3386" y="4430061"/>
                  <a:ext cx="232906" cy="2136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" name="Picture 5">
                  <a:extLst>
                    <a:ext uri="{FF2B5EF4-FFF2-40B4-BE49-F238E27FC236}">
                      <a16:creationId xmlns:a16="http://schemas.microsoft.com/office/drawing/2014/main" id="{36CAB3EE-21E7-44A2-A455-5FF341539B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40723">
                  <a:off x="3119229" y="4028048"/>
                  <a:ext cx="151022" cy="2775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7" name="Rectangle 18">
                <a:extLst>
                  <a:ext uri="{FF2B5EF4-FFF2-40B4-BE49-F238E27FC236}">
                    <a16:creationId xmlns:a16="http://schemas.microsoft.com/office/drawing/2014/main" id="{F0430D36-EE2E-43B0-8E90-B177C7FCED32}"/>
                  </a:ext>
                </a:extLst>
              </p:cNvPr>
              <p:cNvSpPr/>
              <p:nvPr/>
            </p:nvSpPr>
            <p:spPr>
              <a:xfrm>
                <a:off x="1695591" y="5056965"/>
                <a:ext cx="5620041" cy="1050043"/>
              </a:xfrm>
              <a:prstGeom prst="rect">
                <a:avLst/>
              </a:prstGeom>
              <a:noFill/>
              <a:effectLst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cap="none" spc="0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CROP   INNOVATION   DENMARK</a:t>
                </a:r>
              </a:p>
              <a:p>
                <a:pPr algn="ctr"/>
                <a:r>
                  <a:rPr lang="en-US" sz="2400" i="1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- </a:t>
                </a:r>
                <a:r>
                  <a:rPr lang="en-US" sz="2400" i="1" u="sng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from genes to seeds</a:t>
                </a:r>
                <a:endParaRPr lang="en-US" sz="2400" i="1" u="sng" cap="none" spc="0" dirty="0">
                  <a:ln w="19050">
                    <a:noFill/>
                    <a:prstDash val="solid"/>
                  </a:ln>
                  <a:latin typeface="Tw Cen MT" pitchFamily="34" charset="0"/>
                </a:endParaRPr>
              </a:p>
            </p:txBody>
          </p:sp>
        </p:grpSp>
      </p:grpSp>
      <p:pic>
        <p:nvPicPr>
          <p:cNvPr id="69" name="Billede 68">
            <a:extLst>
              <a:ext uri="{FF2B5EF4-FFF2-40B4-BE49-F238E27FC236}">
                <a16:creationId xmlns:a16="http://schemas.microsoft.com/office/drawing/2014/main" id="{787ACD45-5367-4F32-9CEC-8A4AD2BD522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45932" y="5174479"/>
            <a:ext cx="699251" cy="562626"/>
          </a:xfrm>
          <a:prstGeom prst="rect">
            <a:avLst/>
          </a:prstGeom>
        </p:spPr>
      </p:pic>
      <p:pic>
        <p:nvPicPr>
          <p:cNvPr id="70" name="Billede 69">
            <a:extLst>
              <a:ext uri="{FF2B5EF4-FFF2-40B4-BE49-F238E27FC236}">
                <a16:creationId xmlns:a16="http://schemas.microsoft.com/office/drawing/2014/main" id="{59CCBCDB-BA61-48AA-A17F-BC89B91E4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4" b="-24835"/>
          <a:stretch/>
        </p:blipFill>
        <p:spPr>
          <a:xfrm>
            <a:off x="8601138" y="5174479"/>
            <a:ext cx="2292855" cy="711534"/>
          </a:xfrm>
          <a:prstGeom prst="rect">
            <a:avLst/>
          </a:prstGeom>
        </p:spPr>
      </p:pic>
      <p:cxnSp>
        <p:nvCxnSpPr>
          <p:cNvPr id="72" name="Lige forbindelse 71">
            <a:extLst>
              <a:ext uri="{FF2B5EF4-FFF2-40B4-BE49-F238E27FC236}">
                <a16:creationId xmlns:a16="http://schemas.microsoft.com/office/drawing/2014/main" id="{F690BE9E-ECF2-44F1-8C83-1D751BBC053E}"/>
              </a:ext>
            </a:extLst>
          </p:cNvPr>
          <p:cNvCxnSpPr/>
          <p:nvPr userDrawn="1"/>
        </p:nvCxnSpPr>
        <p:spPr>
          <a:xfrm>
            <a:off x="0" y="5949280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Lige forbindelse 73">
            <a:extLst>
              <a:ext uri="{FF2B5EF4-FFF2-40B4-BE49-F238E27FC236}">
                <a16:creationId xmlns:a16="http://schemas.microsoft.com/office/drawing/2014/main" id="{A610148F-392A-4D7A-BA79-96E3DDD7CE2D}"/>
              </a:ext>
            </a:extLst>
          </p:cNvPr>
          <p:cNvCxnSpPr/>
          <p:nvPr userDrawn="1"/>
        </p:nvCxnSpPr>
        <p:spPr>
          <a:xfrm>
            <a:off x="0" y="764704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77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hold 1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23952" y="1367532"/>
            <a:ext cx="109728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10698547" y="116632"/>
            <a:ext cx="1359940" cy="803334"/>
            <a:chOff x="1788133" y="1456964"/>
            <a:chExt cx="5286841" cy="3601649"/>
          </a:xfrm>
        </p:grpSpPr>
        <p:grpSp>
          <p:nvGrpSpPr>
            <p:cNvPr id="16" name="Group 10"/>
            <p:cNvGrpSpPr/>
            <p:nvPr/>
          </p:nvGrpSpPr>
          <p:grpSpPr>
            <a:xfrm>
              <a:off x="1788133" y="1456964"/>
              <a:ext cx="2598867" cy="3600000"/>
              <a:chOff x="1762118" y="1732084"/>
              <a:chExt cx="2598867" cy="3600000"/>
            </a:xfrm>
          </p:grpSpPr>
          <p:grpSp>
            <p:nvGrpSpPr>
              <p:cNvPr id="75" name="Group 8"/>
              <p:cNvGrpSpPr/>
              <p:nvPr/>
            </p:nvGrpSpPr>
            <p:grpSpPr>
              <a:xfrm flipH="1">
                <a:off x="1762118" y="1732084"/>
                <a:ext cx="2520000" cy="3600000"/>
                <a:chOff x="1762118" y="1732084"/>
                <a:chExt cx="2520000" cy="3600000"/>
              </a:xfrm>
            </p:grpSpPr>
            <p:sp>
              <p:nvSpPr>
                <p:cNvPr id="77" name="Flowchart: Delay 6"/>
                <p:cNvSpPr>
                  <a:spLocks noChangeAspect="1"/>
                </p:cNvSpPr>
                <p:nvPr/>
              </p:nvSpPr>
              <p:spPr>
                <a:xfrm>
                  <a:off x="1762118" y="1732084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78" name="Flowchart: Delay 7"/>
                <p:cNvSpPr>
                  <a:spLocks noChangeAspect="1"/>
                </p:cNvSpPr>
                <p:nvPr/>
              </p:nvSpPr>
              <p:spPr>
                <a:xfrm>
                  <a:off x="1762119" y="2274784"/>
                  <a:ext cx="1916724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400"/>
                </a:p>
              </p:txBody>
            </p:sp>
          </p:grpSp>
          <p:sp>
            <p:nvSpPr>
              <p:cNvPr id="76" name="Rectangle 9"/>
              <p:cNvSpPr/>
              <p:nvPr/>
            </p:nvSpPr>
            <p:spPr>
              <a:xfrm>
                <a:off x="3701225" y="1732084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</p:grpSp>
        <p:grpSp>
          <p:nvGrpSpPr>
            <p:cNvPr id="17" name="Gruppe 16"/>
            <p:cNvGrpSpPr/>
            <p:nvPr/>
          </p:nvGrpSpPr>
          <p:grpSpPr>
            <a:xfrm>
              <a:off x="2163139" y="1456964"/>
              <a:ext cx="4911835" cy="3601649"/>
              <a:chOff x="2163139" y="1456964"/>
              <a:chExt cx="4911835" cy="3601649"/>
            </a:xfrm>
          </p:grpSpPr>
          <p:sp>
            <p:nvSpPr>
              <p:cNvPr id="18" name="Rectangle 73"/>
              <p:cNvSpPr/>
              <p:nvPr/>
            </p:nvSpPr>
            <p:spPr>
              <a:xfrm>
                <a:off x="4415607" y="1458613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19" name="Group 11"/>
              <p:cNvGrpSpPr/>
              <p:nvPr/>
            </p:nvGrpSpPr>
            <p:grpSpPr>
              <a:xfrm>
                <a:off x="4554974" y="1458571"/>
                <a:ext cx="2520000" cy="3600000"/>
                <a:chOff x="5855676" y="1670538"/>
                <a:chExt cx="2520000" cy="3600000"/>
              </a:xfrm>
            </p:grpSpPr>
            <p:sp>
              <p:nvSpPr>
                <p:cNvPr id="73" name="Flowchart: Delay 2"/>
                <p:cNvSpPr>
                  <a:spLocks noChangeAspect="1"/>
                </p:cNvSpPr>
                <p:nvPr/>
              </p:nvSpPr>
              <p:spPr>
                <a:xfrm>
                  <a:off x="5855676" y="1670538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400"/>
                </a:p>
              </p:txBody>
            </p:sp>
            <p:sp>
              <p:nvSpPr>
                <p:cNvPr id="74" name="Flowchart: Delay 4"/>
                <p:cNvSpPr>
                  <a:spLocks noChangeAspect="1"/>
                </p:cNvSpPr>
                <p:nvPr/>
              </p:nvSpPr>
              <p:spPr>
                <a:xfrm>
                  <a:off x="6479931" y="2213238"/>
                  <a:ext cx="1292469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20" name="Rectangle 5"/>
              <p:cNvSpPr/>
              <p:nvPr/>
            </p:nvSpPr>
            <p:spPr>
              <a:xfrm>
                <a:off x="3809057" y="1456964"/>
                <a:ext cx="648000" cy="3600000"/>
              </a:xfrm>
              <a:prstGeom prst="rect">
                <a:avLst/>
              </a:prstGeom>
              <a:solidFill>
                <a:srgbClr val="6D8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30" name="Group 12"/>
              <p:cNvGrpSpPr>
                <a:grpSpLocks noChangeAspect="1"/>
              </p:cNvGrpSpPr>
              <p:nvPr/>
            </p:nvGrpSpPr>
            <p:grpSpPr>
              <a:xfrm rot="19937154" flipH="1">
                <a:off x="5447737" y="3154392"/>
                <a:ext cx="974598" cy="1359485"/>
                <a:chOff x="3933701" y="2353408"/>
                <a:chExt cx="603161" cy="2101491"/>
              </a:xfrm>
              <a:solidFill>
                <a:srgbClr val="6D8838"/>
              </a:solidFill>
            </p:grpSpPr>
            <p:sp>
              <p:nvSpPr>
                <p:cNvPr id="70" name="Freeform 11"/>
                <p:cNvSpPr>
                  <a:spLocks/>
                </p:cNvSpPr>
                <p:nvPr/>
              </p:nvSpPr>
              <p:spPr bwMode="auto">
                <a:xfrm>
                  <a:off x="3933701" y="2702236"/>
                  <a:ext cx="265456" cy="1752663"/>
                </a:xfrm>
                <a:custGeom>
                  <a:avLst/>
                  <a:gdLst>
                    <a:gd name="T0" fmla="*/ 3918 w 3918"/>
                    <a:gd name="T1" fmla="*/ 9254 h 9254"/>
                    <a:gd name="T2" fmla="*/ 3452 w 3918"/>
                    <a:gd name="T3" fmla="*/ 7472 h 9254"/>
                    <a:gd name="T4" fmla="*/ 3084 w 3918"/>
                    <a:gd name="T5" fmla="*/ 5949 h 9254"/>
                    <a:gd name="T6" fmla="*/ 2743 w 3918"/>
                    <a:gd name="T7" fmla="*/ 4660 h 9254"/>
                    <a:gd name="T8" fmla="*/ 2403 w 3918"/>
                    <a:gd name="T9" fmla="*/ 3551 h 9254"/>
                    <a:gd name="T10" fmla="*/ 2009 w 3918"/>
                    <a:gd name="T11" fmla="*/ 2578 h 9254"/>
                    <a:gd name="T12" fmla="*/ 1507 w 3918"/>
                    <a:gd name="T13" fmla="*/ 1695 h 9254"/>
                    <a:gd name="T14" fmla="*/ 852 w 3918"/>
                    <a:gd name="T15" fmla="*/ 848 h 9254"/>
                    <a:gd name="T16" fmla="*/ 458 w 3918"/>
                    <a:gd name="T17" fmla="*/ 424 h 9254"/>
                    <a:gd name="T18" fmla="*/ 0 w 3918"/>
                    <a:gd name="T19" fmla="*/ 0 h 9254"/>
                    <a:gd name="T20" fmla="*/ 2268 w 3918"/>
                    <a:gd name="T21" fmla="*/ 9254 h 9254"/>
                    <a:gd name="T22" fmla="*/ 3918 w 3918"/>
                    <a:gd name="T23" fmla="*/ 9254 h 9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18" h="9254">
                      <a:moveTo>
                        <a:pt x="3918" y="9254"/>
                      </a:moveTo>
                      <a:lnTo>
                        <a:pt x="3452" y="7472"/>
                      </a:lnTo>
                      <a:lnTo>
                        <a:pt x="3084" y="5949"/>
                      </a:lnTo>
                      <a:lnTo>
                        <a:pt x="2743" y="4660"/>
                      </a:lnTo>
                      <a:lnTo>
                        <a:pt x="2403" y="3551"/>
                      </a:lnTo>
                      <a:lnTo>
                        <a:pt x="2009" y="2578"/>
                      </a:lnTo>
                      <a:lnTo>
                        <a:pt x="1507" y="1695"/>
                      </a:lnTo>
                      <a:lnTo>
                        <a:pt x="852" y="848"/>
                      </a:lnTo>
                      <a:lnTo>
                        <a:pt x="458" y="424"/>
                      </a:lnTo>
                      <a:lnTo>
                        <a:pt x="0" y="0"/>
                      </a:lnTo>
                      <a:lnTo>
                        <a:pt x="2268" y="9254"/>
                      </a:lnTo>
                      <a:lnTo>
                        <a:pt x="3918" y="925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71" name="Freeform 12"/>
                <p:cNvSpPr>
                  <a:spLocks/>
                </p:cNvSpPr>
                <p:nvPr/>
              </p:nvSpPr>
              <p:spPr bwMode="auto">
                <a:xfrm>
                  <a:off x="4277960" y="2931957"/>
                  <a:ext cx="258902" cy="1522942"/>
                </a:xfrm>
                <a:custGeom>
                  <a:avLst/>
                  <a:gdLst>
                    <a:gd name="T0" fmla="*/ 0 w 3766"/>
                    <a:gd name="T1" fmla="*/ 8028 h 8028"/>
                    <a:gd name="T2" fmla="*/ 826 w 3766"/>
                    <a:gd name="T3" fmla="*/ 4921 h 8028"/>
                    <a:gd name="T4" fmla="*/ 1139 w 3766"/>
                    <a:gd name="T5" fmla="*/ 3821 h 8028"/>
                    <a:gd name="T6" fmla="*/ 1443 w 3766"/>
                    <a:gd name="T7" fmla="*/ 2938 h 8028"/>
                    <a:gd name="T8" fmla="*/ 1812 w 3766"/>
                    <a:gd name="T9" fmla="*/ 2181 h 8028"/>
                    <a:gd name="T10" fmla="*/ 2036 w 3766"/>
                    <a:gd name="T11" fmla="*/ 1839 h 8028"/>
                    <a:gd name="T12" fmla="*/ 2286 w 3766"/>
                    <a:gd name="T13" fmla="*/ 1496 h 8028"/>
                    <a:gd name="T14" fmla="*/ 2923 w 3766"/>
                    <a:gd name="T15" fmla="*/ 784 h 8028"/>
                    <a:gd name="T16" fmla="*/ 3766 w 3766"/>
                    <a:gd name="T17" fmla="*/ 0 h 8028"/>
                    <a:gd name="T18" fmla="*/ 1730 w 3766"/>
                    <a:gd name="T19" fmla="*/ 8028 h 8028"/>
                    <a:gd name="T20" fmla="*/ 0 w 3766"/>
                    <a:gd name="T21" fmla="*/ 8028 h 8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66" h="8028">
                      <a:moveTo>
                        <a:pt x="0" y="8028"/>
                      </a:moveTo>
                      <a:lnTo>
                        <a:pt x="826" y="4921"/>
                      </a:lnTo>
                      <a:lnTo>
                        <a:pt x="1139" y="3821"/>
                      </a:lnTo>
                      <a:lnTo>
                        <a:pt x="1443" y="2938"/>
                      </a:lnTo>
                      <a:lnTo>
                        <a:pt x="1812" y="2181"/>
                      </a:lnTo>
                      <a:lnTo>
                        <a:pt x="2036" y="1839"/>
                      </a:lnTo>
                      <a:lnTo>
                        <a:pt x="2286" y="1496"/>
                      </a:lnTo>
                      <a:lnTo>
                        <a:pt x="2923" y="784"/>
                      </a:lnTo>
                      <a:lnTo>
                        <a:pt x="3766" y="0"/>
                      </a:lnTo>
                      <a:lnTo>
                        <a:pt x="1730" y="8028"/>
                      </a:lnTo>
                      <a:lnTo>
                        <a:pt x="0" y="8028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72" name="Freeform 10"/>
                <p:cNvSpPr>
                  <a:spLocks/>
                </p:cNvSpPr>
                <p:nvPr/>
              </p:nvSpPr>
              <p:spPr bwMode="auto">
                <a:xfrm>
                  <a:off x="4188642" y="2353408"/>
                  <a:ext cx="108148" cy="2101491"/>
                </a:xfrm>
                <a:custGeom>
                  <a:avLst/>
                  <a:gdLst>
                    <a:gd name="T0" fmla="*/ 1577 w 1587"/>
                    <a:gd name="T1" fmla="*/ 11074 h 11074"/>
                    <a:gd name="T2" fmla="*/ 1587 w 1587"/>
                    <a:gd name="T3" fmla="*/ 0 h 11074"/>
                    <a:gd name="T4" fmla="*/ 923 w 1587"/>
                    <a:gd name="T5" fmla="*/ 1226 h 11074"/>
                    <a:gd name="T6" fmla="*/ 673 w 1587"/>
                    <a:gd name="T7" fmla="*/ 1748 h 11074"/>
                    <a:gd name="T8" fmla="*/ 466 w 1587"/>
                    <a:gd name="T9" fmla="*/ 2244 h 11074"/>
                    <a:gd name="T10" fmla="*/ 313 w 1587"/>
                    <a:gd name="T11" fmla="*/ 2703 h 11074"/>
                    <a:gd name="T12" fmla="*/ 197 w 1587"/>
                    <a:gd name="T13" fmla="*/ 3173 h 11074"/>
                    <a:gd name="T14" fmla="*/ 117 w 1587"/>
                    <a:gd name="T15" fmla="*/ 3641 h 11074"/>
                    <a:gd name="T16" fmla="*/ 63 w 1587"/>
                    <a:gd name="T17" fmla="*/ 4145 h 11074"/>
                    <a:gd name="T18" fmla="*/ 18 w 1587"/>
                    <a:gd name="T19" fmla="*/ 5300 h 11074"/>
                    <a:gd name="T20" fmla="*/ 26 w 1587"/>
                    <a:gd name="T21" fmla="*/ 6751 h 11074"/>
                    <a:gd name="T22" fmla="*/ 35 w 1587"/>
                    <a:gd name="T23" fmla="*/ 8634 h 11074"/>
                    <a:gd name="T24" fmla="*/ 0 w 1587"/>
                    <a:gd name="T25" fmla="*/ 11074 h 11074"/>
                    <a:gd name="T26" fmla="*/ 1577 w 1587"/>
                    <a:gd name="T27" fmla="*/ 11074 h 1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7" h="11074">
                      <a:moveTo>
                        <a:pt x="1577" y="11074"/>
                      </a:moveTo>
                      <a:lnTo>
                        <a:pt x="1587" y="0"/>
                      </a:lnTo>
                      <a:lnTo>
                        <a:pt x="923" y="1226"/>
                      </a:lnTo>
                      <a:lnTo>
                        <a:pt x="673" y="1748"/>
                      </a:lnTo>
                      <a:lnTo>
                        <a:pt x="466" y="2244"/>
                      </a:lnTo>
                      <a:lnTo>
                        <a:pt x="313" y="2703"/>
                      </a:lnTo>
                      <a:lnTo>
                        <a:pt x="197" y="3173"/>
                      </a:lnTo>
                      <a:lnTo>
                        <a:pt x="117" y="3641"/>
                      </a:lnTo>
                      <a:lnTo>
                        <a:pt x="63" y="4145"/>
                      </a:lnTo>
                      <a:lnTo>
                        <a:pt x="18" y="5300"/>
                      </a:lnTo>
                      <a:lnTo>
                        <a:pt x="26" y="6751"/>
                      </a:lnTo>
                      <a:lnTo>
                        <a:pt x="35" y="8634"/>
                      </a:lnTo>
                      <a:lnTo>
                        <a:pt x="0" y="11074"/>
                      </a:lnTo>
                      <a:lnTo>
                        <a:pt x="1577" y="1107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</p:grpSp>
          <p:sp>
            <p:nvSpPr>
              <p:cNvPr id="31" name="Freeform 23"/>
              <p:cNvSpPr>
                <a:spLocks noChangeAspect="1"/>
              </p:cNvSpPr>
              <p:nvPr/>
            </p:nvSpPr>
            <p:spPr>
              <a:xfrm rot="18891427" flipH="1">
                <a:off x="4260316" y="243625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2" name="Freeform 29"/>
              <p:cNvSpPr>
                <a:spLocks noChangeAspect="1"/>
              </p:cNvSpPr>
              <p:nvPr/>
            </p:nvSpPr>
            <p:spPr>
              <a:xfrm rot="18891427" flipH="1">
                <a:off x="4260316" y="270177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3" name="Freeform 35"/>
              <p:cNvSpPr>
                <a:spLocks noChangeAspect="1"/>
              </p:cNvSpPr>
              <p:nvPr/>
            </p:nvSpPr>
            <p:spPr>
              <a:xfrm rot="18891427" flipH="1">
                <a:off x="4260316" y="296730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4" name="Freeform 41"/>
              <p:cNvSpPr>
                <a:spLocks noChangeAspect="1"/>
              </p:cNvSpPr>
              <p:nvPr/>
            </p:nvSpPr>
            <p:spPr>
              <a:xfrm rot="18891427" flipH="1">
                <a:off x="4260316" y="323282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5" name="Freeform 47"/>
              <p:cNvSpPr>
                <a:spLocks noChangeAspect="1"/>
              </p:cNvSpPr>
              <p:nvPr/>
            </p:nvSpPr>
            <p:spPr>
              <a:xfrm rot="18891427" flipH="1">
                <a:off x="4260316" y="3498349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6" name="Freeform 53"/>
              <p:cNvSpPr>
                <a:spLocks noChangeAspect="1"/>
              </p:cNvSpPr>
              <p:nvPr/>
            </p:nvSpPr>
            <p:spPr>
              <a:xfrm rot="18891427" flipH="1">
                <a:off x="4260316" y="376387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7" name="Freeform 59"/>
              <p:cNvSpPr>
                <a:spLocks noChangeAspect="1"/>
              </p:cNvSpPr>
              <p:nvPr/>
            </p:nvSpPr>
            <p:spPr>
              <a:xfrm rot="18891427" flipH="1">
                <a:off x="4260316" y="4029396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8" name="Freeform 65"/>
              <p:cNvSpPr>
                <a:spLocks noChangeAspect="1"/>
              </p:cNvSpPr>
              <p:nvPr/>
            </p:nvSpPr>
            <p:spPr>
              <a:xfrm rot="18891427" flipH="1">
                <a:off x="4260316" y="429492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9" name="Freeform 43"/>
              <p:cNvSpPr>
                <a:spLocks noChangeAspect="1"/>
              </p:cNvSpPr>
              <p:nvPr/>
            </p:nvSpPr>
            <p:spPr>
              <a:xfrm rot="1860957">
                <a:off x="4482767" y="2380543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0" name="Freeform 46"/>
              <p:cNvSpPr>
                <a:spLocks noChangeAspect="1"/>
              </p:cNvSpPr>
              <p:nvPr/>
            </p:nvSpPr>
            <p:spPr>
              <a:xfrm rot="1860957">
                <a:off x="4482767" y="2648200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1" name="Freeform 50"/>
              <p:cNvSpPr>
                <a:spLocks noChangeAspect="1"/>
              </p:cNvSpPr>
              <p:nvPr/>
            </p:nvSpPr>
            <p:spPr>
              <a:xfrm rot="1860957">
                <a:off x="4482767" y="2915857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2" name="Freeform 54"/>
              <p:cNvSpPr>
                <a:spLocks noChangeAspect="1"/>
              </p:cNvSpPr>
              <p:nvPr/>
            </p:nvSpPr>
            <p:spPr>
              <a:xfrm rot="1860957">
                <a:off x="4482767" y="3183514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3" name="Freeform 57"/>
              <p:cNvSpPr>
                <a:spLocks noChangeAspect="1"/>
              </p:cNvSpPr>
              <p:nvPr/>
            </p:nvSpPr>
            <p:spPr>
              <a:xfrm rot="1860957">
                <a:off x="4482767" y="3451171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4" name="Freeform 61"/>
              <p:cNvSpPr>
                <a:spLocks noChangeAspect="1"/>
              </p:cNvSpPr>
              <p:nvPr/>
            </p:nvSpPr>
            <p:spPr>
              <a:xfrm rot="1860957">
                <a:off x="4482767" y="3718828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5" name="Freeform 64"/>
              <p:cNvSpPr>
                <a:spLocks noChangeAspect="1"/>
              </p:cNvSpPr>
              <p:nvPr/>
            </p:nvSpPr>
            <p:spPr>
              <a:xfrm rot="1860957">
                <a:off x="4482767" y="3986485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46" name="Group 17"/>
              <p:cNvGrpSpPr/>
              <p:nvPr/>
            </p:nvGrpSpPr>
            <p:grpSpPr>
              <a:xfrm>
                <a:off x="4505617" y="2000612"/>
                <a:ext cx="314326" cy="2540422"/>
                <a:chOff x="1145562" y="2298849"/>
                <a:chExt cx="314326" cy="2540422"/>
              </a:xfrm>
            </p:grpSpPr>
            <p:sp>
              <p:nvSpPr>
                <p:cNvPr id="62" name="Freeform 42"/>
                <p:cNvSpPr>
                  <a:spLocks/>
                </p:cNvSpPr>
                <p:nvPr/>
              </p:nvSpPr>
              <p:spPr>
                <a:xfrm>
                  <a:off x="1145562" y="2298849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3" name="Freeform 45"/>
                <p:cNvSpPr>
                  <a:spLocks/>
                </p:cNvSpPr>
                <p:nvPr/>
              </p:nvSpPr>
              <p:spPr>
                <a:xfrm>
                  <a:off x="1145562" y="2566506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4" name="Freeform 49"/>
                <p:cNvSpPr>
                  <a:spLocks/>
                </p:cNvSpPr>
                <p:nvPr/>
              </p:nvSpPr>
              <p:spPr>
                <a:xfrm>
                  <a:off x="1145562" y="2834163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5" name="Freeform 52"/>
                <p:cNvSpPr>
                  <a:spLocks/>
                </p:cNvSpPr>
                <p:nvPr/>
              </p:nvSpPr>
              <p:spPr>
                <a:xfrm>
                  <a:off x="1145562" y="3101820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6" name="Freeform 56"/>
                <p:cNvSpPr>
                  <a:spLocks/>
                </p:cNvSpPr>
                <p:nvPr/>
              </p:nvSpPr>
              <p:spPr>
                <a:xfrm>
                  <a:off x="1145562" y="3369477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7" name="Freeform 60"/>
                <p:cNvSpPr>
                  <a:spLocks/>
                </p:cNvSpPr>
                <p:nvPr/>
              </p:nvSpPr>
              <p:spPr>
                <a:xfrm>
                  <a:off x="1145562" y="3637134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8" name="Freeform 63"/>
                <p:cNvSpPr>
                  <a:spLocks/>
                </p:cNvSpPr>
                <p:nvPr/>
              </p:nvSpPr>
              <p:spPr>
                <a:xfrm>
                  <a:off x="1145562" y="3904791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9" name="Freeform 67"/>
                <p:cNvSpPr>
                  <a:spLocks/>
                </p:cNvSpPr>
                <p:nvPr/>
              </p:nvSpPr>
              <p:spPr>
                <a:xfrm>
                  <a:off x="1145562" y="4172448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47" name="Freeform 68"/>
              <p:cNvSpPr>
                <a:spLocks noChangeAspect="1"/>
              </p:cNvSpPr>
              <p:nvPr/>
            </p:nvSpPr>
            <p:spPr>
              <a:xfrm rot="1860957">
                <a:off x="4482767" y="4254142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8" name="Freeform 75"/>
              <p:cNvSpPr>
                <a:spLocks/>
              </p:cNvSpPr>
              <p:nvPr/>
            </p:nvSpPr>
            <p:spPr>
              <a:xfrm rot="18891427" flipH="1">
                <a:off x="4319367" y="3058030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9" name="Freeform 76"/>
              <p:cNvSpPr>
                <a:spLocks/>
              </p:cNvSpPr>
              <p:nvPr/>
            </p:nvSpPr>
            <p:spPr>
              <a:xfrm rot="18891427" flipH="1">
                <a:off x="4319367" y="2526378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0" name="Freeform 77"/>
              <p:cNvSpPr>
                <a:spLocks/>
              </p:cNvSpPr>
              <p:nvPr/>
            </p:nvSpPr>
            <p:spPr>
              <a:xfrm rot="18891427" flipH="1">
                <a:off x="4319367" y="280230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1" name="Freeform 78"/>
              <p:cNvSpPr>
                <a:spLocks/>
              </p:cNvSpPr>
              <p:nvPr/>
            </p:nvSpPr>
            <p:spPr>
              <a:xfrm rot="18891427" flipH="1">
                <a:off x="4319367" y="3333352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2" name="Freeform 79"/>
              <p:cNvSpPr>
                <a:spLocks/>
              </p:cNvSpPr>
              <p:nvPr/>
            </p:nvSpPr>
            <p:spPr>
              <a:xfrm rot="18891427" flipH="1">
                <a:off x="4319367" y="3593174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3" name="Freeform 80"/>
              <p:cNvSpPr>
                <a:spLocks/>
              </p:cNvSpPr>
              <p:nvPr/>
            </p:nvSpPr>
            <p:spPr>
              <a:xfrm rot="18891427" flipH="1">
                <a:off x="4319367" y="3866456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4" name="Freeform 81"/>
              <p:cNvSpPr>
                <a:spLocks/>
              </p:cNvSpPr>
              <p:nvPr/>
            </p:nvSpPr>
            <p:spPr>
              <a:xfrm rot="18891427" flipH="1">
                <a:off x="4319367" y="411536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5" name="Freeform 82"/>
              <p:cNvSpPr>
                <a:spLocks/>
              </p:cNvSpPr>
              <p:nvPr/>
            </p:nvSpPr>
            <p:spPr>
              <a:xfrm rot="18891427" flipH="1">
                <a:off x="4319367" y="4375849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56" name="Group 1"/>
              <p:cNvGrpSpPr/>
              <p:nvPr/>
            </p:nvGrpSpPr>
            <p:grpSpPr>
              <a:xfrm>
                <a:off x="2163139" y="3374064"/>
                <a:ext cx="1464144" cy="1163658"/>
                <a:chOff x="2568588" y="3766593"/>
                <a:chExt cx="1001284" cy="877077"/>
              </a:xfrm>
            </p:grpSpPr>
            <p:pic>
              <p:nvPicPr>
                <p:cNvPr id="58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78030">
                  <a:off x="2568588" y="3766593"/>
                  <a:ext cx="1001284" cy="5837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" name="Picture 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6030" y="4135836"/>
                  <a:ext cx="843983" cy="472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0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3386" y="4430061"/>
                  <a:ext cx="232906" cy="2136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40723">
                  <a:off x="3119229" y="4028048"/>
                  <a:ext cx="151022" cy="2775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9AB9D4B-EE7E-4BF5-971E-CB42B0BA4A5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8683" y="956146"/>
            <a:ext cx="12240000" cy="16222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94E08A66-32F8-4ABA-BB06-92999CC09849}"/>
              </a:ext>
            </a:extLst>
          </p:cNvPr>
          <p:cNvCxnSpPr/>
          <p:nvPr userDrawn="1"/>
        </p:nvCxnSpPr>
        <p:spPr>
          <a:xfrm flipH="1">
            <a:off x="0" y="6165304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Pladsholder til dato 3">
            <a:extLst>
              <a:ext uri="{FF2B5EF4-FFF2-40B4-BE49-F238E27FC236}">
                <a16:creationId xmlns:a16="http://schemas.microsoft.com/office/drawing/2014/main" id="{CCC92223-CA0A-496E-B91C-28A96BAA7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46003" y="6305282"/>
            <a:ext cx="1308491" cy="3651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98" name="Titel 1">
            <a:extLst>
              <a:ext uri="{FF2B5EF4-FFF2-40B4-BE49-F238E27FC236}">
                <a16:creationId xmlns:a16="http://schemas.microsoft.com/office/drawing/2014/main" id="{ACED7643-1F25-4050-9202-C7732938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34" y="241310"/>
            <a:ext cx="9710869" cy="553416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99" name="Pladsholder til diasnummer 5">
            <a:extLst>
              <a:ext uri="{FF2B5EF4-FFF2-40B4-BE49-F238E27FC236}">
                <a16:creationId xmlns:a16="http://schemas.microsoft.com/office/drawing/2014/main" id="{5E66801D-21B9-4D57-9084-27D605E17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2581" y="6308819"/>
            <a:ext cx="2322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BF8C6E0-870D-4F36-B591-4F93049AEF97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00" name="Gruppe 99">
            <a:extLst>
              <a:ext uri="{FF2B5EF4-FFF2-40B4-BE49-F238E27FC236}">
                <a16:creationId xmlns:a16="http://schemas.microsoft.com/office/drawing/2014/main" id="{3804EAD2-75E7-4512-A9F9-959FAF04CDE2}"/>
              </a:ext>
            </a:extLst>
          </p:cNvPr>
          <p:cNvGrpSpPr/>
          <p:nvPr userDrawn="1"/>
        </p:nvGrpSpPr>
        <p:grpSpPr>
          <a:xfrm>
            <a:off x="143339" y="6204514"/>
            <a:ext cx="10280211" cy="530832"/>
            <a:chOff x="-5186875" y="9765919"/>
            <a:chExt cx="15220916" cy="1047933"/>
          </a:xfrm>
        </p:grpSpPr>
        <p:grpSp>
          <p:nvGrpSpPr>
            <p:cNvPr id="101" name="Gruppe 100">
              <a:extLst>
                <a:ext uri="{FF2B5EF4-FFF2-40B4-BE49-F238E27FC236}">
                  <a16:creationId xmlns:a16="http://schemas.microsoft.com/office/drawing/2014/main" id="{17A79A0A-0A2B-4F4A-8FE1-E4177FC19B50}"/>
                </a:ext>
              </a:extLst>
            </p:cNvPr>
            <p:cNvGrpSpPr/>
            <p:nvPr/>
          </p:nvGrpSpPr>
          <p:grpSpPr>
            <a:xfrm>
              <a:off x="-25983" y="9802450"/>
              <a:ext cx="10060024" cy="906546"/>
              <a:chOff x="-1507979" y="11558651"/>
              <a:chExt cx="12241528" cy="1273672"/>
            </a:xfrm>
          </p:grpSpPr>
          <p:pic>
            <p:nvPicPr>
              <p:cNvPr id="105" name="Picture 2">
                <a:extLst>
                  <a:ext uri="{FF2B5EF4-FFF2-40B4-BE49-F238E27FC236}">
                    <a16:creationId xmlns:a16="http://schemas.microsoft.com/office/drawing/2014/main" id="{D0418EA6-938E-4F29-9115-A8B4E2AFFB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1" t="14760" r="12849" b="12004"/>
              <a:stretch/>
            </p:blipFill>
            <p:spPr bwMode="auto">
              <a:xfrm>
                <a:off x="8875910" y="11561321"/>
                <a:ext cx="1857639" cy="1268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8">
                <a:extLst>
                  <a:ext uri="{FF2B5EF4-FFF2-40B4-BE49-F238E27FC236}">
                    <a16:creationId xmlns:a16="http://schemas.microsoft.com/office/drawing/2014/main" id="{9BD2A98A-7F46-4DB4-812B-051AD4DF67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713"/>
              <a:stretch/>
            </p:blipFill>
            <p:spPr bwMode="auto">
              <a:xfrm>
                <a:off x="-1507979" y="11558651"/>
                <a:ext cx="2385304" cy="1273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" name="Billede 101">
              <a:extLst>
                <a:ext uri="{FF2B5EF4-FFF2-40B4-BE49-F238E27FC236}">
                  <a16:creationId xmlns:a16="http://schemas.microsoft.com/office/drawing/2014/main" id="{DBBE6551-77D1-461C-861F-BD043EA5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6875" y="9765919"/>
              <a:ext cx="2288045" cy="1011626"/>
            </a:xfrm>
            <a:prstGeom prst="rect">
              <a:avLst/>
            </a:prstGeom>
          </p:spPr>
        </p:pic>
        <p:pic>
          <p:nvPicPr>
            <p:cNvPr id="103" name="Billede 102">
              <a:extLst>
                <a:ext uri="{FF2B5EF4-FFF2-40B4-BE49-F238E27FC236}">
                  <a16:creationId xmlns:a16="http://schemas.microsoft.com/office/drawing/2014/main" id="{F50DFA60-318F-40A8-BCFA-576585880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8830" y="9802453"/>
              <a:ext cx="2872845" cy="891572"/>
            </a:xfrm>
            <a:prstGeom prst="rect">
              <a:avLst/>
            </a:prstGeom>
          </p:spPr>
        </p:pic>
        <p:pic>
          <p:nvPicPr>
            <p:cNvPr id="104" name="Billede 103">
              <a:extLst>
                <a:ext uri="{FF2B5EF4-FFF2-40B4-BE49-F238E27FC236}">
                  <a16:creationId xmlns:a16="http://schemas.microsoft.com/office/drawing/2014/main" id="{23987F06-70C4-4C85-A199-73725D1A3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529" y="9875669"/>
              <a:ext cx="1937551" cy="938183"/>
            </a:xfrm>
            <a:prstGeom prst="rect">
              <a:avLst/>
            </a:prstGeom>
          </p:spPr>
        </p:pic>
      </p:grpSp>
      <p:pic>
        <p:nvPicPr>
          <p:cNvPr id="107" name="Billede 106">
            <a:extLst>
              <a:ext uri="{FF2B5EF4-FFF2-40B4-BE49-F238E27FC236}">
                <a16:creationId xmlns:a16="http://schemas.microsoft.com/office/drawing/2014/main" id="{7AFEBF21-C906-4B3A-BE63-238138DAF3B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645757" y="6224158"/>
            <a:ext cx="605943" cy="487549"/>
          </a:xfrm>
          <a:prstGeom prst="rect">
            <a:avLst/>
          </a:prstGeom>
        </p:spPr>
      </p:pic>
      <p:pic>
        <p:nvPicPr>
          <p:cNvPr id="108" name="Billede 107">
            <a:extLst>
              <a:ext uri="{FF2B5EF4-FFF2-40B4-BE49-F238E27FC236}">
                <a16:creationId xmlns:a16="http://schemas.microsoft.com/office/drawing/2014/main" id="{4B0FA20F-1A4A-4A91-A41D-1D672A6C9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4" b="-24835"/>
          <a:stretch/>
        </p:blipFill>
        <p:spPr>
          <a:xfrm>
            <a:off x="7439663" y="6223020"/>
            <a:ext cx="1986896" cy="6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73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3672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3449" y="5706000"/>
            <a:ext cx="2428874" cy="1152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3447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9783448" cy="5706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1541463"/>
            <a:ext cx="7395404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i op til 2 linjers længde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0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323829"/>
            <a:ext cx="7352669" cy="14400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pic>
        <p:nvPicPr>
          <p:cNvPr id="17" name="Picture 16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01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3448" y="0"/>
            <a:ext cx="2408553" cy="6858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2000" cy="1152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1541463"/>
            <a:ext cx="7395404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Titel i op til 2 linjers længde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323829"/>
            <a:ext cx="7352669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3" name="Titel 6">
            <a:extLst>
              <a:ext uri="{FF2B5EF4-FFF2-40B4-BE49-F238E27FC236}">
                <a16:creationId xmlns:a16="http://schemas.microsoft.com/office/drawing/2014/main" id="{25E9C483-70A7-46A8-A879-C4D0968C6211}"/>
              </a:ext>
            </a:extLst>
          </p:cNvPr>
          <p:cNvSpPr txBox="1">
            <a:spLocks/>
          </p:cNvSpPr>
          <p:nvPr userDrawn="1"/>
        </p:nvSpPr>
        <p:spPr>
          <a:xfrm>
            <a:off x="568690" y="5957948"/>
            <a:ext cx="7395404" cy="70416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52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200" dirty="0">
                <a:solidFill>
                  <a:schemeClr val="bg1"/>
                </a:solidFill>
              </a:rPr>
              <a:t>DPI</a:t>
            </a:r>
          </a:p>
        </p:txBody>
      </p:sp>
    </p:spTree>
    <p:extLst>
      <p:ext uri="{BB962C8B-B14F-4D97-AF65-F5344CB8AC3E}">
        <p14:creationId xmlns:p14="http://schemas.microsoft.com/office/powerpoint/2010/main" val="284042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853F8-47D8-47A7-AAEA-E2DF7C2D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AEAAC6-C9B2-4F1E-BE5B-DC65004F4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3328E1-42F0-41C0-B848-2CF03CEE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D4498A7-243F-484E-BAA4-71BB5CE4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6DCFAD8-08A1-49AC-AC32-BC2BF9A1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6658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2000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2751609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829781"/>
            <a:ext cx="7352669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6018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2000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2751609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829781"/>
            <a:ext cx="7352669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4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2000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3249792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4267200"/>
            <a:ext cx="7352669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672468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2000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3249792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4267200"/>
            <a:ext cx="7352669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12761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36" name="Picture 35" descr="NogetAtLeveAf.NogetAtLeveFor_Green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5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03.06.2019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695" y="1549400"/>
            <a:ext cx="4595255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96" y="1549400"/>
            <a:ext cx="4601174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28" name="Picture 27" descr="NogetAtLeveAf.NogetAtLeveFor_Green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78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54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59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61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Rectangle 61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60" name="Rounded Rectangle 59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3" name="TextBox 62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65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420159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17"/>
          <p:cNvSpPr txBox="1">
            <a:spLocks noChangeArrowheads="1"/>
          </p:cNvSpPr>
          <p:nvPr userDrawn="1"/>
        </p:nvSpPr>
        <p:spPr bwMode="auto">
          <a:xfrm>
            <a:off x="-2680049" y="2607848"/>
            <a:ext cx="2535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29" name="Picture 28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719EB6F0-0526-4AF6-97BC-556AC3394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92105" l="3632" r="97094">
                        <a14:foregroundMark x1="24939" y1="73026" x2="22276" y2="78947"/>
                        <a14:foregroundMark x1="5811" y1="80263" x2="15254" y2="55263"/>
                        <a14:foregroundMark x1="15254" y1="55263" x2="28087" y2="45395"/>
                        <a14:foregroundMark x1="28087" y1="45395" x2="20339" y2="72368"/>
                        <a14:foregroundMark x1="20339" y1="72368" x2="32688" y2="69737"/>
                        <a14:foregroundMark x1="32688" y1="69737" x2="34383" y2="40789"/>
                        <a14:foregroundMark x1="15981" y1="92105" x2="23729" y2="92763"/>
                        <a14:foregroundMark x1="3874" y1="64474" x2="9443" y2="25000"/>
                        <a14:foregroundMark x1="28571" y1="9211" x2="26150" y2="9211"/>
                        <a14:foregroundMark x1="40680" y1="89744" x2="46489" y2="88816"/>
                        <a14:foregroundMark x1="46489" y1="88816" x2="59322" y2="92105"/>
                        <a14:foregroundMark x1="59322" y1="92105" x2="72155" y2="90132"/>
                        <a14:foregroundMark x1="72155" y1="90132" x2="97579" y2="90789"/>
                        <a14:foregroundMark x1="97579" y1="90789" x2="40680" y2="92587"/>
                        <a14:foregroundMark x1="40680" y1="89560" x2="47700" y2="85526"/>
                        <a14:foregroundMark x1="47700" y1="85526" x2="60775" y2="88816"/>
                        <a14:foregroundMark x1="60775" y1="88816" x2="69249" y2="87500"/>
                        <a14:foregroundMark x1="91283" y1="92763" x2="91283" y2="84868"/>
                        <a14:foregroundMark x1="64891" y1="88816" x2="65617" y2="83553"/>
                        <a14:foregroundMark x1="93220" y1="88158" x2="97094" y2="92105"/>
                        <a14:foregroundMark x1="24939" y1="56579" x2="25424" y2="53947"/>
                        <a14:backgroundMark x1="37530" y1="3947" x2="42131" y2="73026"/>
                        <a14:backgroundMark x1="66718" y1="75229" x2="86199" y2="76974"/>
                        <a14:backgroundMark x1="42131" y1="73026" x2="66706" y2="75228"/>
                        <a14:backgroundMark x1="90311" y1="76575" x2="99758" y2="75658"/>
                        <a14:backgroundMark x1="86199" y1="76974" x2="90034" y2="76602"/>
                        <a14:backgroundMark x1="35351" y1="98026" x2="32930" y2="89474"/>
                        <a14:backgroundMark x1="34383" y1="86842" x2="35593" y2="93421"/>
                        <a14:backgroundMark x1="36562" y1="87500" x2="36562" y2="94079"/>
                      </a14:backgroundRemoval>
                    </a14:imgEffect>
                  </a14:imgLayer>
                </a14:imgProps>
              </a:ext>
            </a:extLst>
          </a:blip>
          <a:srcRect l="1" t="1" r="62950" b="156"/>
          <a:stretch/>
        </p:blipFill>
        <p:spPr>
          <a:xfrm>
            <a:off x="199625" y="5812513"/>
            <a:ext cx="993803" cy="938975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1CCCFE6-4407-4AAB-B182-B2E43691D194}"/>
              </a:ext>
            </a:extLst>
          </p:cNvPr>
          <p:cNvSpPr txBox="1"/>
          <p:nvPr userDrawn="1"/>
        </p:nvSpPr>
        <p:spPr>
          <a:xfrm>
            <a:off x="1326950" y="6357393"/>
            <a:ext cx="31380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Dansk Protein Innovation</a:t>
            </a:r>
          </a:p>
        </p:txBody>
      </p:sp>
    </p:spTree>
    <p:extLst>
      <p:ext uri="{BB962C8B-B14F-4D97-AF65-F5344CB8AC3E}">
        <p14:creationId xmlns:p14="http://schemas.microsoft.com/office/powerpoint/2010/main" val="4254596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362396" y="1549400"/>
            <a:ext cx="7268521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542996" y="1549400"/>
            <a:ext cx="3600469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/>
              <a:t>Indsæt billede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40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42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43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420159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17"/>
          <p:cNvSpPr txBox="1">
            <a:spLocks noChangeArrowheads="1"/>
          </p:cNvSpPr>
          <p:nvPr userDrawn="1"/>
        </p:nvSpPr>
        <p:spPr bwMode="auto">
          <a:xfrm>
            <a:off x="-2680049" y="2607848"/>
            <a:ext cx="2535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30" name="Picture 29" descr="Skærmbillede 2016-04-05 kl. 09.35.22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28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31" name="Picture 30" descr="NogetAtLeveAf.NogetAtLeveFor_Green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31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03.06.2019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13" name="Picture 12" descr="NogetAtLeveAf.NogetAtLeveFor_Green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1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– Billede og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-1" y="3987801"/>
            <a:ext cx="12192000" cy="2870200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3448" y="0"/>
            <a:ext cx="2408553" cy="6858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29862" y="392885"/>
            <a:ext cx="9021349" cy="711638"/>
          </a:xfrm>
        </p:spPr>
        <p:txBody>
          <a:bodyPr/>
          <a:lstStyle/>
          <a:p>
            <a:r>
              <a:rPr lang="da-DK" noProof="0"/>
              <a:t>Overskrift i op til 2 linjer</a:t>
            </a:r>
            <a:endParaRPr lang="da-DK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021349" cy="2133601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03.06.2019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1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3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3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0" name="Rectangle 3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8" name="Rounded Rectangle 3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4" name="TextBox 17"/>
          <p:cNvSpPr txBox="1">
            <a:spLocks noChangeArrowheads="1"/>
          </p:cNvSpPr>
          <p:nvPr userDrawn="1"/>
        </p:nvSpPr>
        <p:spPr bwMode="auto">
          <a:xfrm>
            <a:off x="-2680049" y="2231950"/>
            <a:ext cx="25355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056962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4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859893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11718-3533-4A6D-A930-786A01B4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7BF598-4103-4690-AA1C-68A9D2CA9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39D71E0-C14D-4635-A761-5C4131839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9ACAA32-49E3-4202-95CD-5900D9E3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6090CC-5EFE-47A7-84CC-6FA5FE1A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2813E7-B8E2-4A35-B6EC-FE89F6FF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6970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964" y="1549400"/>
            <a:ext cx="4665117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966" y="3623205"/>
            <a:ext cx="4665115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3082" y="1549400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3082" y="3623205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7105" y="112705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80049" y="2231951"/>
            <a:ext cx="25355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err="1">
                <a:solidFill>
                  <a:schemeClr val="tx1"/>
                </a:solidFill>
              </a:rPr>
              <a:t>vha</a:t>
            </a:r>
            <a:r>
              <a:rPr lang="da-DK" sz="1000" b="0" baseline="0">
                <a:solidFill>
                  <a:schemeClr val="tx1"/>
                </a:solidFill>
              </a:rPr>
              <a:t> den sorte </a:t>
            </a:r>
            <a:r>
              <a:rPr lang="da-DK" sz="1000" b="0" baseline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044262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 descr="Skærmbillede 2016-04-05 kl. 09.35.22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33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17" name="Picture 16" descr="NogetAtLeveAf.NogetAtLeveFor_Green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25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7105" y="112705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80049" y="2231951"/>
            <a:ext cx="25355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err="1">
                <a:solidFill>
                  <a:schemeClr val="tx1"/>
                </a:solidFill>
              </a:rPr>
              <a:t>vha</a:t>
            </a:r>
            <a:r>
              <a:rPr lang="da-DK" sz="1000" b="0" baseline="0">
                <a:solidFill>
                  <a:schemeClr val="tx1"/>
                </a:solidFill>
              </a:rPr>
              <a:t> den sorte </a:t>
            </a:r>
            <a:r>
              <a:rPr lang="da-DK" sz="1000" b="0" baseline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044262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Skærmbillede 2016-04-05 kl. 09.35.22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966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966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9288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9288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9984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9984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29" name="Picture 28" descr="NogetAtLeveAf.NogetAtLeveFor_Green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9783448" cy="5706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3449" y="5706000"/>
            <a:ext cx="2428874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3447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205" y="1318017"/>
            <a:ext cx="7358575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err="1"/>
              <a:t>Breaker</a:t>
            </a:r>
            <a:r>
              <a:rPr lang="da-DK" noProof="0"/>
              <a:t> side med stor tekst </a:t>
            </a:r>
            <a:br>
              <a:rPr lang="da-DK" noProof="0"/>
            </a:br>
            <a:r>
              <a:rPr lang="da-DK" noProof="0"/>
              <a:t>i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883856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205" y="1318017"/>
            <a:ext cx="7358575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err="1"/>
              <a:t>Breaker</a:t>
            </a:r>
            <a:r>
              <a:rPr lang="da-DK" noProof="0"/>
              <a:t> side med stor tekst </a:t>
            </a:r>
            <a:br>
              <a:rPr lang="da-DK" noProof="0"/>
            </a:br>
            <a:r>
              <a:rPr lang="da-DK" noProof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9055" y="1"/>
            <a:ext cx="32926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</a:t>
            </a:r>
            <a:r>
              <a:rPr lang="da-DK" sz="1000" b="0" err="1">
                <a:solidFill>
                  <a:schemeClr val="tx1"/>
                </a:solidFill>
              </a:rPr>
              <a:t>billedepladsholderen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33012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1419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01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111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0B11E31-5A7A-452F-A426-D539BF25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BD7219-2CD3-4D82-9F8F-0F41FF12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02D70C-3AC5-4486-880A-74589B51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BB6E-B508-47E8-809A-333AA6555A5F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080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>
            <a:normAutofit/>
          </a:bodyPr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894" y="1600201"/>
            <a:ext cx="10588757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4CC5D-323E-4770-8A3F-540259DC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26DEA-B500-48AA-841C-446E015A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7D5EE-A66B-4006-8799-47CF0777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AABCEE-3ED3-4DA4-996F-5624E2EE3FBF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687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440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3440" y="249289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96E1B-0806-4CD5-9416-DED36489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3B8F6-B5A1-4375-B24B-1DEE1F30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A0704-252A-47BB-93E0-75E58C08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FC5BA1-5EAF-4B98-9690-07D3B97086DB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10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3893" y="1600201"/>
            <a:ext cx="5096768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1893" y="1600201"/>
            <a:ext cx="5096768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02B210-4415-4948-8C3E-DF6D2649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654AB2-4AB4-4838-8731-33AB2485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3A6025-A0EA-46D0-865B-B7647E7A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5E7D9B-25B2-4B70-91DA-19825C5A7247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3479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477" y="1718270"/>
            <a:ext cx="51673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1477" y="2358032"/>
            <a:ext cx="51673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55639" y="1718270"/>
            <a:ext cx="5197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55639" y="2358032"/>
            <a:ext cx="5197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200B74-73E7-4DE4-9B39-9F1CB0CE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1C28E8-CC24-4123-83FD-7310AB4F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DD7DDC-3369-430A-B004-7F81C467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094EBF-AB9B-4A00-A468-6D5E4438930E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62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C063B-095F-455C-B62D-F3CC871F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0554AC-4E39-401B-8411-B8982E601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C13FD1C-C8E1-42AC-B83C-713EB10E3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AC7C41F-E60D-4412-80EE-8DCCE6444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1E15BE9-C634-4A3B-BE98-B116E20C3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A96CB1B-3A73-4BE6-A891-69E512A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5189275-35BF-48C3-9DD7-02A87047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B6AFC55-8744-4DA0-AE07-31A77ECF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934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D88E8F-6C57-4810-96AD-B76F5DA4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3B9801D-0DC9-4515-853E-8E1198E2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14043E-3D1E-4E0A-8886-F4F6A4E7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5C6447-5EBC-464A-ACF9-D2E8267F49D9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192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82BBFD0-8BBC-4BE2-AEB6-9F5D5E1D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2ADE96-6E4D-4FA3-9EB0-56B506EA0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6B9A3A-5CED-4818-8815-E1F332D2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801867-D40A-4C63-82DE-3C64C70BFD00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023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995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F6740B-3228-4993-92D0-1B0C68049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86B47F-B90D-4723-AACE-BB6A8048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7CBD54-777F-44E2-8569-6F586B9AE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ADDA-3122-4D0E-B5B3-44A1B998BA9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367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100A23-4B1B-498B-9BCF-2DA5F007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05B090-8385-4819-8CD0-2EB9640B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953644-5568-407F-B232-653828FF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6F5A93-7098-4AD2-9FEB-889FADF5B57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44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861" y="1600201"/>
            <a:ext cx="109728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9577A-5B89-4B7D-BD24-23D53E98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C6933-E7D1-4DB6-BD20-71305135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D2941-64FE-44EF-AF8C-06CF5637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CD5D23-F29D-4FF6-A3D7-6EDE17CD71D6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028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4D5B8-9CA9-4C81-A257-6A1506562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1B8FA-8056-4817-A710-B075DED2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7349-F53F-4FB2-9248-A26ED111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D9D67-2E8C-4B59-B13E-0DA8C43270ED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920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63042-F074-4EAB-8476-DA92E8C3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4E6042-2F27-4F5F-A898-6476A9CA6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AB9E53-C048-4276-9B29-28A24BF8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C0B162F-A444-4654-838D-79E5A715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C8A45CC-460E-4B7C-8729-87E07B12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 dirty="0"/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0CF19ABF-EE8D-4FC8-A829-1BF3C473FA2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942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57A6D-F6E6-4472-A1A2-DB099BED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0C0AF13-0FE8-4C5F-BA3A-726C02F1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50FED8C-7A63-497C-9976-35D4141D9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6CCB209-637E-4A8A-B69F-C9DD2AF8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3F1D14C-EEEA-44E8-B8C7-DC016E97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555155C-4C8E-486A-AF9F-4C6A748F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78835910-AD2E-445D-9521-C35B3C47618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46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31639-291B-4D98-9B4C-48E76B20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33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E3BAA0A-4AB0-4D01-A7B5-0CD1B422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68425"/>
            <a:ext cx="5157787" cy="823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C1AB4C1-D8E5-42CB-A805-BC0191214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2333"/>
            <a:ext cx="5157787" cy="3997330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0C839DA-B3EB-46BE-9559-9F0D428DE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279" y="136842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6D82082-7479-4780-8952-73B1D629B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2333"/>
            <a:ext cx="5183188" cy="3997330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11052BF-80AC-4DA8-B052-CAA970BB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721BF9D-426F-4726-9D8F-3836FAC1A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758265D-307B-4A7F-9C82-9D8253C6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0C595F1-DE3F-4759-A1D7-49AD9BB197D3}"/>
              </a:ext>
            </a:extLst>
          </p:cNvPr>
          <p:cNvCxnSpPr>
            <a:cxnSpLocks/>
          </p:cNvCxnSpPr>
          <p:nvPr userDrawn="1"/>
        </p:nvCxnSpPr>
        <p:spPr>
          <a:xfrm>
            <a:off x="65532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796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F7C85-418A-4739-88CC-00E5452B8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CF1D74D-8569-4419-A4C8-55953465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1998821-E961-4037-B3CB-43764E3B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2B418A9-47D7-4500-9F17-64E77954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3E49AAF3-1A95-44FB-B203-3B1A1BE1EED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9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E038D-565E-4481-AE37-80E8DBF2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94A5519-B01C-4471-B4CA-F5C07644C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98E491B-2B14-4AF9-8978-1D8873FA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7EA6320-0562-4F39-867B-7A26B47F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69434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0BB5E31-6B64-4894-A836-F92C82CC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0DA1E91-669A-40E6-BF6B-80602E73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013AE6A-B6A0-4C50-93D9-13F2B084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3352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36D85-3933-4759-BC15-41D5A0C7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C7156F-19EC-41A4-BE94-05BE62C69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F684FC-FEC9-4695-8E66-D98291FF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6375871-CEA4-4D28-8976-A5687B4A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8805B0F-DFD4-4584-8279-CD595EC6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E7AD0C8-5E5B-48FF-8920-75FCAF42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62B13083-E033-434E-BD30-C23B82838320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9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E4771-57A8-41FE-8C01-16E0C173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EE77193-A9B1-4BEC-B728-548A28C36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C858852-F7E9-4686-89E9-29BE65A24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578D442-D333-4ED7-9AD6-1D43B3A8F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F0ECD1A-0513-45A0-9118-6BBF15DF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3E3F384-9581-44F0-826A-26F03285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6DD8F3DD-9766-40ED-95B4-038C5E336408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3628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F8435-F979-42EA-89B8-2A0742FC9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42FA187-0659-4683-8F59-5A9324A7A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5E54D6E-7916-466A-AEE4-FAC1C925E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1A24AC-2588-4C6D-AF79-7EBE0DE6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6757035-A13C-44BE-BA03-E27BA8A4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65E71CF2-426C-422F-8703-9F0BD605D53C}"/>
              </a:ext>
            </a:extLst>
          </p:cNvPr>
          <p:cNvCxnSpPr/>
          <p:nvPr userDrawn="1"/>
        </p:nvCxnSpPr>
        <p:spPr>
          <a:xfrm>
            <a:off x="1524000" y="3429000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5799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7BC3A-9A7E-432E-81A3-0D798391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A81A49-DF9C-4CAE-BC7F-C55A30E9A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944D73-9527-4E84-A6A2-01B610A6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2257412-DD86-45E6-B4BF-46B4F826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3E3358-93AE-45F4-8620-20617C3E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8ADAB171-7E50-4B3B-8B64-86031BDA876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618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71973-F2B8-4192-B33B-9B4EA20F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9CC7F3-4E21-4CE3-9E61-FB88A0F4A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750C57-57D2-4FC1-83EC-8173730B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062A600-162D-4FB3-B4A8-4D404B23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FA31102-3001-491F-B645-4E8F7FB0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88158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360299-5966-43C2-9CB7-F0BA327E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945C2B-641F-4EE1-BD7E-EB6A3D918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6365E70-BF60-4B9F-9DC7-566F5CC83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AF472B6-FD87-409C-AC70-83FE5EAC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58D965D-8A4B-4E3A-AC10-0F3DEED24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D578D66-F5B2-4C40-8522-79F5322E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E0AC6E4D-B302-46AD-A7A0-B9A4A6E310C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938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5A67B-3329-4C5A-A4AE-6595BFC6C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44132E0-CBB4-42D1-8609-EDA37041B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F423F60-FEA9-4BA0-9B97-7A0ACB475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EA307BD-4CDE-43F0-84B4-49AC9FE36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5C6195C-E356-49C2-BD62-7FA0F30B5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BF0584C-B195-49F4-BA5F-33C10F73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CC57D62-E19B-452C-8E15-0A20BAF0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C8A9484-F86C-41FA-8CEE-1A0C38C7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39738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8CE4E-DB1F-4904-A62B-E1D657BC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8B65C5B-4543-4A7C-A9A3-135006D6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EC41D3E-8137-4A8C-8451-55DBFC71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2FCE708-EBFE-47BD-B42A-682387DF8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FDF67BE0-C300-4AC3-BE91-FCE06BDE309A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7728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AA27341-9F4E-43E0-A572-6432F4BC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62F9C23-C8EB-4379-AEB5-EC59D53CC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4A8DD58-4240-478B-AEB6-F05D843D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484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D5F7692-AE49-4947-A027-AAB8D862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45B41CE-40C0-412C-B0F6-EC6523EF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A6F0CD-D4D3-4457-9069-4DA09463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1C7334B-DC30-4824-ABB7-F6557856E168}"/>
              </a:ext>
            </a:extLst>
          </p:cNvPr>
          <p:cNvSpPr/>
          <p:nvPr userDrawn="1"/>
        </p:nvSpPr>
        <p:spPr>
          <a:xfrm>
            <a:off x="844062" y="1165609"/>
            <a:ext cx="10560817" cy="1004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09031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838B8-97BA-4EEB-B19F-4532417C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920DFD4-AF16-4825-A95A-32B95AF69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42416C8-EA3C-42E1-87B9-94CCF5C1A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EBA45B9-FBA1-41BF-8260-0145528F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84DB203-1D59-4B86-927F-E67E56FB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7A6C866-10C0-434C-9CA4-EB75E03E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4CC5004C-1962-43A8-A975-3F3EA9758885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7488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C0350-0F3B-497F-99D5-DDD59B8D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BF111C7-A7EE-4507-9C34-56046A913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0041B07-D122-4E04-B2D4-F9CCB5284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3FCDA51-2C00-4476-9929-BA0B676E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F1145-47EF-4639-90A0-52C93E47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168F439-3740-494B-ABC4-839A4AF6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2449C074-1BDB-4BB9-9F64-D14BF84151E6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0055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16A36-A0FD-4810-9B4F-43BBA08A4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8D92152-B452-467E-ABF2-801B6ADC4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65A165C-FDF9-42FE-805E-808A899A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F182D97-B8C2-45F5-BDF9-22BE566C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84D2A61-DA24-4B76-9D8C-A18B5117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5442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5A913-705B-4E95-AC9A-AFA34FBDF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894A6C-A4D5-4BC9-8FA7-7C3DA88B0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563F6BB-5733-4DF3-85BC-5DAA6EED4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3F4AA9E-83AD-4475-9C73-159A4936E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4BA8C4-23A8-4BEB-AA0B-CD88A39D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0757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5CFFB-98AF-4068-A70A-5CF55A57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929E19-ADEC-4B41-B940-EB8F0EF43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265C0A8-4A0E-402B-869C-D20B2CEE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508DA0-12C0-463D-B1E3-2C3A87B9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CEC0238-5BE5-4DF6-902E-FBB50013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7774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ECE77-8192-4AE8-9D4D-49B9FC30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7333B1-B85E-48F7-A6D9-D0FEFF6DE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40FC86D-DEB6-486D-8D9C-956813CA0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4F6AA0E-2A15-4480-88D0-6B62F83F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18884E5-37AB-415C-8480-EBEEB13B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2ED09F6-3EEC-4B2A-8E0D-59C6C478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36942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6862F-D1D5-430B-9FC6-F0D7DD2C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095D7ED-75C8-472D-BAE4-733D28011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43BFC9A-2DAF-4A7D-8FD1-A742E6C0C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1833D36-0819-45C9-ACEF-7B007358C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BF0DEE3-61CD-4950-973F-D3BCCC281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F2C8169-E47E-4F3B-8BED-D92B55CD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BC0B0C1-DDBE-4AC4-BEB4-CF0CD133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418C98C-F51B-42F3-A7E0-F096F1DE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61413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F26C2-A48A-4583-BB06-9D474ECA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563334D-E30E-4C2C-885B-1C00C7C3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4ECB90-AB5B-4C32-A91F-CFB537F8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B7E79E1-1574-4CE0-A633-33907B88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68406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F399F50-9958-476D-B900-F63A7064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BB1E2F5-0395-4BF3-B9AF-8033AF09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6152BDE-9B4B-4587-914C-EF4BF5D9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59462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39F03-28E7-4C21-A3B0-06E97CC4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2F77BD-5846-4F0B-BAA3-3C38FD929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97BC54-E820-45D8-9E2B-B29EB403D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E34EB68-7241-422D-89EB-CF208261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66E163D-3774-4971-8B0B-1B5BBA85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38EF7B1-1788-49BD-9146-D65A4C9C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4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2EE82-378E-4938-B782-5110EDC8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BBAA7A-729E-4E44-9673-51AAE537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4CA21D4-9C67-4092-8D1D-47F065BC6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5102FFA-4E5A-451E-A794-2756776E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6D5262F-4674-49CE-AC39-1FD29979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FAFC85-6F5C-4A90-B581-1A70009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77767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3ADBB-24E1-4BFD-A64A-E97DE37F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95C7502-B163-4C60-B178-EF77E07B3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C1103FC-A1DA-43A0-B3BE-5B447FED7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89E0D90-5C11-41EA-A208-8C3238F7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585C457-50C0-4B82-BEED-9763E349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95522E1-D995-4686-A8D0-FD90ABC4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15208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D6690-8EF8-43FB-80E7-B8EA21F4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5247256-646C-4D8F-A1AB-A100C6391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9C2DFFE-1BAB-4608-B4A9-152A0426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150E4E-8DD7-412B-98C7-10C598DE0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99D47CE-A8E3-43EC-8D30-81594FAA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84378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7BD540E-6F65-4F5E-BD08-06212A3C6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2F46204-1905-4D83-B45B-2453D77CA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06B0A3-C11F-48AB-9DD2-78D1916F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F8879D4-E1B3-44F9-848F-F2746504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92BE12-1597-4495-A8B6-0706FF7C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038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F9347-2415-4B0F-8961-DE87AC2F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D8C584B-DC54-4878-9FD8-430CAB588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B1C094-6282-4536-95DB-BB683333E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B3AA24D-E773-476F-AF6B-0CCD628D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82715AE-6AF6-4F9A-A8D3-0A8B4BB6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9E47989-25D9-48CE-84A8-89D35417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15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3.wdp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3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3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DEF8B5D9-E6AA-473A-9DC1-601376BE43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rgbClr val="FFC635">
                <a:tint val="45000"/>
                <a:satMod val="40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0901" y="923536"/>
            <a:ext cx="4911099" cy="5934464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848543B-4E99-496E-8F0E-C9A628C6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843"/>
            <a:ext cx="10515600" cy="639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FCA3E8-B200-49D2-B863-35ED891F9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2738"/>
            <a:ext cx="10515600" cy="4674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A3868355-6E6F-4D89-B310-8224C42EB83F}"/>
              </a:ext>
            </a:extLst>
          </p:cNvPr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solidFill>
            <a:srgbClr val="25873B">
              <a:tint val="66000"/>
              <a:satMod val="160000"/>
            </a:srgbClr>
          </a:soli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D8FDA67-4847-4937-A91B-80BF1C0733B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69" b="89781" l="9375" r="89844">
                        <a14:foregroundMark x1="74219" y1="27372" x2="74219" y2="27372"/>
                        <a14:foregroundMark x1="45313" y1="16788" x2="45313" y2="16788"/>
                        <a14:foregroundMark x1="25781" y1="28467" x2="25781" y2="28467"/>
                        <a14:foregroundMark x1="14063" y1="47080" x2="14063" y2="47080"/>
                        <a14:foregroundMark x1="25781" y1="68978" x2="25781" y2="68978"/>
                        <a14:foregroundMark x1="74219" y1="67883" x2="74219" y2="67883"/>
                        <a14:foregroundMark x1="50000" y1="85766" x2="50000" y2="85766"/>
                        <a14:foregroundMark x1="47656" y1="6569" x2="47656" y2="6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068" y="-2899"/>
            <a:ext cx="156756" cy="335556"/>
          </a:xfrm>
          <a:prstGeom prst="rect">
            <a:avLst/>
          </a:prstGeom>
        </p:spPr>
      </p:pic>
      <p:pic>
        <p:nvPicPr>
          <p:cNvPr id="18" name="Billede 17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494C534B-6225-4D14-91EC-E2E0D630A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55" b="94909" l="7437" r="97344">
                        <a14:foregroundMark x1="11554" y1="28727" x2="11554" y2="28727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12749" y1="26909" x2="12749" y2="26909"/>
                        <a14:foregroundMark x1="12749" y1="26909" x2="12749" y2="26909"/>
                        <a14:foregroundMark x1="41434" y1="44000" x2="41434" y2="44000"/>
                        <a14:foregroundMark x1="48871" y1="38909" x2="48871" y2="38909"/>
                        <a14:foregroundMark x1="61886" y1="40727" x2="61886" y2="40727"/>
                        <a14:foregroundMark x1="77424" y1="39636" x2="77424" y2="39636"/>
                        <a14:foregroundMark x1="87915" y1="41455" x2="87915" y2="41455"/>
                        <a14:foregroundMark x1="97344" y1="41455" x2="97344" y2="41455"/>
                        <a14:foregroundMark x1="88845" y1="89455" x2="88845" y2="89455"/>
                        <a14:foregroundMark x1="91766" y1="89818" x2="91766" y2="89818"/>
                        <a14:foregroundMark x1="91766" y1="91273" x2="91766" y2="91273"/>
                        <a14:foregroundMark x1="96414" y1="91636" x2="96414" y2="91636"/>
                        <a14:foregroundMark x1="97344" y1="87636" x2="97344" y2="87636"/>
                        <a14:foregroundMark x1="84462" y1="89818" x2="84462" y2="89818"/>
                        <a14:foregroundMark x1="77822" y1="89818" x2="77822" y2="89818"/>
                        <a14:foregroundMark x1="68924" y1="88727" x2="68924" y2="88727"/>
                        <a14:foregroundMark x1="62284" y1="92000" x2="62284" y2="92000"/>
                        <a14:foregroundMark x1="56972" y1="91273" x2="56972" y2="91273"/>
                        <a14:foregroundMark x1="51926" y1="92000" x2="51926" y2="92000"/>
                        <a14:foregroundMark x1="47145" y1="90909" x2="47145" y2="90909"/>
                        <a14:foregroundMark x1="40239" y1="92727" x2="40239" y2="92727"/>
                        <a14:foregroundMark x1="37450" y1="92727" x2="37450" y2="92727"/>
                        <a14:foregroundMark x1="33466" y1="91273" x2="33466" y2="91273"/>
                        <a14:foregroundMark x1="31076" y1="90909" x2="31076" y2="90909"/>
                        <a14:foregroundMark x1="28287" y1="90909" x2="28287" y2="90909"/>
                        <a14:foregroundMark x1="24037" y1="89091" x2="24037" y2="89091"/>
                        <a14:foregroundMark x1="39973" y1="90909" x2="39973" y2="90909"/>
                        <a14:foregroundMark x1="41036" y1="89455" x2="41036" y2="89455"/>
                        <a14:foregroundMark x1="41301" y1="92364" x2="41301" y2="92364"/>
                        <a14:foregroundMark x1="39973" y1="92727" x2="39973" y2="92727"/>
                        <a14:foregroundMark x1="39973" y1="93818" x2="39973" y2="93818"/>
                        <a14:foregroundMark x1="39973" y1="93091" x2="39973" y2="93091"/>
                        <a14:foregroundMark x1="40106" y1="92364" x2="40106" y2="92364"/>
                        <a14:foregroundMark x1="35989" y1="88727" x2="35989" y2="88727"/>
                        <a14:foregroundMark x1="26428" y1="92364" x2="26428" y2="92364"/>
                        <a14:foregroundMark x1="39973" y1="92364" x2="39973" y2="92364"/>
                        <a14:foregroundMark x1="40106" y1="92364" x2="40106" y2="92364"/>
                        <a14:foregroundMark x1="39973" y1="92364" x2="39973" y2="92364"/>
                        <a14:foregroundMark x1="40106" y1="92364" x2="40106" y2="92364"/>
                        <a14:foregroundMark x1="40106" y1="92364" x2="40106" y2="92364"/>
                        <a14:foregroundMark x1="40106" y1="92364" x2="40106" y2="92364"/>
                        <a14:foregroundMark x1="40106" y1="92364" x2="40106" y2="92364"/>
                        <a14:foregroundMark x1="40106" y1="92364" x2="39973" y2="93455"/>
                        <a14:foregroundMark x1="49514" y1="84727" x2="49535" y2="84364"/>
                        <a14:foregroundMark x1="49450" y1="85818" x2="49514" y2="84727"/>
                        <a14:foregroundMark x1="49514" y1="84727" x2="49450" y2="85818"/>
                        <a14:foregroundMark x1="49535" y1="84364" x2="49514" y2="84727"/>
                        <a14:foregroundMark x1="49586" y1="83497" x2="49535" y2="84364"/>
                        <a14:foregroundMark x1="49216" y1="89818" x2="49237" y2="89469"/>
                        <a14:foregroundMark x1="49195" y1="90182" x2="49216" y2="89818"/>
                        <a14:foregroundMark x1="49174" y1="90545" x2="49195" y2="90182"/>
                        <a14:foregroundMark x1="49153" y1="90909" x2="49174" y2="90545"/>
                        <a14:foregroundMark x1="49132" y1="91273" x2="49153" y2="90909"/>
                        <a14:foregroundMark x1="49111" y1="91636" x2="49132" y2="91273"/>
                        <a14:foregroundMark x1="49090" y1="92000" x2="49111" y2="91636"/>
                        <a14:foregroundMark x1="49004" y1="93455" x2="49090" y2="92000"/>
                        <a14:foregroundMark x1="49004" y1="85091" x2="49004" y2="85091"/>
                        <a14:foregroundMark x1="69588" y1="88727" x2="69588" y2="88727"/>
                        <a14:foregroundMark x1="71182" y1="92727" x2="71182" y2="92727"/>
                        <a14:foregroundMark x1="93094" y1="94909" x2="93094" y2="94909"/>
                        <a14:backgroundMark x1="27357" y1="92364" x2="27357" y2="92364"/>
                        <a14:backgroundMark x1="40505" y1="92364" x2="40505" y2="92364"/>
                        <a14:backgroundMark x1="40505" y1="92364" x2="40505" y2="92364"/>
                        <a14:backgroundMark x1="40372" y1="92364" x2="40372" y2="92364"/>
                        <a14:backgroundMark x1="49270" y1="88727" x2="49270" y2="88727"/>
                        <a14:backgroundMark x1="49137" y1="88364" x2="49137" y2="88364"/>
                        <a14:backgroundMark x1="49402" y1="88364" x2="49535" y2="89091"/>
                        <a14:backgroundMark x1="49402" y1="89818" x2="49535" y2="86909"/>
                        <a14:backgroundMark x1="49535" y1="87273" x2="49535" y2="87273"/>
                        <a14:backgroundMark x1="49535" y1="86909" x2="49801" y2="86182"/>
                        <a14:backgroundMark x1="49535" y1="86545" x2="49535" y2="86545"/>
                        <a14:backgroundMark x1="49535" y1="85818" x2="49535" y2="85818"/>
                        <a14:backgroundMark x1="49668" y1="85818" x2="49668" y2="85818"/>
                        <a14:backgroundMark x1="49801" y1="84727" x2="49801" y2="84727"/>
                        <a14:backgroundMark x1="49668" y1="84364" x2="49668" y2="84364"/>
                        <a14:backgroundMark x1="49668" y1="84727" x2="49668" y2="84727"/>
                        <a14:backgroundMark x1="49535" y1="84727" x2="49535" y2="84727"/>
                        <a14:backgroundMark x1="49004" y1="88364" x2="49004" y2="88364"/>
                        <a14:backgroundMark x1="49535" y1="86545" x2="49535" y2="86545"/>
                        <a14:backgroundMark x1="49004" y1="86909" x2="49004" y2="86909"/>
                        <a14:backgroundMark x1="49270" y1="86909" x2="49402" y2="86909"/>
                        <a14:backgroundMark x1="49402" y1="87273" x2="49402" y2="87273"/>
                        <a14:backgroundMark x1="49137" y1="88364" x2="49137" y2="88364"/>
                        <a14:backgroundMark x1="49004" y1="88364" x2="49004" y2="88364"/>
                        <a14:backgroundMark x1="49004" y1="89455" x2="49004" y2="89455"/>
                        <a14:backgroundMark x1="49004" y1="90182" x2="49004" y2="90182"/>
                        <a14:backgroundMark x1="49402" y1="89455" x2="49402" y2="89455"/>
                        <a14:backgroundMark x1="49402" y1="89818" x2="49402" y2="89818"/>
                        <a14:backgroundMark x1="49270" y1="90182" x2="49270" y2="90182"/>
                        <a14:backgroundMark x1="49270" y1="90545" x2="49270" y2="90545"/>
                        <a14:backgroundMark x1="49137" y1="90909" x2="49137" y2="90909"/>
                        <a14:backgroundMark x1="49137" y1="90909" x2="49137" y2="90909"/>
                        <a14:backgroundMark x1="49402" y1="90909" x2="49402" y2="90909"/>
                        <a14:backgroundMark x1="49270" y1="91273" x2="49270" y2="91273"/>
                        <a14:backgroundMark x1="49270" y1="91636" x2="49270" y2="91636"/>
                        <a14:backgroundMark x1="49004" y1="90909" x2="49004" y2="90909"/>
                        <a14:backgroundMark x1="49004" y1="90909" x2="49004" y2="90909"/>
                        <a14:backgroundMark x1="49137" y1="90909" x2="49137" y2="90909"/>
                        <a14:backgroundMark x1="49137" y1="90909" x2="49137" y2="90909"/>
                        <a14:backgroundMark x1="49137" y1="91273" x2="49137" y2="91273"/>
                        <a14:backgroundMark x1="49270" y1="91636" x2="49270" y2="91636"/>
                        <a14:backgroundMark x1="49270" y1="90909" x2="49270" y2="90909"/>
                        <a14:backgroundMark x1="49535" y1="91636" x2="49535" y2="91636"/>
                        <a14:backgroundMark x1="49535" y1="91636" x2="49535" y2="91636"/>
                        <a14:backgroundMark x1="49535" y1="92000" x2="49535" y2="92000"/>
                        <a14:backgroundMark x1="69721" y1="92727" x2="69721" y2="92727"/>
                        <a14:backgroundMark x1="69987" y1="85818" x2="69987" y2="85818"/>
                        <a14:backgroundMark x1="87915" y1="90909" x2="87915" y2="90909"/>
                        <a14:backgroundMark x1="93227" y1="89091" x2="93227" y2="8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79946"/>
          <a:stretch/>
        </p:blipFill>
        <p:spPr>
          <a:xfrm>
            <a:off x="394993" y="84462"/>
            <a:ext cx="1849976" cy="165464"/>
          </a:xfrm>
          <a:prstGeom prst="rect">
            <a:avLst/>
          </a:prstGeom>
        </p:spPr>
      </p:pic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0F75DA17-06D9-4C09-950C-427845830BF4}"/>
              </a:ext>
            </a:extLst>
          </p:cNvPr>
          <p:cNvCxnSpPr>
            <a:cxnSpLocks/>
          </p:cNvCxnSpPr>
          <p:nvPr userDrawn="1"/>
        </p:nvCxnSpPr>
        <p:spPr>
          <a:xfrm>
            <a:off x="0" y="332657"/>
            <a:ext cx="12192000" cy="0"/>
          </a:xfrm>
          <a:prstGeom prst="line">
            <a:avLst/>
          </a:prstGeom>
          <a:ln w="9525">
            <a:solidFill>
              <a:srgbClr val="FFC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E25E36-EF0C-46FA-AE4E-CB15FA3DA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5544" y="72066"/>
            <a:ext cx="542925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2479-42A9-452C-91E5-D4CEDF76D60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E1F84E-22CE-4E5A-BF41-A2402101B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4312" y="69057"/>
            <a:ext cx="4143375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B8E3CD-746F-402D-8DD6-7A297CD53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1144" y="70689"/>
            <a:ext cx="914400" cy="196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9020E0EA-BA97-4A18-976F-2E161CD08072}"/>
              </a:ext>
            </a:extLst>
          </p:cNvPr>
          <p:cNvCxnSpPr/>
          <p:nvPr userDrawn="1"/>
        </p:nvCxnSpPr>
        <p:spPr>
          <a:xfrm>
            <a:off x="838200" y="1237553"/>
            <a:ext cx="10515600" cy="0"/>
          </a:xfrm>
          <a:prstGeom prst="line">
            <a:avLst/>
          </a:prstGeom>
          <a:ln>
            <a:solidFill>
              <a:srgbClr val="2587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0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DEF8B5D9-E6AA-473A-9DC1-601376BE436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prstClr val="black"/>
              <a:srgbClr val="FFC635">
                <a:tint val="45000"/>
                <a:satMod val="40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0901" y="923536"/>
            <a:ext cx="4911099" cy="5934464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848543B-4E99-496E-8F0E-C9A628C6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843"/>
            <a:ext cx="10515600" cy="639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FCA3E8-B200-49D2-B863-35ED891F9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2738"/>
            <a:ext cx="10515600" cy="4674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A3868355-6E6F-4D89-B310-8224C42EB83F}"/>
              </a:ext>
            </a:extLst>
          </p:cNvPr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solidFill>
            <a:srgbClr val="25873B">
              <a:tint val="66000"/>
              <a:satMod val="160000"/>
            </a:srgbClr>
          </a:soli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D8FDA67-4847-4937-A91B-80BF1C0733B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569" b="89781" l="9375" r="89844">
                        <a14:foregroundMark x1="74219" y1="27372" x2="74219" y2="27372"/>
                        <a14:foregroundMark x1="45313" y1="16788" x2="45313" y2="16788"/>
                        <a14:foregroundMark x1="25781" y1="28467" x2="25781" y2="28467"/>
                        <a14:foregroundMark x1="14063" y1="47080" x2="14063" y2="47080"/>
                        <a14:foregroundMark x1="25781" y1="68978" x2="25781" y2="68978"/>
                        <a14:foregroundMark x1="74219" y1="67883" x2="74219" y2="67883"/>
                        <a14:foregroundMark x1="50000" y1="85766" x2="50000" y2="85766"/>
                        <a14:foregroundMark x1="47656" y1="6569" x2="47656" y2="6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068" y="-2899"/>
            <a:ext cx="156756" cy="335556"/>
          </a:xfrm>
          <a:prstGeom prst="rect">
            <a:avLst/>
          </a:prstGeom>
        </p:spPr>
      </p:pic>
      <p:pic>
        <p:nvPicPr>
          <p:cNvPr id="18" name="Billede 17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494C534B-6225-4D14-91EC-E2E0D630A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55" b="94909" l="7437" r="97344">
                        <a14:foregroundMark x1="11554" y1="28727" x2="11554" y2="28727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12749" y1="26909" x2="12749" y2="26909"/>
                        <a14:foregroundMark x1="12749" y1="26909" x2="12749" y2="26909"/>
                        <a14:foregroundMark x1="41434" y1="44000" x2="41434" y2="44000"/>
                        <a14:foregroundMark x1="48871" y1="38909" x2="48871" y2="38909"/>
                        <a14:foregroundMark x1="61886" y1="40727" x2="61886" y2="40727"/>
                        <a14:foregroundMark x1="77424" y1="39636" x2="77424" y2="39636"/>
                        <a14:foregroundMark x1="87915" y1="41455" x2="87915" y2="41455"/>
                        <a14:foregroundMark x1="97344" y1="41455" x2="97344" y2="41455"/>
                        <a14:foregroundMark x1="88845" y1="89455" x2="88845" y2="89455"/>
                        <a14:foregroundMark x1="91766" y1="89818" x2="91766" y2="89818"/>
                        <a14:foregroundMark x1="91766" y1="91273" x2="91766" y2="91273"/>
                        <a14:foregroundMark x1="96414" y1="91636" x2="96414" y2="91636"/>
                        <a14:foregroundMark x1="97344" y1="87636" x2="97344" y2="87636"/>
                        <a14:foregroundMark x1="84462" y1="89818" x2="84462" y2="89818"/>
                        <a14:foregroundMark x1="77822" y1="89818" x2="77822" y2="89818"/>
                        <a14:foregroundMark x1="68924" y1="88727" x2="68924" y2="88727"/>
                        <a14:foregroundMark x1="62284" y1="92000" x2="62284" y2="92000"/>
                        <a14:foregroundMark x1="56972" y1="91273" x2="56972" y2="91273"/>
                        <a14:foregroundMark x1="51926" y1="92000" x2="51926" y2="92000"/>
                        <a14:foregroundMark x1="47145" y1="90909" x2="47145" y2="90909"/>
                        <a14:foregroundMark x1="40239" y1="92727" x2="40239" y2="92727"/>
                        <a14:foregroundMark x1="37450" y1="92727" x2="37450" y2="92727"/>
                        <a14:foregroundMark x1="33466" y1="91273" x2="33466" y2="91273"/>
                        <a14:foregroundMark x1="31076" y1="90909" x2="31076" y2="90909"/>
                        <a14:foregroundMark x1="28287" y1="90909" x2="28287" y2="90909"/>
                        <a14:foregroundMark x1="24037" y1="89091" x2="24037" y2="89091"/>
                        <a14:foregroundMark x1="39973" y1="90909" x2="39973" y2="90909"/>
                        <a14:foregroundMark x1="41036" y1="89455" x2="41036" y2="89455"/>
                        <a14:foregroundMark x1="41301" y1="92364" x2="41301" y2="92364"/>
                        <a14:foregroundMark x1="39973" y1="92727" x2="39973" y2="92727"/>
                        <a14:foregroundMark x1="39973" y1="93818" x2="39973" y2="93818"/>
                        <a14:foregroundMark x1="39973" y1="93091" x2="39973" y2="93091"/>
                        <a14:foregroundMark x1="40106" y1="92364" x2="40106" y2="92364"/>
                        <a14:foregroundMark x1="35989" y1="88727" x2="35989" y2="88727"/>
                        <a14:foregroundMark x1="26428" y1="92364" x2="26428" y2="92364"/>
                        <a14:foregroundMark x1="39973" y1="92364" x2="39973" y2="92364"/>
                        <a14:foregroundMark x1="40106" y1="92364" x2="40106" y2="92364"/>
                        <a14:foregroundMark x1="39973" y1="92364" x2="39973" y2="92364"/>
                        <a14:foregroundMark x1="40106" y1="92364" x2="40106" y2="92364"/>
                        <a14:foregroundMark x1="40106" y1="92364" x2="40106" y2="92364"/>
                        <a14:foregroundMark x1="40106" y1="92364" x2="40106" y2="92364"/>
                        <a14:foregroundMark x1="40106" y1="92364" x2="40106" y2="92364"/>
                        <a14:foregroundMark x1="40106" y1="92364" x2="39973" y2="93455"/>
                        <a14:foregroundMark x1="49514" y1="84727" x2="49535" y2="84364"/>
                        <a14:foregroundMark x1="49450" y1="85818" x2="49514" y2="84727"/>
                        <a14:foregroundMark x1="49514" y1="84727" x2="49450" y2="85818"/>
                        <a14:foregroundMark x1="49535" y1="84364" x2="49514" y2="84727"/>
                        <a14:foregroundMark x1="49586" y1="83497" x2="49535" y2="84364"/>
                        <a14:foregroundMark x1="49216" y1="89818" x2="49237" y2="89469"/>
                        <a14:foregroundMark x1="49195" y1="90182" x2="49216" y2="89818"/>
                        <a14:foregroundMark x1="49174" y1="90545" x2="49195" y2="90182"/>
                        <a14:foregroundMark x1="49153" y1="90909" x2="49174" y2="90545"/>
                        <a14:foregroundMark x1="49132" y1="91273" x2="49153" y2="90909"/>
                        <a14:foregroundMark x1="49111" y1="91636" x2="49132" y2="91273"/>
                        <a14:foregroundMark x1="49090" y1="92000" x2="49111" y2="91636"/>
                        <a14:foregroundMark x1="49004" y1="93455" x2="49090" y2="92000"/>
                        <a14:foregroundMark x1="49004" y1="85091" x2="49004" y2="85091"/>
                        <a14:foregroundMark x1="69588" y1="88727" x2="69588" y2="88727"/>
                        <a14:foregroundMark x1="71182" y1="92727" x2="71182" y2="92727"/>
                        <a14:foregroundMark x1="93094" y1="94909" x2="93094" y2="94909"/>
                        <a14:backgroundMark x1="27357" y1="92364" x2="27357" y2="92364"/>
                        <a14:backgroundMark x1="40505" y1="92364" x2="40505" y2="92364"/>
                        <a14:backgroundMark x1="40505" y1="92364" x2="40505" y2="92364"/>
                        <a14:backgroundMark x1="40372" y1="92364" x2="40372" y2="92364"/>
                        <a14:backgroundMark x1="49270" y1="88727" x2="49270" y2="88727"/>
                        <a14:backgroundMark x1="49137" y1="88364" x2="49137" y2="88364"/>
                        <a14:backgroundMark x1="49402" y1="88364" x2="49535" y2="89091"/>
                        <a14:backgroundMark x1="49402" y1="89818" x2="49535" y2="86909"/>
                        <a14:backgroundMark x1="49535" y1="87273" x2="49535" y2="87273"/>
                        <a14:backgroundMark x1="49535" y1="86909" x2="49801" y2="86182"/>
                        <a14:backgroundMark x1="49535" y1="86545" x2="49535" y2="86545"/>
                        <a14:backgroundMark x1="49535" y1="85818" x2="49535" y2="85818"/>
                        <a14:backgroundMark x1="49668" y1="85818" x2="49668" y2="85818"/>
                        <a14:backgroundMark x1="49801" y1="84727" x2="49801" y2="84727"/>
                        <a14:backgroundMark x1="49668" y1="84364" x2="49668" y2="84364"/>
                        <a14:backgroundMark x1="49668" y1="84727" x2="49668" y2="84727"/>
                        <a14:backgroundMark x1="49535" y1="84727" x2="49535" y2="84727"/>
                        <a14:backgroundMark x1="49004" y1="88364" x2="49004" y2="88364"/>
                        <a14:backgroundMark x1="49535" y1="86545" x2="49535" y2="86545"/>
                        <a14:backgroundMark x1="49004" y1="86909" x2="49004" y2="86909"/>
                        <a14:backgroundMark x1="49270" y1="86909" x2="49402" y2="86909"/>
                        <a14:backgroundMark x1="49402" y1="87273" x2="49402" y2="87273"/>
                        <a14:backgroundMark x1="49137" y1="88364" x2="49137" y2="88364"/>
                        <a14:backgroundMark x1="49004" y1="88364" x2="49004" y2="88364"/>
                        <a14:backgroundMark x1="49004" y1="89455" x2="49004" y2="89455"/>
                        <a14:backgroundMark x1="49004" y1="90182" x2="49004" y2="90182"/>
                        <a14:backgroundMark x1="49402" y1="89455" x2="49402" y2="89455"/>
                        <a14:backgroundMark x1="49402" y1="89818" x2="49402" y2="89818"/>
                        <a14:backgroundMark x1="49270" y1="90182" x2="49270" y2="90182"/>
                        <a14:backgroundMark x1="49270" y1="90545" x2="49270" y2="90545"/>
                        <a14:backgroundMark x1="49137" y1="90909" x2="49137" y2="90909"/>
                        <a14:backgroundMark x1="49137" y1="90909" x2="49137" y2="90909"/>
                        <a14:backgroundMark x1="49402" y1="90909" x2="49402" y2="90909"/>
                        <a14:backgroundMark x1="49270" y1="91273" x2="49270" y2="91273"/>
                        <a14:backgroundMark x1="49270" y1="91636" x2="49270" y2="91636"/>
                        <a14:backgroundMark x1="49004" y1="90909" x2="49004" y2="90909"/>
                        <a14:backgroundMark x1="49004" y1="90909" x2="49004" y2="90909"/>
                        <a14:backgroundMark x1="49137" y1="90909" x2="49137" y2="90909"/>
                        <a14:backgroundMark x1="49137" y1="90909" x2="49137" y2="90909"/>
                        <a14:backgroundMark x1="49137" y1="91273" x2="49137" y2="91273"/>
                        <a14:backgroundMark x1="49270" y1="91636" x2="49270" y2="91636"/>
                        <a14:backgroundMark x1="49270" y1="90909" x2="49270" y2="90909"/>
                        <a14:backgroundMark x1="49535" y1="91636" x2="49535" y2="91636"/>
                        <a14:backgroundMark x1="49535" y1="91636" x2="49535" y2="91636"/>
                        <a14:backgroundMark x1="49535" y1="92000" x2="49535" y2="92000"/>
                        <a14:backgroundMark x1="69721" y1="92727" x2="69721" y2="92727"/>
                        <a14:backgroundMark x1="69987" y1="85818" x2="69987" y2="85818"/>
                        <a14:backgroundMark x1="87915" y1="90909" x2="87915" y2="90909"/>
                        <a14:backgroundMark x1="93227" y1="89091" x2="93227" y2="8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79946"/>
          <a:stretch/>
        </p:blipFill>
        <p:spPr>
          <a:xfrm>
            <a:off x="394993" y="84462"/>
            <a:ext cx="1849976" cy="165464"/>
          </a:xfrm>
          <a:prstGeom prst="rect">
            <a:avLst/>
          </a:prstGeom>
        </p:spPr>
      </p:pic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0F75DA17-06D9-4C09-950C-427845830BF4}"/>
              </a:ext>
            </a:extLst>
          </p:cNvPr>
          <p:cNvCxnSpPr>
            <a:cxnSpLocks/>
          </p:cNvCxnSpPr>
          <p:nvPr userDrawn="1"/>
        </p:nvCxnSpPr>
        <p:spPr>
          <a:xfrm>
            <a:off x="0" y="332657"/>
            <a:ext cx="12192000" cy="0"/>
          </a:xfrm>
          <a:prstGeom prst="line">
            <a:avLst/>
          </a:prstGeom>
          <a:ln w="9525">
            <a:solidFill>
              <a:srgbClr val="FFC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E25E36-EF0C-46FA-AE4E-CB15FA3DA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5544" y="72066"/>
            <a:ext cx="542925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2479-42A9-452C-91E5-D4CEDF76D60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E1F84E-22CE-4E5A-BF41-A2402101B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4312" y="69057"/>
            <a:ext cx="4143375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B8E3CD-746F-402D-8DD6-7A297CD53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1144" y="70689"/>
            <a:ext cx="914400" cy="196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9020E0EA-BA97-4A18-976F-2E161CD08072}"/>
              </a:ext>
            </a:extLst>
          </p:cNvPr>
          <p:cNvCxnSpPr/>
          <p:nvPr userDrawn="1"/>
        </p:nvCxnSpPr>
        <p:spPr>
          <a:xfrm>
            <a:off x="838200" y="1237553"/>
            <a:ext cx="10515600" cy="0"/>
          </a:xfrm>
          <a:prstGeom prst="line">
            <a:avLst/>
          </a:prstGeom>
          <a:ln>
            <a:solidFill>
              <a:srgbClr val="2587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68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861" y="392885"/>
            <a:ext cx="9386953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96" y="1549400"/>
            <a:ext cx="937381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9952" y="452085"/>
            <a:ext cx="1012956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r>
              <a:rPr lang="da-DK"/>
              <a:t>03.06.2019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2909" y="452085"/>
            <a:ext cx="2461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264A361-DC71-4E47-BAD5-EE21B2B0F90E}"/>
              </a:ext>
            </a:extLst>
          </p:cNvPr>
          <p:cNvSpPr txBox="1">
            <a:spLocks/>
          </p:cNvSpPr>
          <p:nvPr userDrawn="1"/>
        </p:nvSpPr>
        <p:spPr>
          <a:xfrm>
            <a:off x="568690" y="5957948"/>
            <a:ext cx="7395404" cy="70416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52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200" dirty="0">
                <a:solidFill>
                  <a:schemeClr val="bg1"/>
                </a:solidFill>
              </a:rPr>
              <a:t>DPI</a:t>
            </a:r>
          </a:p>
        </p:txBody>
      </p:sp>
    </p:spTree>
    <p:extLst>
      <p:ext uri="{BB962C8B-B14F-4D97-AF65-F5344CB8AC3E}">
        <p14:creationId xmlns:p14="http://schemas.microsoft.com/office/powerpoint/2010/main" val="332548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20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6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B1517251-666F-4636-A987-2EC052EF61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BFF7971-B8AA-4091-A2D2-AE27B74624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75199-3C09-4812-A524-8148BE8D2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866A8-04E4-4EEA-8CA8-2AD22CB33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624AA-FCBB-47E3-9D7F-BB0F88C5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1FEE061-76C6-4B3F-A4D0-F12642FC9E07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3079" name="Picture 2" descr="image003">
            <a:extLst>
              <a:ext uri="{FF2B5EF4-FFF2-40B4-BE49-F238E27FC236}">
                <a16:creationId xmlns:a16="http://schemas.microsoft.com/office/drawing/2014/main" id="{43226057-4546-4B24-B97A-4DE3CB7BE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15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F6314BBD-C9D2-4D58-ABF2-509D1EA06C90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2842A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endParaRPr lang="da-DK" dirty="0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F9357D9-3862-4436-A2C9-BF3F33E5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710"/>
            <a:ext cx="10515600" cy="6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A9B27D-58C7-46A9-B523-B1FEB2B3C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7607"/>
            <a:ext cx="10515600" cy="4539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3767DDD-DE90-4964-9353-4CFCCB9F0FE3}"/>
              </a:ext>
            </a:extLst>
          </p:cNvPr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FFC000"/>
          </a:solidFill>
          <a:ln w="15875" cap="flat" cmpd="sng" algn="ctr">
            <a:noFill/>
            <a:prstDash val="solid"/>
          </a:ln>
          <a:effectLst/>
        </p:spPr>
      </p:sp>
      <p:pic>
        <p:nvPicPr>
          <p:cNvPr id="11" name="Billede 10" descr="Et billede, der indeholder clipart&#10;&#10;Beskrivelse, der er oprettet med meget høj sikkerhed">
            <a:extLst>
              <a:ext uri="{FF2B5EF4-FFF2-40B4-BE49-F238E27FC236}">
                <a16:creationId xmlns:a16="http://schemas.microsoft.com/office/drawing/2014/main" id="{94F31E37-42A7-4B42-8E0F-8908FE95F12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446" y="5350384"/>
            <a:ext cx="2289048" cy="90525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952092-10B1-409B-943A-53A278CBE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6E3EB795-ADB3-43E2-B8FE-B9F93C9F845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76B962-2A50-4130-A939-CF096881B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923F664-3CD2-4FF0-8DA9-58D41DF0A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554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D893843-6C79-4311-9BD5-9AFB05C7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7945C7D-CADF-4BEA-8F4B-29A75709D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F87626-0528-4632-BA17-BA468D478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865A2A-E117-475E-A22F-515145DD3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AF7FB5-7AB7-4648-84AD-230966BB3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7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6821913-EFE7-4FE0-AB7B-6CE9F426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26E5CEE-F2FB-4B58-96D5-2F092D4BF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4ADA72-2A62-4160-90EC-B17483BE2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DB42EA-8CFB-4569-A5FF-1E27A3ADB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9DF3539-FDFF-4F86-88EF-E17A57AD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646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0F030-2F78-40BF-9B24-B63C43A03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7192E27-CAE4-4293-905C-D365E3C18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 descr="Et billede, der indeholder vand, udendørs, båd, krop&#10;&#10;Automatisk genereret beskrivelse">
            <a:extLst>
              <a:ext uri="{FF2B5EF4-FFF2-40B4-BE49-F238E27FC236}">
                <a16:creationId xmlns:a16="http://schemas.microsoft.com/office/drawing/2014/main" id="{ADB65A55-6B15-4744-A96A-AABCC7FB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Billedresultat for vektor danmark">
            <a:extLst>
              <a:ext uri="{FF2B5EF4-FFF2-40B4-BE49-F238E27FC236}">
                <a16:creationId xmlns:a16="http://schemas.microsoft.com/office/drawing/2014/main" id="{6DE05DB5-C2AD-4DA1-A4D9-FFF4CBA56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1" y="142643"/>
            <a:ext cx="3807192" cy="291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lledresultat for china map vector">
            <a:extLst>
              <a:ext uri="{FF2B5EF4-FFF2-40B4-BE49-F238E27FC236}">
                <a16:creationId xmlns:a16="http://schemas.microsoft.com/office/drawing/2014/main" id="{6B91E22B-FA10-415D-982B-EE6246C89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4" b="88113" l="1500" r="96600">
                        <a14:foregroundMark x1="5400" y1="44363" x2="5400" y2="44363"/>
                        <a14:foregroundMark x1="1500" y1="42279" x2="1500" y2="42279"/>
                        <a14:foregroundMark x1="80500" y1="3676" x2="80500" y2="3676"/>
                        <a14:foregroundMark x1="91800" y1="17157" x2="91800" y2="17157"/>
                        <a14:foregroundMark x1="96600" y1="20466" x2="96600" y2="20466"/>
                        <a14:foregroundMark x1="44400" y1="81740" x2="44400" y2="81740"/>
                        <a14:foregroundMark x1="61500" y1="82843" x2="61500" y2="82843"/>
                        <a14:foregroundMark x1="45600" y1="83211" x2="45600" y2="83211"/>
                        <a14:foregroundMark x1="60100" y1="83456" x2="60100" y2="83456"/>
                        <a14:foregroundMark x1="58800" y1="88113" x2="58800" y2="88113"/>
                        <a14:foregroundMark x1="78000" y1="78922" x2="78000" y2="78922"/>
                        <a14:foregroundMark x1="76500" y1="63725" x2="76500" y2="63725"/>
                        <a14:foregroundMark x1="76700" y1="63603" x2="76700" y2="63603"/>
                        <a14:foregroundMark x1="76700" y1="63848" x2="76700" y2="63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/>
        </p:blipFill>
        <p:spPr bwMode="auto">
          <a:xfrm>
            <a:off x="7784855" y="3255962"/>
            <a:ext cx="4011614" cy="29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Kombinationstegning: figur 10">
            <a:extLst>
              <a:ext uri="{FF2B5EF4-FFF2-40B4-BE49-F238E27FC236}">
                <a16:creationId xmlns:a16="http://schemas.microsoft.com/office/drawing/2014/main" id="{020FD020-9E13-4D33-92F2-DA1BBBFE8394}"/>
              </a:ext>
            </a:extLst>
          </p:cNvPr>
          <p:cNvSpPr/>
          <p:nvPr/>
        </p:nvSpPr>
        <p:spPr>
          <a:xfrm>
            <a:off x="5971430" y="4786685"/>
            <a:ext cx="5502532" cy="1774645"/>
          </a:xfrm>
          <a:custGeom>
            <a:avLst/>
            <a:gdLst>
              <a:gd name="connsiteX0" fmla="*/ 0 w 5384583"/>
              <a:gd name="connsiteY0" fmla="*/ 0 h 1848653"/>
              <a:gd name="connsiteX1" fmla="*/ 633047 w 5384583"/>
              <a:gd name="connsiteY1" fmla="*/ 931985 h 1848653"/>
              <a:gd name="connsiteX2" fmla="*/ 2576147 w 5384583"/>
              <a:gd name="connsiteY2" fmla="*/ 1749669 h 1848653"/>
              <a:gd name="connsiteX3" fmla="*/ 4237893 w 5384583"/>
              <a:gd name="connsiteY3" fmla="*/ 1811215 h 1848653"/>
              <a:gd name="connsiteX4" fmla="*/ 5240216 w 5384583"/>
              <a:gd name="connsiteY4" fmla="*/ 1538654 h 1848653"/>
              <a:gd name="connsiteX5" fmla="*/ 5345724 w 5384583"/>
              <a:gd name="connsiteY5" fmla="*/ 967154 h 1848653"/>
              <a:gd name="connsiteX6" fmla="*/ 4923693 w 5384583"/>
              <a:gd name="connsiteY6" fmla="*/ 606669 h 1848653"/>
              <a:gd name="connsiteX7" fmla="*/ 4914900 w 5384583"/>
              <a:gd name="connsiteY7" fmla="*/ 606669 h 1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4583" h="1848653">
                <a:moveTo>
                  <a:pt x="0" y="0"/>
                </a:moveTo>
                <a:cubicBezTo>
                  <a:pt x="101844" y="320187"/>
                  <a:pt x="203689" y="640374"/>
                  <a:pt x="633047" y="931985"/>
                </a:cubicBezTo>
                <a:cubicBezTo>
                  <a:pt x="1062405" y="1223596"/>
                  <a:pt x="1975339" y="1603131"/>
                  <a:pt x="2576147" y="1749669"/>
                </a:cubicBezTo>
                <a:cubicBezTo>
                  <a:pt x="3176955" y="1896207"/>
                  <a:pt x="3793882" y="1846384"/>
                  <a:pt x="4237893" y="1811215"/>
                </a:cubicBezTo>
                <a:cubicBezTo>
                  <a:pt x="4681904" y="1776046"/>
                  <a:pt x="5055578" y="1679331"/>
                  <a:pt x="5240216" y="1538654"/>
                </a:cubicBezTo>
                <a:cubicBezTo>
                  <a:pt x="5424854" y="1397977"/>
                  <a:pt x="5398478" y="1122485"/>
                  <a:pt x="5345724" y="967154"/>
                </a:cubicBezTo>
                <a:cubicBezTo>
                  <a:pt x="5292970" y="811823"/>
                  <a:pt x="4995497" y="666750"/>
                  <a:pt x="4923693" y="606669"/>
                </a:cubicBezTo>
                <a:cubicBezTo>
                  <a:pt x="4851889" y="546588"/>
                  <a:pt x="4883394" y="576628"/>
                  <a:pt x="4914900" y="606669"/>
                </a:cubicBezTo>
              </a:path>
            </a:pathLst>
          </a:custGeom>
          <a:ln w="38100" cap="flat" cmpd="sng" algn="ctr">
            <a:solidFill>
              <a:schemeClr val="accent3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 descr="Et billede, der indeholder objekt, ur&#10;&#10;Automatisk genereret beskrivelse">
            <a:extLst>
              <a:ext uri="{FF2B5EF4-FFF2-40B4-BE49-F238E27FC236}">
                <a16:creationId xmlns:a16="http://schemas.microsoft.com/office/drawing/2014/main" id="{D6DD516A-EAF2-4B91-916C-57F4508533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" y="5549368"/>
            <a:ext cx="2598494" cy="1023157"/>
          </a:xfrm>
          <a:prstGeom prst="rect">
            <a:avLst/>
          </a:prstGeom>
        </p:spPr>
      </p:pic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F83CD071-0A14-4029-9979-252CF4608F70}"/>
              </a:ext>
            </a:extLst>
          </p:cNvPr>
          <p:cNvSpPr/>
          <p:nvPr/>
        </p:nvSpPr>
        <p:spPr>
          <a:xfrm>
            <a:off x="1931775" y="2504661"/>
            <a:ext cx="3013936" cy="1138538"/>
          </a:xfrm>
          <a:custGeom>
            <a:avLst/>
            <a:gdLst>
              <a:gd name="connsiteX0" fmla="*/ 501324 w 3013936"/>
              <a:gd name="connsiteY0" fmla="*/ 31805 h 1138538"/>
              <a:gd name="connsiteX1" fmla="*/ 270736 w 3013936"/>
              <a:gd name="connsiteY1" fmla="*/ 0 h 1138538"/>
              <a:gd name="connsiteX2" fmla="*/ 111710 w 3013936"/>
              <a:gd name="connsiteY2" fmla="*/ 31805 h 1138538"/>
              <a:gd name="connsiteX3" fmla="*/ 48100 w 3013936"/>
              <a:gd name="connsiteY3" fmla="*/ 174929 h 1138538"/>
              <a:gd name="connsiteX4" fmla="*/ 392 w 3013936"/>
              <a:gd name="connsiteY4" fmla="*/ 373711 h 1138538"/>
              <a:gd name="connsiteX5" fmla="*/ 48100 w 3013936"/>
              <a:gd name="connsiteY5" fmla="*/ 596348 h 1138538"/>
              <a:gd name="connsiteX6" fmla="*/ 334347 w 3013936"/>
              <a:gd name="connsiteY6" fmla="*/ 874643 h 1138538"/>
              <a:gd name="connsiteX7" fmla="*/ 1010208 w 3013936"/>
              <a:gd name="connsiteY7" fmla="*/ 1041621 h 1138538"/>
              <a:gd name="connsiteX8" fmla="*/ 1582702 w 3013936"/>
              <a:gd name="connsiteY8" fmla="*/ 1065475 h 1138538"/>
              <a:gd name="connsiteX9" fmla="*/ 2719738 w 3013936"/>
              <a:gd name="connsiteY9" fmla="*/ 1129085 h 1138538"/>
              <a:gd name="connsiteX10" fmla="*/ 3013936 w 3013936"/>
              <a:gd name="connsiteY10" fmla="*/ 1137036 h 113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13936" h="1138538">
                <a:moveTo>
                  <a:pt x="501324" y="31805"/>
                </a:moveTo>
                <a:cubicBezTo>
                  <a:pt x="418498" y="15902"/>
                  <a:pt x="335672" y="0"/>
                  <a:pt x="270736" y="0"/>
                </a:cubicBezTo>
                <a:cubicBezTo>
                  <a:pt x="205800" y="0"/>
                  <a:pt x="148816" y="2650"/>
                  <a:pt x="111710" y="31805"/>
                </a:cubicBezTo>
                <a:cubicBezTo>
                  <a:pt x="74604" y="60960"/>
                  <a:pt x="66653" y="117945"/>
                  <a:pt x="48100" y="174929"/>
                </a:cubicBezTo>
                <a:cubicBezTo>
                  <a:pt x="29547" y="231913"/>
                  <a:pt x="392" y="303475"/>
                  <a:pt x="392" y="373711"/>
                </a:cubicBezTo>
                <a:cubicBezTo>
                  <a:pt x="392" y="443947"/>
                  <a:pt x="-7559" y="512859"/>
                  <a:pt x="48100" y="596348"/>
                </a:cubicBezTo>
                <a:cubicBezTo>
                  <a:pt x="103759" y="679837"/>
                  <a:pt x="173996" y="800431"/>
                  <a:pt x="334347" y="874643"/>
                </a:cubicBezTo>
                <a:cubicBezTo>
                  <a:pt x="494698" y="948855"/>
                  <a:pt x="802149" y="1009816"/>
                  <a:pt x="1010208" y="1041621"/>
                </a:cubicBezTo>
                <a:cubicBezTo>
                  <a:pt x="1218267" y="1073426"/>
                  <a:pt x="1582702" y="1065475"/>
                  <a:pt x="1582702" y="1065475"/>
                </a:cubicBezTo>
                <a:lnTo>
                  <a:pt x="2719738" y="1129085"/>
                </a:lnTo>
                <a:cubicBezTo>
                  <a:pt x="2958277" y="1141012"/>
                  <a:pt x="2986106" y="1139024"/>
                  <a:pt x="3013936" y="1137036"/>
                </a:cubicBezTo>
              </a:path>
            </a:pathLst>
          </a:custGeom>
          <a:ln w="19050" cap="flat" cmpd="sng" algn="ctr">
            <a:solidFill>
              <a:schemeClr val="accent3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Kombinationstegning: figur 15">
            <a:extLst>
              <a:ext uri="{FF2B5EF4-FFF2-40B4-BE49-F238E27FC236}">
                <a16:creationId xmlns:a16="http://schemas.microsoft.com/office/drawing/2014/main" id="{E1D17649-7021-4104-B657-79EEB2190D6A}"/>
              </a:ext>
            </a:extLst>
          </p:cNvPr>
          <p:cNvSpPr/>
          <p:nvPr/>
        </p:nvSpPr>
        <p:spPr>
          <a:xfrm>
            <a:off x="1598212" y="1540324"/>
            <a:ext cx="3323645" cy="2093422"/>
          </a:xfrm>
          <a:custGeom>
            <a:avLst/>
            <a:gdLst>
              <a:gd name="connsiteX0" fmla="*/ 0 w 3323645"/>
              <a:gd name="connsiteY0" fmla="*/ 49937 h 2093422"/>
              <a:gd name="connsiteX1" fmla="*/ 103367 w 3323645"/>
              <a:gd name="connsiteY1" fmla="*/ 153304 h 2093422"/>
              <a:gd name="connsiteX2" fmla="*/ 326004 w 3323645"/>
              <a:gd name="connsiteY2" fmla="*/ 161255 h 2093422"/>
              <a:gd name="connsiteX3" fmla="*/ 596348 w 3323645"/>
              <a:gd name="connsiteY3" fmla="*/ 105596 h 2093422"/>
              <a:gd name="connsiteX4" fmla="*/ 850790 w 3323645"/>
              <a:gd name="connsiteY4" fmla="*/ 26083 h 2093422"/>
              <a:gd name="connsiteX5" fmla="*/ 1017767 w 3323645"/>
              <a:gd name="connsiteY5" fmla="*/ 2229 h 2093422"/>
              <a:gd name="connsiteX6" fmla="*/ 1248355 w 3323645"/>
              <a:gd name="connsiteY6" fmla="*/ 73791 h 2093422"/>
              <a:gd name="connsiteX7" fmla="*/ 1470991 w 3323645"/>
              <a:gd name="connsiteY7" fmla="*/ 352086 h 2093422"/>
              <a:gd name="connsiteX8" fmla="*/ 1630018 w 3323645"/>
              <a:gd name="connsiteY8" fmla="*/ 773506 h 2093422"/>
              <a:gd name="connsiteX9" fmla="*/ 1773141 w 3323645"/>
              <a:gd name="connsiteY9" fmla="*/ 1115412 h 2093422"/>
              <a:gd name="connsiteX10" fmla="*/ 1963972 w 3323645"/>
              <a:gd name="connsiteY10" fmla="*/ 1345999 h 2093422"/>
              <a:gd name="connsiteX11" fmla="*/ 2433099 w 3323645"/>
              <a:gd name="connsiteY11" fmla="*/ 1687906 h 2093422"/>
              <a:gd name="connsiteX12" fmla="*/ 2894275 w 3323645"/>
              <a:gd name="connsiteY12" fmla="*/ 1910542 h 2093422"/>
              <a:gd name="connsiteX13" fmla="*/ 3323645 w 3323645"/>
              <a:gd name="connsiteY13" fmla="*/ 2093422 h 209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23645" h="2093422">
                <a:moveTo>
                  <a:pt x="0" y="49937"/>
                </a:moveTo>
                <a:cubicBezTo>
                  <a:pt x="24516" y="92344"/>
                  <a:pt x="49033" y="134751"/>
                  <a:pt x="103367" y="153304"/>
                </a:cubicBezTo>
                <a:cubicBezTo>
                  <a:pt x="157701" y="171857"/>
                  <a:pt x="243841" y="169206"/>
                  <a:pt x="326004" y="161255"/>
                </a:cubicBezTo>
                <a:cubicBezTo>
                  <a:pt x="408167" y="153304"/>
                  <a:pt x="508884" y="128125"/>
                  <a:pt x="596348" y="105596"/>
                </a:cubicBezTo>
                <a:cubicBezTo>
                  <a:pt x="683812" y="83067"/>
                  <a:pt x="780554" y="43311"/>
                  <a:pt x="850790" y="26083"/>
                </a:cubicBezTo>
                <a:cubicBezTo>
                  <a:pt x="921026" y="8855"/>
                  <a:pt x="951506" y="-5722"/>
                  <a:pt x="1017767" y="2229"/>
                </a:cubicBezTo>
                <a:cubicBezTo>
                  <a:pt x="1084028" y="10180"/>
                  <a:pt x="1172818" y="15481"/>
                  <a:pt x="1248355" y="73791"/>
                </a:cubicBezTo>
                <a:cubicBezTo>
                  <a:pt x="1323892" y="132101"/>
                  <a:pt x="1407381" y="235467"/>
                  <a:pt x="1470991" y="352086"/>
                </a:cubicBezTo>
                <a:cubicBezTo>
                  <a:pt x="1534602" y="468705"/>
                  <a:pt x="1579660" y="646285"/>
                  <a:pt x="1630018" y="773506"/>
                </a:cubicBezTo>
                <a:cubicBezTo>
                  <a:pt x="1680376" y="900727"/>
                  <a:pt x="1717482" y="1019997"/>
                  <a:pt x="1773141" y="1115412"/>
                </a:cubicBezTo>
                <a:cubicBezTo>
                  <a:pt x="1828800" y="1210827"/>
                  <a:pt x="1853979" y="1250583"/>
                  <a:pt x="1963972" y="1345999"/>
                </a:cubicBezTo>
                <a:cubicBezTo>
                  <a:pt x="2073965" y="1441415"/>
                  <a:pt x="2278049" y="1593816"/>
                  <a:pt x="2433099" y="1687906"/>
                </a:cubicBezTo>
                <a:cubicBezTo>
                  <a:pt x="2588150" y="1781997"/>
                  <a:pt x="2745851" y="1842956"/>
                  <a:pt x="2894275" y="1910542"/>
                </a:cubicBezTo>
                <a:cubicBezTo>
                  <a:pt x="3042699" y="1978128"/>
                  <a:pt x="3183172" y="2035775"/>
                  <a:pt x="3323645" y="2093422"/>
                </a:cubicBezTo>
              </a:path>
            </a:pathLst>
          </a:custGeom>
          <a:ln w="19050" cap="flat" cmpd="sng" algn="ctr">
            <a:solidFill>
              <a:schemeClr val="accent3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Kombinationstegning: figur 16">
            <a:extLst>
              <a:ext uri="{FF2B5EF4-FFF2-40B4-BE49-F238E27FC236}">
                <a16:creationId xmlns:a16="http://schemas.microsoft.com/office/drawing/2014/main" id="{705EFDCF-4F3C-470A-8A5E-A9FDC77A9264}"/>
              </a:ext>
            </a:extLst>
          </p:cNvPr>
          <p:cNvSpPr/>
          <p:nvPr/>
        </p:nvSpPr>
        <p:spPr>
          <a:xfrm>
            <a:off x="1849661" y="1978677"/>
            <a:ext cx="3064245" cy="1666035"/>
          </a:xfrm>
          <a:custGeom>
            <a:avLst/>
            <a:gdLst>
              <a:gd name="connsiteX0" fmla="*/ 154068 w 3064245"/>
              <a:gd name="connsiteY0" fmla="*/ 1198 h 1666035"/>
              <a:gd name="connsiteX1" fmla="*/ 2993 w 3064245"/>
              <a:gd name="connsiteY1" fmla="*/ 17100 h 1666035"/>
              <a:gd name="connsiteX2" fmla="*/ 58652 w 3064245"/>
              <a:gd name="connsiteY2" fmla="*/ 120467 h 1666035"/>
              <a:gd name="connsiteX3" fmla="*/ 122262 w 3064245"/>
              <a:gd name="connsiteY3" fmla="*/ 231786 h 1666035"/>
              <a:gd name="connsiteX4" fmla="*/ 146116 w 3064245"/>
              <a:gd name="connsiteY4" fmla="*/ 430568 h 1666035"/>
              <a:gd name="connsiteX5" fmla="*/ 162019 w 3064245"/>
              <a:gd name="connsiteY5" fmla="*/ 549838 h 1666035"/>
              <a:gd name="connsiteX6" fmla="*/ 50701 w 3064245"/>
              <a:gd name="connsiteY6" fmla="*/ 780426 h 1666035"/>
              <a:gd name="connsiteX7" fmla="*/ 26847 w 3064245"/>
              <a:gd name="connsiteY7" fmla="*/ 1026916 h 1666035"/>
              <a:gd name="connsiteX8" fmla="*/ 201776 w 3064245"/>
              <a:gd name="connsiteY8" fmla="*/ 1352920 h 1666035"/>
              <a:gd name="connsiteX9" fmla="*/ 519828 w 3064245"/>
              <a:gd name="connsiteY9" fmla="*/ 1551702 h 1666035"/>
              <a:gd name="connsiteX10" fmla="*/ 1267250 w 3064245"/>
              <a:gd name="connsiteY10" fmla="*/ 1655069 h 1666035"/>
              <a:gd name="connsiteX11" fmla="*/ 1943111 w 3064245"/>
              <a:gd name="connsiteY11" fmla="*/ 1663020 h 1666035"/>
              <a:gd name="connsiteX12" fmla="*/ 3064245 w 3064245"/>
              <a:gd name="connsiteY12" fmla="*/ 1663020 h 166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64245" h="1666035">
                <a:moveTo>
                  <a:pt x="154068" y="1198"/>
                </a:moveTo>
                <a:cubicBezTo>
                  <a:pt x="86482" y="-790"/>
                  <a:pt x="18896" y="-2778"/>
                  <a:pt x="2993" y="17100"/>
                </a:cubicBezTo>
                <a:cubicBezTo>
                  <a:pt x="-12910" y="36978"/>
                  <a:pt x="38774" y="84686"/>
                  <a:pt x="58652" y="120467"/>
                </a:cubicBezTo>
                <a:cubicBezTo>
                  <a:pt x="78530" y="156248"/>
                  <a:pt x="107685" y="180102"/>
                  <a:pt x="122262" y="231786"/>
                </a:cubicBezTo>
                <a:cubicBezTo>
                  <a:pt x="136839" y="283470"/>
                  <a:pt x="139490" y="377559"/>
                  <a:pt x="146116" y="430568"/>
                </a:cubicBezTo>
                <a:cubicBezTo>
                  <a:pt x="152742" y="483577"/>
                  <a:pt x="177921" y="491528"/>
                  <a:pt x="162019" y="549838"/>
                </a:cubicBezTo>
                <a:cubicBezTo>
                  <a:pt x="146117" y="608148"/>
                  <a:pt x="73230" y="700913"/>
                  <a:pt x="50701" y="780426"/>
                </a:cubicBezTo>
                <a:cubicBezTo>
                  <a:pt x="28172" y="859939"/>
                  <a:pt x="1668" y="931500"/>
                  <a:pt x="26847" y="1026916"/>
                </a:cubicBezTo>
                <a:cubicBezTo>
                  <a:pt x="52026" y="1122332"/>
                  <a:pt x="119613" y="1265456"/>
                  <a:pt x="201776" y="1352920"/>
                </a:cubicBezTo>
                <a:cubicBezTo>
                  <a:pt x="283939" y="1440384"/>
                  <a:pt x="342249" y="1501344"/>
                  <a:pt x="519828" y="1551702"/>
                </a:cubicBezTo>
                <a:cubicBezTo>
                  <a:pt x="697407" y="1602060"/>
                  <a:pt x="1030036" y="1636516"/>
                  <a:pt x="1267250" y="1655069"/>
                </a:cubicBezTo>
                <a:cubicBezTo>
                  <a:pt x="1504464" y="1673622"/>
                  <a:pt x="1943111" y="1663020"/>
                  <a:pt x="1943111" y="1663020"/>
                </a:cubicBezTo>
                <a:lnTo>
                  <a:pt x="3064245" y="1663020"/>
                </a:lnTo>
              </a:path>
            </a:pathLst>
          </a:custGeom>
          <a:ln w="19050" cap="flat" cmpd="sng" algn="ctr">
            <a:solidFill>
              <a:schemeClr val="accent3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Kombinationstegning: figur 17">
            <a:extLst>
              <a:ext uri="{FF2B5EF4-FFF2-40B4-BE49-F238E27FC236}">
                <a16:creationId xmlns:a16="http://schemas.microsoft.com/office/drawing/2014/main" id="{8C49C06C-973D-4EC9-A54E-00961B255042}"/>
              </a:ext>
            </a:extLst>
          </p:cNvPr>
          <p:cNvSpPr/>
          <p:nvPr/>
        </p:nvSpPr>
        <p:spPr>
          <a:xfrm>
            <a:off x="1381550" y="2091193"/>
            <a:ext cx="3524405" cy="1598212"/>
          </a:xfrm>
          <a:custGeom>
            <a:avLst/>
            <a:gdLst>
              <a:gd name="connsiteX0" fmla="*/ 17880 w 3524405"/>
              <a:gd name="connsiteY0" fmla="*/ 0 h 1598212"/>
              <a:gd name="connsiteX1" fmla="*/ 9928 w 3524405"/>
              <a:gd name="connsiteY1" fmla="*/ 71562 h 1598212"/>
              <a:gd name="connsiteX2" fmla="*/ 1977 w 3524405"/>
              <a:gd name="connsiteY2" fmla="*/ 190831 h 1598212"/>
              <a:gd name="connsiteX3" fmla="*/ 49685 w 3524405"/>
              <a:gd name="connsiteY3" fmla="*/ 302150 h 1598212"/>
              <a:gd name="connsiteX4" fmla="*/ 121247 w 3524405"/>
              <a:gd name="connsiteY4" fmla="*/ 492981 h 1598212"/>
              <a:gd name="connsiteX5" fmla="*/ 240516 w 3524405"/>
              <a:gd name="connsiteY5" fmla="*/ 628153 h 1598212"/>
              <a:gd name="connsiteX6" fmla="*/ 304127 w 3524405"/>
              <a:gd name="connsiteY6" fmla="*/ 906449 h 1598212"/>
              <a:gd name="connsiteX7" fmla="*/ 407493 w 3524405"/>
              <a:gd name="connsiteY7" fmla="*/ 1129085 h 1598212"/>
              <a:gd name="connsiteX8" fmla="*/ 606276 w 3524405"/>
              <a:gd name="connsiteY8" fmla="*/ 1367624 h 1598212"/>
              <a:gd name="connsiteX9" fmla="*/ 797107 w 3524405"/>
              <a:gd name="connsiteY9" fmla="*/ 1486894 h 1598212"/>
              <a:gd name="connsiteX10" fmla="*/ 1067452 w 3524405"/>
              <a:gd name="connsiteY10" fmla="*/ 1550504 h 1598212"/>
              <a:gd name="connsiteX11" fmla="*/ 1568384 w 3524405"/>
              <a:gd name="connsiteY11" fmla="*/ 1598212 h 1598212"/>
              <a:gd name="connsiteX12" fmla="*/ 3524405 w 3524405"/>
              <a:gd name="connsiteY12" fmla="*/ 1550504 h 159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24405" h="1598212">
                <a:moveTo>
                  <a:pt x="17880" y="0"/>
                </a:moveTo>
                <a:cubicBezTo>
                  <a:pt x="15229" y="19878"/>
                  <a:pt x="12578" y="39757"/>
                  <a:pt x="9928" y="71562"/>
                </a:cubicBezTo>
                <a:cubicBezTo>
                  <a:pt x="7277" y="103367"/>
                  <a:pt x="-4649" y="152400"/>
                  <a:pt x="1977" y="190831"/>
                </a:cubicBezTo>
                <a:cubicBezTo>
                  <a:pt x="8603" y="229262"/>
                  <a:pt x="29807" y="251792"/>
                  <a:pt x="49685" y="302150"/>
                </a:cubicBezTo>
                <a:cubicBezTo>
                  <a:pt x="69563" y="352508"/>
                  <a:pt x="89442" y="438647"/>
                  <a:pt x="121247" y="492981"/>
                </a:cubicBezTo>
                <a:cubicBezTo>
                  <a:pt x="153052" y="547315"/>
                  <a:pt x="210036" y="559242"/>
                  <a:pt x="240516" y="628153"/>
                </a:cubicBezTo>
                <a:cubicBezTo>
                  <a:pt x="270996" y="697064"/>
                  <a:pt x="276297" y="822960"/>
                  <a:pt x="304127" y="906449"/>
                </a:cubicBezTo>
                <a:cubicBezTo>
                  <a:pt x="331957" y="989938"/>
                  <a:pt x="357135" y="1052222"/>
                  <a:pt x="407493" y="1129085"/>
                </a:cubicBezTo>
                <a:cubicBezTo>
                  <a:pt x="457851" y="1205948"/>
                  <a:pt x="541340" y="1307989"/>
                  <a:pt x="606276" y="1367624"/>
                </a:cubicBezTo>
                <a:cubicBezTo>
                  <a:pt x="671212" y="1427259"/>
                  <a:pt x="720244" y="1456414"/>
                  <a:pt x="797107" y="1486894"/>
                </a:cubicBezTo>
                <a:cubicBezTo>
                  <a:pt x="873970" y="1517374"/>
                  <a:pt x="938906" y="1531951"/>
                  <a:pt x="1067452" y="1550504"/>
                </a:cubicBezTo>
                <a:cubicBezTo>
                  <a:pt x="1195998" y="1569057"/>
                  <a:pt x="1158892" y="1598212"/>
                  <a:pt x="1568384" y="1598212"/>
                </a:cubicBezTo>
                <a:cubicBezTo>
                  <a:pt x="1977876" y="1598212"/>
                  <a:pt x="2751140" y="1574358"/>
                  <a:pt x="3524405" y="1550504"/>
                </a:cubicBezTo>
              </a:path>
            </a:pathLst>
          </a:custGeom>
          <a:ln w="19050" cap="flat" cmpd="sng" algn="ctr">
            <a:solidFill>
              <a:schemeClr val="accent3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C2166B7A-DFFB-4AB0-8B8F-449871A3CBC9}"/>
              </a:ext>
            </a:extLst>
          </p:cNvPr>
          <p:cNvSpPr/>
          <p:nvPr/>
        </p:nvSpPr>
        <p:spPr>
          <a:xfrm>
            <a:off x="8256081" y="653067"/>
            <a:ext cx="4011614" cy="553859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Danish Malting Barley</a:t>
            </a:r>
          </a:p>
        </p:txBody>
      </p:sp>
      <p:sp>
        <p:nvSpPr>
          <p:cNvPr id="32" name="Rektangel: afrundede hjørner 31">
            <a:extLst>
              <a:ext uri="{FF2B5EF4-FFF2-40B4-BE49-F238E27FC236}">
                <a16:creationId xmlns:a16="http://schemas.microsoft.com/office/drawing/2014/main" id="{5B9331A9-07D0-46F8-AF40-425C7D40E7ED}"/>
              </a:ext>
            </a:extLst>
          </p:cNvPr>
          <p:cNvSpPr/>
          <p:nvPr/>
        </p:nvSpPr>
        <p:spPr>
          <a:xfrm>
            <a:off x="8256081" y="1262135"/>
            <a:ext cx="4011614" cy="31993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Destination: China</a:t>
            </a:r>
          </a:p>
        </p:txBody>
      </p:sp>
    </p:spTree>
    <p:extLst>
      <p:ext uri="{BB962C8B-B14F-4D97-AF65-F5344CB8AC3E}">
        <p14:creationId xmlns:p14="http://schemas.microsoft.com/office/powerpoint/2010/main" val="1709128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C788B5-6551-44B1-8FAC-5B67A75A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a-DK"/>
          </a:p>
        </p:txBody>
      </p:sp>
      <p:pic>
        <p:nvPicPr>
          <p:cNvPr id="5" name="Pladsholder til indhold 4" descr="Et billede, der indeholder bord, indendørs, sidder, vase&#10;&#10;Automatisk genereret beskrivelse">
            <a:extLst>
              <a:ext uri="{FF2B5EF4-FFF2-40B4-BE49-F238E27FC236}">
                <a16:creationId xmlns:a16="http://schemas.microsoft.com/office/drawing/2014/main" id="{DAAEEE9F-8D7C-4ADD-A960-6DD77A275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6" r="839" b="3338"/>
          <a:stretch/>
        </p:blipFill>
        <p:spPr>
          <a:xfrm>
            <a:off x="0" y="0"/>
            <a:ext cx="12192000" cy="6898897"/>
          </a:xfr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F80506DE-46FD-4ABC-98C0-D1738B849292}"/>
              </a:ext>
            </a:extLst>
          </p:cNvPr>
          <p:cNvSpPr txBox="1"/>
          <p:nvPr/>
        </p:nvSpPr>
        <p:spPr>
          <a:xfrm>
            <a:off x="3871771" y="2603323"/>
            <a:ext cx="236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ABA48B"/>
                </a:solidFill>
              </a:rPr>
              <a:t>New export markets 0,5 million tons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FDF92710-6935-4445-9A95-65A37FB8CB0F}"/>
              </a:ext>
            </a:extLst>
          </p:cNvPr>
          <p:cNvSpPr txBox="1"/>
          <p:nvPr/>
        </p:nvSpPr>
        <p:spPr>
          <a:xfrm>
            <a:off x="3978872" y="4429849"/>
            <a:ext cx="2146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ABA48B"/>
                </a:solidFill>
              </a:rPr>
              <a:t>Average </a:t>
            </a:r>
          </a:p>
          <a:p>
            <a:pPr algn="ctr"/>
            <a:r>
              <a:rPr lang="en-US" sz="1400" b="1" dirty="0">
                <a:solidFill>
                  <a:srgbClr val="ABA48B"/>
                </a:solidFill>
              </a:rPr>
              <a:t>malting barley sales 1,5 million tons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0CEC0794-01BA-4656-9952-C211DCC8B163}"/>
              </a:ext>
            </a:extLst>
          </p:cNvPr>
          <p:cNvSpPr txBox="1"/>
          <p:nvPr/>
        </p:nvSpPr>
        <p:spPr>
          <a:xfrm>
            <a:off x="3925996" y="1524511"/>
            <a:ext cx="2246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ABA48B"/>
                </a:solidFill>
              </a:rPr>
              <a:t>Less optimal logistics</a:t>
            </a:r>
          </a:p>
          <a:p>
            <a:pPr algn="ctr"/>
            <a:r>
              <a:rPr lang="en-US" sz="1400" b="1" dirty="0">
                <a:solidFill>
                  <a:srgbClr val="ABA48B"/>
                </a:solidFill>
              </a:rPr>
              <a:t>0,8 million tons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B4CABA30-D0CA-4F67-B52E-85178185C63B}"/>
              </a:ext>
            </a:extLst>
          </p:cNvPr>
          <p:cNvSpPr txBox="1"/>
          <p:nvPr/>
        </p:nvSpPr>
        <p:spPr>
          <a:xfrm>
            <a:off x="1604199" y="1681637"/>
            <a:ext cx="208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ABA48B"/>
              </a:solidFill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47456A4-1EFF-4CA6-949B-C678ACA7342D}"/>
              </a:ext>
            </a:extLst>
          </p:cNvPr>
          <p:cNvSpPr txBox="1"/>
          <p:nvPr/>
        </p:nvSpPr>
        <p:spPr>
          <a:xfrm>
            <a:off x="0" y="-37254"/>
            <a:ext cx="7746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 err="1">
                <a:solidFill>
                  <a:srgbClr val="ABA48B"/>
                </a:solidFill>
                <a:latin typeface="Calibri Light (Overskrifter)"/>
              </a:rPr>
              <a:t>Production</a:t>
            </a:r>
            <a:r>
              <a:rPr lang="da-DK" sz="4800" b="1" dirty="0">
                <a:solidFill>
                  <a:srgbClr val="ABA48B"/>
                </a:solidFill>
                <a:latin typeface="Calibri Light (Overskrifter)"/>
              </a:rPr>
              <a:t> of </a:t>
            </a:r>
          </a:p>
          <a:p>
            <a:r>
              <a:rPr lang="da-DK" sz="4800" b="1" dirty="0">
                <a:solidFill>
                  <a:srgbClr val="ABA48B"/>
                </a:solidFill>
                <a:latin typeface="Calibri Light (Overskrifter)"/>
              </a:rPr>
              <a:t>spring </a:t>
            </a:r>
            <a:r>
              <a:rPr lang="da-DK" sz="4800" b="1" dirty="0" err="1">
                <a:solidFill>
                  <a:srgbClr val="ABA48B"/>
                </a:solidFill>
                <a:latin typeface="Calibri Light (Overskrifter)"/>
              </a:rPr>
              <a:t>barley</a:t>
            </a:r>
            <a:endParaRPr lang="da-DK" sz="4800" b="1" dirty="0">
              <a:solidFill>
                <a:srgbClr val="ABA48B"/>
              </a:solidFill>
              <a:latin typeface="Calibri Light (Overskrifter)"/>
            </a:endParaRP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E5A7AEC5-C60B-4D2B-A508-D480DDB52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05" t="26654" r="46311" b="29994"/>
          <a:stretch/>
        </p:blipFill>
        <p:spPr>
          <a:xfrm>
            <a:off x="8445812" y="707872"/>
            <a:ext cx="1028689" cy="5525148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632D6562-46B9-4229-832A-B6E59C44860A}"/>
              </a:ext>
            </a:extLst>
          </p:cNvPr>
          <p:cNvSpPr txBox="1"/>
          <p:nvPr/>
        </p:nvSpPr>
        <p:spPr>
          <a:xfrm>
            <a:off x="9310371" y="3208071"/>
            <a:ext cx="2207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48B"/>
                </a:solidFill>
              </a:rPr>
              <a:t>Total spring barley </a:t>
            </a:r>
          </a:p>
          <a:p>
            <a:pPr algn="ctr"/>
            <a:r>
              <a:rPr lang="en-US" sz="1600" b="1" dirty="0">
                <a:solidFill>
                  <a:srgbClr val="ABA48B"/>
                </a:solidFill>
              </a:rPr>
              <a:t>Production 3 </a:t>
            </a:r>
            <a:r>
              <a:rPr lang="en-US" sz="1600" b="1" dirty="0" err="1">
                <a:solidFill>
                  <a:srgbClr val="ABA48B"/>
                </a:solidFill>
              </a:rPr>
              <a:t>mio</a:t>
            </a:r>
            <a:r>
              <a:rPr lang="en-US" sz="1600" b="1" dirty="0">
                <a:solidFill>
                  <a:srgbClr val="ABA48B"/>
                </a:solidFill>
              </a:rPr>
              <a:t>. tons</a:t>
            </a: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957520C3-FE90-49DC-80A5-81BC1699D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05" t="26654" r="46311" b="29994"/>
          <a:stretch/>
        </p:blipFill>
        <p:spPr>
          <a:xfrm rot="10800000">
            <a:off x="5948402" y="3393583"/>
            <a:ext cx="568508" cy="2867677"/>
          </a:xfrm>
          <a:prstGeom prst="rect">
            <a:avLst/>
          </a:prstGeom>
        </p:spPr>
      </p:pic>
      <p:sp>
        <p:nvSpPr>
          <p:cNvPr id="37" name="Tekstfelt 36">
            <a:extLst>
              <a:ext uri="{FF2B5EF4-FFF2-40B4-BE49-F238E27FC236}">
                <a16:creationId xmlns:a16="http://schemas.microsoft.com/office/drawing/2014/main" id="{41793325-3193-42D0-A358-D3EB220A34A2}"/>
              </a:ext>
            </a:extLst>
          </p:cNvPr>
          <p:cNvSpPr txBox="1"/>
          <p:nvPr/>
        </p:nvSpPr>
        <p:spPr>
          <a:xfrm>
            <a:off x="4131013" y="769666"/>
            <a:ext cx="182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ABA48B"/>
                </a:solidFill>
              </a:rPr>
              <a:t>Feed barley varieties </a:t>
            </a:r>
          </a:p>
          <a:p>
            <a:pPr algn="ctr"/>
            <a:r>
              <a:rPr lang="en-US" sz="1400" b="1" dirty="0">
                <a:solidFill>
                  <a:srgbClr val="ABA48B"/>
                </a:solidFill>
              </a:rPr>
              <a:t>0,2 million tons</a:t>
            </a:r>
          </a:p>
        </p:txBody>
      </p:sp>
      <p:pic>
        <p:nvPicPr>
          <p:cNvPr id="38" name="Billede 37">
            <a:extLst>
              <a:ext uri="{FF2B5EF4-FFF2-40B4-BE49-F238E27FC236}">
                <a16:creationId xmlns:a16="http://schemas.microsoft.com/office/drawing/2014/main" id="{DF1B7B42-7D89-4DEE-A1ED-5C985B551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05" t="26654" r="46311" b="29994"/>
          <a:stretch/>
        </p:blipFill>
        <p:spPr>
          <a:xfrm rot="10618311">
            <a:off x="6151051" y="2272995"/>
            <a:ext cx="224292" cy="1131380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D7B4AA43-A85A-4DF9-B27D-8A278C5C9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05" t="26654" r="46311" b="29994"/>
          <a:stretch/>
        </p:blipFill>
        <p:spPr>
          <a:xfrm rot="10800000">
            <a:off x="6145744" y="1227733"/>
            <a:ext cx="223281" cy="1052290"/>
          </a:xfrm>
          <a:prstGeom prst="rect">
            <a:avLst/>
          </a:prstGeom>
        </p:spPr>
      </p:pic>
      <p:pic>
        <p:nvPicPr>
          <p:cNvPr id="40" name="Billede 39">
            <a:extLst>
              <a:ext uri="{FF2B5EF4-FFF2-40B4-BE49-F238E27FC236}">
                <a16:creationId xmlns:a16="http://schemas.microsoft.com/office/drawing/2014/main" id="{F2CD752E-1999-4793-B049-1F27E4173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05" t="26654" r="46311" b="29994"/>
          <a:stretch/>
        </p:blipFill>
        <p:spPr>
          <a:xfrm rot="10800000">
            <a:off x="6223880" y="789793"/>
            <a:ext cx="148615" cy="4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9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50550-E579-4EBA-92A6-1888E27B7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Danish </a:t>
            </a:r>
            <a:r>
              <a:rPr lang="da-DK" dirty="0" err="1"/>
              <a:t>malting</a:t>
            </a:r>
            <a:r>
              <a:rPr lang="da-DK" dirty="0"/>
              <a:t> </a:t>
            </a:r>
            <a:r>
              <a:rPr lang="da-DK" dirty="0" err="1"/>
              <a:t>barley</a:t>
            </a:r>
            <a:endParaRPr lang="da-DK" dirty="0"/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C97409BC-FE50-485E-A7B9-932AE983155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674636"/>
              </p:ext>
            </p:extLst>
          </p:nvPr>
        </p:nvGraphicFramePr>
        <p:xfrm>
          <a:off x="620485" y="1839867"/>
          <a:ext cx="539931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11C01FF-0C3C-4AF6-9FEA-9A5329EE8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8810" y="1654629"/>
            <a:ext cx="5085807" cy="4522334"/>
          </a:xfrm>
        </p:spPr>
        <p:txBody>
          <a:bodyPr>
            <a:normAutofit/>
          </a:bodyPr>
          <a:lstStyle/>
          <a:p>
            <a:r>
              <a:rPr lang="en-US" dirty="0"/>
              <a:t>Spring barley covers normally around 20 % of the crop rotation in Denmark</a:t>
            </a:r>
          </a:p>
          <a:p>
            <a:r>
              <a:rPr lang="en-US" dirty="0"/>
              <a:t>Average area with spring barley is 500.000 ha.</a:t>
            </a:r>
          </a:p>
          <a:p>
            <a:r>
              <a:rPr lang="en-US" dirty="0"/>
              <a:t>Yield level is around 6 – 6,5 t/ha</a:t>
            </a:r>
          </a:p>
          <a:p>
            <a:r>
              <a:rPr lang="da-DK" dirty="0" err="1"/>
              <a:t>Annual</a:t>
            </a:r>
            <a:r>
              <a:rPr lang="da-DK" dirty="0"/>
              <a:t> </a:t>
            </a:r>
            <a:r>
              <a:rPr lang="en-US" dirty="0"/>
              <a:t>production</a:t>
            </a:r>
            <a:r>
              <a:rPr lang="da-DK" dirty="0"/>
              <a:t> of Danish Spring </a:t>
            </a:r>
            <a:r>
              <a:rPr lang="da-DK" dirty="0" err="1"/>
              <a:t>barley</a:t>
            </a:r>
            <a:r>
              <a:rPr lang="da-DK" dirty="0"/>
              <a:t> is </a:t>
            </a:r>
            <a:r>
              <a:rPr lang="da-DK" dirty="0" err="1"/>
              <a:t>around</a:t>
            </a:r>
            <a:r>
              <a:rPr lang="da-DK" dirty="0"/>
              <a:t> 3 million tons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ED27FBD-52B6-49DB-8DAE-DDCB08DFC422}"/>
              </a:ext>
            </a:extLst>
          </p:cNvPr>
          <p:cNvSpPr txBox="1"/>
          <p:nvPr/>
        </p:nvSpPr>
        <p:spPr>
          <a:xfrm>
            <a:off x="5638800" y="3059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18500A8-40E7-42D9-B735-C7141F44E8A6}"/>
              </a:ext>
            </a:extLst>
          </p:cNvPr>
          <p:cNvSpPr txBox="1"/>
          <p:nvPr/>
        </p:nvSpPr>
        <p:spPr>
          <a:xfrm>
            <a:off x="5323773" y="6488668"/>
            <a:ext cx="686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*Seeds, Sugar beets, Silage mays, potatoes, clover grass, rape seed etc. </a:t>
            </a:r>
          </a:p>
        </p:txBody>
      </p:sp>
    </p:spTree>
    <p:extLst>
      <p:ext uri="{BB962C8B-B14F-4D97-AF65-F5344CB8AC3E}">
        <p14:creationId xmlns:p14="http://schemas.microsoft.com/office/powerpoint/2010/main" val="222576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E0145-A820-4B2C-A07F-DF24A583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Danish </a:t>
            </a:r>
            <a:r>
              <a:rPr lang="da-DK" dirty="0" err="1"/>
              <a:t>malting</a:t>
            </a:r>
            <a:r>
              <a:rPr lang="da-DK" dirty="0"/>
              <a:t> </a:t>
            </a:r>
            <a:r>
              <a:rPr lang="da-DK" dirty="0" err="1"/>
              <a:t>barley</a:t>
            </a: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C66EFA-E5B3-4982-90EC-2270DEF2B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61" y="1878784"/>
            <a:ext cx="4323019" cy="40233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95 % of all Spring barley grown in Denmark for harvest 2019 are of malting barley varieties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980E2D8-5EEE-4093-A9D5-99C22BAE3A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967712"/>
              </p:ext>
            </p:extLst>
          </p:nvPr>
        </p:nvGraphicFramePr>
        <p:xfrm>
          <a:off x="461818" y="1878783"/>
          <a:ext cx="6567055" cy="4381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felt 3">
            <a:extLst>
              <a:ext uri="{FF2B5EF4-FFF2-40B4-BE49-F238E27FC236}">
                <a16:creationId xmlns:a16="http://schemas.microsoft.com/office/drawing/2014/main" id="{231CC9C3-A3F3-469D-80E9-BED057018D72}"/>
              </a:ext>
            </a:extLst>
          </p:cNvPr>
          <p:cNvSpPr txBox="1"/>
          <p:nvPr/>
        </p:nvSpPr>
        <p:spPr>
          <a:xfrm rot="4735262">
            <a:off x="2140173" y="2529798"/>
            <a:ext cx="895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23077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9FA9D-9F74-4034-8C6F-4E25A8659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29" y="263527"/>
            <a:ext cx="7609114" cy="1450757"/>
          </a:xfrm>
        </p:spPr>
        <p:txBody>
          <a:bodyPr>
            <a:normAutofit/>
          </a:bodyPr>
          <a:lstStyle/>
          <a:p>
            <a:r>
              <a:rPr lang="en-US" dirty="0"/>
              <a:t>Spring Barley production </a:t>
            </a:r>
          </a:p>
        </p:txBody>
      </p: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03D31574-ADB2-4E25-BE5B-E7EDAFD71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3" y="1930400"/>
            <a:ext cx="5135943" cy="3938694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Annually Spring barley Production around 3 million tons.</a:t>
            </a:r>
          </a:p>
          <a:p>
            <a:endParaRPr lang="en-US" sz="1900" dirty="0"/>
          </a:p>
          <a:p>
            <a:r>
              <a:rPr lang="en-US" sz="1900" dirty="0"/>
              <a:t>Malting barley varieties around 2,8 million tons. </a:t>
            </a:r>
          </a:p>
          <a:p>
            <a:endParaRPr lang="en-US" sz="1900" dirty="0"/>
          </a:p>
          <a:p>
            <a:r>
              <a:rPr lang="en-US" sz="1900" dirty="0"/>
              <a:t>Malting barley with optimal logistics is more than 2 million tons.</a:t>
            </a:r>
          </a:p>
          <a:p>
            <a:endParaRPr lang="en-US" sz="1900" dirty="0"/>
          </a:p>
          <a:p>
            <a:r>
              <a:rPr lang="en-US" sz="1900" dirty="0"/>
              <a:t>Average sales to maltings in Denmark and on export markets is 1,3 – 1,5 million tons.</a:t>
            </a:r>
          </a:p>
          <a:p>
            <a:endParaRPr lang="en-US" sz="1900" dirty="0"/>
          </a:p>
          <a:p>
            <a:r>
              <a:rPr lang="en-US" sz="1900" dirty="0"/>
              <a:t> Potential to increase – the quality is there. </a:t>
            </a:r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4B58038-A0FB-4CC2-8A70-57A932C176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214807"/>
              </p:ext>
            </p:extLst>
          </p:nvPr>
        </p:nvGraphicFramePr>
        <p:xfrm>
          <a:off x="644373" y="1350836"/>
          <a:ext cx="5451627" cy="524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450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69ABA1-3A05-4FA8-8B6F-52187924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Export of malting barley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155CBB4-85F7-45F4-80C1-4D6CECB98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386" y="1360973"/>
            <a:ext cx="10536533" cy="4023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Danish malting houses uses around 350 thousand tons annually.</a:t>
            </a:r>
          </a:p>
          <a:p>
            <a:r>
              <a:rPr lang="en-US" dirty="0"/>
              <a:t>In most years around 75 % of the malting barley is exported. </a:t>
            </a:r>
          </a:p>
          <a:p>
            <a:pPr lvl="1"/>
            <a:r>
              <a:rPr lang="en-US" dirty="0"/>
              <a:t>Mainly European market as the biggest consumer, hereunder especially Germany and the Netherlands. </a:t>
            </a:r>
          </a:p>
          <a:p>
            <a:r>
              <a:rPr lang="en-US" dirty="0"/>
              <a:t>Shifting Oversea markets; mainly in South America.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 </a:t>
            </a:r>
          </a:p>
        </p:txBody>
      </p:sp>
      <p:pic>
        <p:nvPicPr>
          <p:cNvPr id="8" name="Pladsholder til indhold 4">
            <a:extLst>
              <a:ext uri="{FF2B5EF4-FFF2-40B4-BE49-F238E27FC236}">
                <a16:creationId xmlns:a16="http://schemas.microsoft.com/office/drawing/2014/main" id="{49F4FFDE-93FF-46AA-8098-BFB112106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462" y="3429000"/>
            <a:ext cx="6176382" cy="2674046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107F040-78D9-487B-A7BB-A4E3CDB82755}"/>
              </a:ext>
            </a:extLst>
          </p:cNvPr>
          <p:cNvSpPr txBox="1"/>
          <p:nvPr/>
        </p:nvSpPr>
        <p:spPr>
          <a:xfrm rot="18854894">
            <a:off x="3501723" y="5520175"/>
            <a:ext cx="68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Denmark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CF65D71-E961-4A97-9058-24E79D86F068}"/>
              </a:ext>
            </a:extLst>
          </p:cNvPr>
          <p:cNvSpPr txBox="1"/>
          <p:nvPr/>
        </p:nvSpPr>
        <p:spPr>
          <a:xfrm rot="18854894">
            <a:off x="3806701" y="5538296"/>
            <a:ext cx="681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ighlight>
                  <a:srgbClr val="F2F2F2"/>
                </a:highlight>
              </a:rPr>
              <a:t>Ge</a:t>
            </a:r>
            <a:r>
              <a:rPr lang="en-US" sz="1000" dirty="0">
                <a:highlight>
                  <a:srgbClr val="F2F2F2"/>
                </a:highlight>
              </a:rPr>
              <a:t>rmany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B135D10-FE49-4E83-A536-00D4F05986F9}"/>
              </a:ext>
            </a:extLst>
          </p:cNvPr>
          <p:cNvSpPr txBox="1"/>
          <p:nvPr/>
        </p:nvSpPr>
        <p:spPr>
          <a:xfrm rot="18854894">
            <a:off x="4163549" y="5531300"/>
            <a:ext cx="635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 France 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0DD1995-A8D5-421A-BA36-561DFEAE7DCF}"/>
              </a:ext>
            </a:extLst>
          </p:cNvPr>
          <p:cNvSpPr txBox="1"/>
          <p:nvPr/>
        </p:nvSpPr>
        <p:spPr>
          <a:xfrm rot="18854894">
            <a:off x="4593147" y="5330562"/>
            <a:ext cx="68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UK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CB481754-21CA-4FA2-8850-614FBDA8DCBA}"/>
              </a:ext>
            </a:extLst>
          </p:cNvPr>
          <p:cNvSpPr txBox="1"/>
          <p:nvPr/>
        </p:nvSpPr>
        <p:spPr>
          <a:xfrm rot="18854894">
            <a:off x="4617797" y="5643741"/>
            <a:ext cx="68557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Denmark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AA724572-EA68-49AE-BEE8-07CF0D43FCA5}"/>
              </a:ext>
            </a:extLst>
          </p:cNvPr>
          <p:cNvSpPr txBox="1"/>
          <p:nvPr/>
        </p:nvSpPr>
        <p:spPr>
          <a:xfrm rot="18854894">
            <a:off x="4819675" y="5407947"/>
            <a:ext cx="68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Spain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E6DE8F6-FFD8-4A85-89BA-289C3D5C9C14}"/>
              </a:ext>
            </a:extLst>
          </p:cNvPr>
          <p:cNvSpPr txBox="1"/>
          <p:nvPr/>
        </p:nvSpPr>
        <p:spPr>
          <a:xfrm rot="18854894">
            <a:off x="4655226" y="5594896"/>
            <a:ext cx="12408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The Netherlands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95D7B9CB-5E9E-4C5C-A887-5CC01D91ADF2}"/>
              </a:ext>
            </a:extLst>
          </p:cNvPr>
          <p:cNvSpPr txBox="1"/>
          <p:nvPr/>
        </p:nvSpPr>
        <p:spPr>
          <a:xfrm rot="18854894">
            <a:off x="5348138" y="5477865"/>
            <a:ext cx="68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Ireland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675F092-E71C-48B9-A360-E09C2FC420A6}"/>
              </a:ext>
            </a:extLst>
          </p:cNvPr>
          <p:cNvSpPr txBox="1"/>
          <p:nvPr/>
        </p:nvSpPr>
        <p:spPr>
          <a:xfrm rot="18854894">
            <a:off x="5466908" y="5542343"/>
            <a:ext cx="898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Belgium lux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A608FB2C-A04A-4715-9B9D-AEF6D95072FA}"/>
              </a:ext>
            </a:extLst>
          </p:cNvPr>
          <p:cNvSpPr txBox="1"/>
          <p:nvPr/>
        </p:nvSpPr>
        <p:spPr>
          <a:xfrm rot="18854894">
            <a:off x="5883945" y="5539713"/>
            <a:ext cx="68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Portugal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3CB96689-E0B5-4705-A319-F1E8EF882EA5}"/>
              </a:ext>
            </a:extLst>
          </p:cNvPr>
          <p:cNvSpPr txBox="1"/>
          <p:nvPr/>
        </p:nvSpPr>
        <p:spPr>
          <a:xfrm rot="18854894">
            <a:off x="6209248" y="5495404"/>
            <a:ext cx="68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Sweden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FFDC578F-0218-4EE1-B04C-8A946B5254A3}"/>
              </a:ext>
            </a:extLst>
          </p:cNvPr>
          <p:cNvSpPr txBox="1"/>
          <p:nvPr/>
        </p:nvSpPr>
        <p:spPr>
          <a:xfrm rot="18854894">
            <a:off x="6580444" y="5452541"/>
            <a:ext cx="685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Poland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3076E3E8-D0B6-433F-AD83-BC8C810871A8}"/>
              </a:ext>
            </a:extLst>
          </p:cNvPr>
          <p:cNvSpPr txBox="1"/>
          <p:nvPr/>
        </p:nvSpPr>
        <p:spPr>
          <a:xfrm rot="18854894">
            <a:off x="6516055" y="5613793"/>
            <a:ext cx="106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Czech Republic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BE0C0269-35E8-4CBA-8348-7A4BF6BB83E8}"/>
              </a:ext>
            </a:extLst>
          </p:cNvPr>
          <p:cNvSpPr txBox="1"/>
          <p:nvPr/>
        </p:nvSpPr>
        <p:spPr>
          <a:xfrm rot="18854894">
            <a:off x="7031677" y="5452540"/>
            <a:ext cx="898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Slovakia</a:t>
            </a:r>
            <a:endParaRPr lang="en-US" sz="900" dirty="0">
              <a:highlight>
                <a:srgbClr val="F2F2F2"/>
              </a:highlight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F3C2DB04-F723-4CE5-870A-88B58618C5DF}"/>
              </a:ext>
            </a:extLst>
          </p:cNvPr>
          <p:cNvSpPr txBox="1"/>
          <p:nvPr/>
        </p:nvSpPr>
        <p:spPr>
          <a:xfrm rot="18854894">
            <a:off x="7385030" y="5376303"/>
            <a:ext cx="898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2F2F2"/>
                </a:highlight>
              </a:rPr>
              <a:t>Other</a:t>
            </a:r>
            <a:endParaRPr lang="en-US" sz="900" dirty="0">
              <a:highlight>
                <a:srgbClr val="F2F2F2"/>
              </a:highlight>
            </a:endParaRP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E3778054-0C14-45AF-B118-7BB101104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6" r="8940" b="12202"/>
          <a:stretch/>
        </p:blipFill>
        <p:spPr>
          <a:xfrm>
            <a:off x="8376696" y="4707069"/>
            <a:ext cx="803274" cy="214570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FCC9FA4A-CE45-47A9-9B26-E7600CEE7D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9" t="2" r="27784" b="17915"/>
          <a:stretch/>
        </p:blipFill>
        <p:spPr>
          <a:xfrm>
            <a:off x="8344245" y="4895831"/>
            <a:ext cx="713925" cy="236027"/>
          </a:xfrm>
          <a:prstGeom prst="rect">
            <a:avLst/>
          </a:prstGeom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2FD64DC8-4ADF-4964-A2AC-CA7424CD954E}"/>
              </a:ext>
            </a:extLst>
          </p:cNvPr>
          <p:cNvSpPr txBox="1"/>
          <p:nvPr/>
        </p:nvSpPr>
        <p:spPr>
          <a:xfrm>
            <a:off x="4579432" y="3554295"/>
            <a:ext cx="29362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Production/use EU average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6510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1CF14-8B6E-45CB-90CD-26E64A26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/>
              <a:t>Export</a:t>
            </a:r>
            <a:r>
              <a:rPr lang="da-DK" dirty="0"/>
              <a:t> of Danish </a:t>
            </a:r>
            <a:r>
              <a:rPr lang="da-DK" dirty="0" err="1"/>
              <a:t>Malting</a:t>
            </a:r>
            <a:r>
              <a:rPr lang="da-DK" dirty="0"/>
              <a:t> </a:t>
            </a:r>
            <a:r>
              <a:rPr lang="da-DK" dirty="0" err="1"/>
              <a:t>Barley</a:t>
            </a: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C3ABA8B-3436-43F1-B924-EA3782D1B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Approx. 10 million. tones of malting barley  consumed in the EU per year. Of which about 7,5 t spring barley.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Denmark therefore has a market share of EU spring malt of 16%, whereas Denmark's population accounts for only 1% of the EU population.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Worldwide, annual consumption of spring and winter malt is 25 million. tons, so Denmark plays a relatively important role.</a:t>
            </a:r>
          </a:p>
          <a:p>
            <a:pPr marL="0" indent="0">
              <a:buNone/>
            </a:pPr>
            <a:endParaRPr lang="en-US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953559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F PPT - Noget at leve af. Noget at leve for.">
  <a:themeElements>
    <a:clrScheme name="Landbrug &amp; Fødevarer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BF9C81"/>
      </a:accent1>
      <a:accent2>
        <a:srgbClr val="076471"/>
      </a:accent2>
      <a:accent3>
        <a:srgbClr val="C8C7B2"/>
      </a:accent3>
      <a:accent4>
        <a:srgbClr val="9DDCF9"/>
      </a:accent4>
      <a:accent5>
        <a:srgbClr val="00000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FEF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8242</TotalTime>
  <Words>284</Words>
  <Application>Microsoft Office PowerPoint</Application>
  <PresentationFormat>Widescreen</PresentationFormat>
  <Paragraphs>69</Paragraphs>
  <Slides>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7</vt:i4>
      </vt:variant>
      <vt:variant>
        <vt:lpstr>Slidetitler</vt:lpstr>
      </vt:variant>
      <vt:variant>
        <vt:i4>7</vt:i4>
      </vt:variant>
    </vt:vector>
  </HeadingPairs>
  <TitlesOfParts>
    <vt:vector size="20" baseType="lpstr">
      <vt:lpstr>Arial</vt:lpstr>
      <vt:lpstr>Calibri</vt:lpstr>
      <vt:lpstr>Calibri Light</vt:lpstr>
      <vt:lpstr>Calibri Light (Overskrifter)</vt:lpstr>
      <vt:lpstr>Georgia</vt:lpstr>
      <vt:lpstr>Tw Cen MT</vt:lpstr>
      <vt:lpstr>1_Office-tema</vt:lpstr>
      <vt:lpstr>2_Office-tema</vt:lpstr>
      <vt:lpstr>LF PPT - Noget at leve af. Noget at leve for.</vt:lpstr>
      <vt:lpstr>FEFAC</vt:lpstr>
      <vt:lpstr>Brugerdefineret design</vt:lpstr>
      <vt:lpstr>3_Brugerdefineret design</vt:lpstr>
      <vt:lpstr>1_Brugerdefineret design</vt:lpstr>
      <vt:lpstr>PowerPoint-præsentation</vt:lpstr>
      <vt:lpstr>PowerPoint-præsentation</vt:lpstr>
      <vt:lpstr>Danish malting barley</vt:lpstr>
      <vt:lpstr>Danish malting barley </vt:lpstr>
      <vt:lpstr>Spring Barley production </vt:lpstr>
      <vt:lpstr>Export of malting barley </vt:lpstr>
      <vt:lpstr>Export of Danish Malting Barley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DAKOFO Bestyrelsesmøde</dc:title>
  <dc:creator>Liv Frandsen</dc:creator>
  <cp:lastModifiedBy>Frederik Vad (LFST)</cp:lastModifiedBy>
  <cp:revision>134</cp:revision>
  <cp:lastPrinted>2019-05-30T10:48:08Z</cp:lastPrinted>
  <dcterms:created xsi:type="dcterms:W3CDTF">2019-05-21T13:25:25Z</dcterms:created>
  <dcterms:modified xsi:type="dcterms:W3CDTF">2019-12-02T13:45:21Z</dcterms:modified>
</cp:coreProperties>
</file>