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304" r:id="rId2"/>
    <p:sldId id="303" r:id="rId3"/>
    <p:sldId id="305" r:id="rId4"/>
    <p:sldId id="306" r:id="rId5"/>
    <p:sldId id="307" r:id="rId6"/>
    <p:sldId id="301" r:id="rId7"/>
    <p:sldId id="308" r:id="rId8"/>
    <p:sldId id="302" r:id="rId9"/>
    <p:sldId id="309" r:id="rId10"/>
    <p:sldId id="311" r:id="rId11"/>
    <p:sldId id="312" r:id="rId12"/>
    <p:sldId id="310" r:id="rId13"/>
  </p:sldIdLst>
  <p:sldSz cx="12188825"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5948" autoAdjust="0"/>
  </p:normalViewPr>
  <p:slideViewPr>
    <p:cSldViewPr showGuides="1">
      <p:cViewPr varScale="1">
        <p:scale>
          <a:sx n="50" d="100"/>
          <a:sy n="50" d="100"/>
        </p:scale>
        <p:origin x="811" y="48"/>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76268-5CE8-436F-8727-6E4791263BAF}" type="datetimeFigureOut">
              <a:rPr lang="da-DK" smtClean="0"/>
              <a:t>15-11-2019</a:t>
            </a:fld>
            <a:endParaRPr lang="da-DK"/>
          </a:p>
        </p:txBody>
      </p:sp>
      <p:sp>
        <p:nvSpPr>
          <p:cNvPr id="4" name="Pladsholder til slidebille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3B4F2-37C6-456F-99B1-74C79381C6EC}" type="slidenum">
              <a:rPr lang="da-DK" smtClean="0"/>
              <a:t>‹nr.›</a:t>
            </a:fld>
            <a:endParaRPr lang="da-DK"/>
          </a:p>
        </p:txBody>
      </p:sp>
    </p:spTree>
    <p:extLst>
      <p:ext uri="{BB962C8B-B14F-4D97-AF65-F5344CB8AC3E}">
        <p14:creationId xmlns:p14="http://schemas.microsoft.com/office/powerpoint/2010/main" val="20947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B85D215C-0F61-4EDA-9001-B41C22C6903D}" type="datetime2">
              <a:rPr lang="da-DK" smtClean="0"/>
              <a:t>15. november 2019</a:t>
            </a:fld>
            <a:endParaRPr lang="da-DK" dirty="0"/>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da-DK"/>
              <a:t>/ Landbrugsstyrelsen / Titel på præsentation</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0" y="0"/>
            <a:ext cx="1835919" cy="1033434"/>
          </a:xfrm>
          <a:prstGeom prst="rect">
            <a:avLst/>
          </a:prstGeom>
        </p:spPr>
      </p:pic>
      <p:pic>
        <p:nvPicPr>
          <p:cNvPr id="26" name="Billede 25"/>
          <p:cNvPicPr>
            <a:picLocks noChangeAspect="1"/>
          </p:cNvPicPr>
          <p:nvPr userDrawn="1"/>
        </p:nvPicPr>
        <p:blipFill>
          <a:blip r:embed="rId3"/>
          <a:stretch>
            <a:fillRect/>
          </a:stretch>
        </p:blipFill>
        <p:spPr>
          <a:xfrm>
            <a:off x="-1715406" y="5778964"/>
            <a:ext cx="1567602" cy="1073383"/>
          </a:xfrm>
          <a:prstGeom prst="rect">
            <a:avLst/>
          </a:prstGeom>
        </p:spPr>
      </p:pic>
      <p:sp>
        <p:nvSpPr>
          <p:cNvPr id="27" name="Rectangle 6"/>
          <p:cNvSpPr/>
          <p:nvPr userDrawn="1"/>
        </p:nvSpPr>
        <p:spPr>
          <a:xfrm>
            <a:off x="-1399201" y="6006008"/>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pic>
        <p:nvPicPr>
          <p:cNvPr id="20" name="Bille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83544" y="326064"/>
            <a:ext cx="2954307" cy="878585"/>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71441771-03BB-4E75-859D-67AE9A2110AC}" type="datetime2">
              <a:rPr lang="da-DK" smtClean="0"/>
              <a:t>15. november 2019</a:t>
            </a:fld>
            <a:endParaRPr lang="da-DK" dirty="0"/>
          </a:p>
        </p:txBody>
      </p:sp>
      <p:sp>
        <p:nvSpPr>
          <p:cNvPr id="12" name="Pladsholder logo"/>
          <p:cNvSpPr>
            <a:spLocks noGrp="1"/>
          </p:cNvSpPr>
          <p:nvPr>
            <p:ph type="body" sz="quarter" idx="22" hasCustomPrompt="1"/>
          </p:nvPr>
        </p:nvSpPr>
        <p:spPr>
          <a:xfrm>
            <a:off x="655670" y="6378872"/>
            <a:ext cx="223200" cy="201600"/>
          </a:xfrm>
          <a:blipFill>
            <a:blip r:embed="rId2"/>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126887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D2297F65-287D-4127-97DB-90FE923ACB8A}" type="datetime2">
              <a:rPr lang="da-DK" smtClean="0"/>
              <a:t>15. november 2019</a:t>
            </a:fld>
            <a:endParaRPr lang="da-DK" dirty="0"/>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Tree>
    <p:extLst>
      <p:ext uri="{BB962C8B-B14F-4D97-AF65-F5344CB8AC3E}">
        <p14:creationId xmlns:p14="http://schemas.microsoft.com/office/powerpoint/2010/main" val="425615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A732D69B-F9A5-44FC-8153-D5B8129CDA97}" type="datetime2">
              <a:rPr lang="da-DK" smtClean="0"/>
              <a:t>15. november 2019</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Tree>
    <p:extLst>
      <p:ext uri="{BB962C8B-B14F-4D97-AF65-F5344CB8AC3E}">
        <p14:creationId xmlns:p14="http://schemas.microsoft.com/office/powerpoint/2010/main" val="91246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accent4"/>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3"/>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lvl1pPr>
            <a:lvl5pP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A3469951-12B4-41C9-B391-4813E476928B}" type="datetime2">
              <a:rPr lang="da-DK" smtClean="0"/>
              <a:t>15. november 2019</a:t>
            </a:fld>
            <a:endParaRPr lang="da-DK"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Tree>
    <p:extLst>
      <p:ext uri="{BB962C8B-B14F-4D97-AF65-F5344CB8AC3E}">
        <p14:creationId xmlns:p14="http://schemas.microsoft.com/office/powerpoint/2010/main" val="4158776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lvl1pPr>
            <a:lvl5pP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46B46A61-14BF-4629-BCB7-AF621A6B3C3B}" type="datetime2">
              <a:rPr lang="da-DK" smtClean="0"/>
              <a:t>15. november 2019</a:t>
            </a:fld>
            <a:endParaRPr lang="da-DK" dirty="0"/>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Tree>
    <p:extLst>
      <p:ext uri="{BB962C8B-B14F-4D97-AF65-F5344CB8AC3E}">
        <p14:creationId xmlns:p14="http://schemas.microsoft.com/office/powerpoint/2010/main" val="132712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accent4"/>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750C201F-1F7B-4F09-A272-946B70CE38FA}" type="datetime2">
              <a:rPr lang="da-DK" smtClean="0"/>
              <a:t>15. november 2019</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5" name="Pladsholder logo"/>
          <p:cNvSpPr>
            <a:spLocks noGrp="1"/>
          </p:cNvSpPr>
          <p:nvPr>
            <p:ph type="body" sz="quarter" idx="22" hasCustomPrompt="1"/>
          </p:nvPr>
        </p:nvSpPr>
        <p:spPr>
          <a:xfrm>
            <a:off x="655670" y="6378872"/>
            <a:ext cx="223200" cy="201600"/>
          </a:xfrm>
          <a:blipFill>
            <a:blip r:embed="rId4"/>
            <a:stretch>
              <a:fillRect/>
            </a:stretch>
          </a:blipFill>
        </p:spPr>
        <p:txBody>
          <a:bodyPr/>
          <a:lstStyle>
            <a:lvl1pPr>
              <a:defRPr sz="100" b="0">
                <a:solidFill>
                  <a:schemeClr val="bg1"/>
                </a:solidFill>
              </a:defRPr>
            </a:lvl1pPr>
          </a:lstStyle>
          <a:p>
            <a:pPr lvl="0"/>
            <a:r>
              <a:rPr lang="da-DK" dirty="0"/>
              <a:t>.</a:t>
            </a:r>
          </a:p>
        </p:txBody>
      </p:sp>
      <p:pic>
        <p:nvPicPr>
          <p:cNvPr id="16" name="Billed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Tree>
    <p:extLst>
      <p:ext uri="{BB962C8B-B14F-4D97-AF65-F5344CB8AC3E}">
        <p14:creationId xmlns:p14="http://schemas.microsoft.com/office/powerpoint/2010/main" val="110742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rgbClr val="003127"/>
                </a:solidFill>
              </a:defRPr>
            </a:lvl1pPr>
            <a:lvl2pPr marL="0" indent="0">
              <a:lnSpc>
                <a:spcPct val="92000"/>
              </a:lnSpc>
              <a:buFont typeface="Arial" panose="020B0604020202020204" pitchFamily="34" charset="0"/>
              <a:buChar char="​"/>
              <a:defRPr sz="18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E5B6E6CE-AF19-48DC-A24E-1FDCB133661A}" type="datetime2">
              <a:rPr lang="da-DK" smtClean="0"/>
              <a:t>15. november 2019</a:t>
            </a:fld>
            <a:endParaRPr lang="da-DK" dirty="0"/>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5824566"/>
            <a:ext cx="1835919" cy="1033433"/>
          </a:xfrm>
          <a:prstGeom prst="rect">
            <a:avLst/>
          </a:prstGeom>
        </p:spPr>
      </p:pic>
    </p:spTree>
    <p:extLst>
      <p:ext uri="{BB962C8B-B14F-4D97-AF65-F5344CB8AC3E}">
        <p14:creationId xmlns:p14="http://schemas.microsoft.com/office/powerpoint/2010/main" val="114155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rgbClr val="003127"/>
                </a:solidFill>
              </a:defRPr>
            </a:lvl1pPr>
            <a:lvl2pPr marL="0" indent="0">
              <a:lnSpc>
                <a:spcPct val="92000"/>
              </a:lnSpc>
              <a:buFont typeface="Arial" panose="020B0604020202020204" pitchFamily="34" charset="0"/>
              <a:buChar char="​"/>
              <a:defRPr sz="18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EE1B839A-CFD7-4DD7-AF54-A533332616BD}" type="datetime2">
              <a:rPr lang="da-DK" smtClean="0"/>
              <a:t>15. november 2019</a:t>
            </a:fld>
            <a:endParaRPr lang="da-DK" dirty="0"/>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0" name="Bille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338" y="6380524"/>
            <a:ext cx="224790" cy="199948"/>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5824566"/>
            <a:ext cx="1835918" cy="1033433"/>
          </a:xfrm>
          <a:prstGeom prst="rect">
            <a:avLst/>
          </a:prstGeom>
        </p:spPr>
      </p:pic>
    </p:spTree>
    <p:extLst>
      <p:ext uri="{BB962C8B-B14F-4D97-AF65-F5344CB8AC3E}">
        <p14:creationId xmlns:p14="http://schemas.microsoft.com/office/powerpoint/2010/main" val="1641841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0D449465-A5AA-453C-A7CE-F04D048831EC}" type="datetime2">
              <a:rPr lang="da-DK" smtClean="0"/>
              <a:t>15. november 2019</a:t>
            </a:fld>
            <a:endParaRPr lang="da-DK" dirty="0"/>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20" name="Pladsholder logo"/>
          <p:cNvSpPr>
            <a:spLocks noGrp="1"/>
          </p:cNvSpPr>
          <p:nvPr>
            <p:ph type="body" sz="quarter" idx="22" hasCustomPrompt="1"/>
          </p:nvPr>
        </p:nvSpPr>
        <p:spPr>
          <a:xfrm>
            <a:off x="655670" y="6378872"/>
            <a:ext cx="223200" cy="201600"/>
          </a:xfrm>
          <a:blipFill>
            <a:blip r:embed="rId3"/>
            <a:stretch>
              <a:fillRect/>
            </a:stretch>
          </a:blipFill>
        </p:spPr>
        <p:txBody>
          <a:bodyPr/>
          <a:lstStyle>
            <a:lvl1pPr>
              <a:defRPr sz="100" b="0">
                <a:solidFill>
                  <a:schemeClr val="bg1"/>
                </a:solidFill>
              </a:defRPr>
            </a:lvl1pPr>
          </a:lstStyle>
          <a:p>
            <a:pPr lvl="0"/>
            <a:r>
              <a:rPr lang="da-DK" dirty="0"/>
              <a:t>.</a:t>
            </a:r>
          </a:p>
        </p:txBody>
      </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5824566"/>
            <a:ext cx="1835918" cy="1033433"/>
          </a:xfrm>
          <a:prstGeom prst="rect">
            <a:avLst/>
          </a:prstGeom>
        </p:spPr>
      </p:pic>
    </p:spTree>
    <p:extLst>
      <p:ext uri="{BB962C8B-B14F-4D97-AF65-F5344CB8AC3E}">
        <p14:creationId xmlns:p14="http://schemas.microsoft.com/office/powerpoint/2010/main" val="169949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4584BF7C-8B49-464F-B55C-70A7AA2F18FD}" type="datetime2">
              <a:rPr lang="da-DK" smtClean="0"/>
              <a:t>15. november 2019</a:t>
            </a:fld>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Tree>
    <p:extLst>
      <p:ext uri="{BB962C8B-B14F-4D97-AF65-F5344CB8AC3E}">
        <p14:creationId xmlns:p14="http://schemas.microsoft.com/office/powerpoint/2010/main" val="279149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fld id="{F6E8294A-87A8-43D7-A514-F26B78EA0C5B}" type="datetime2">
              <a:rPr lang="da-DK" smtClean="0"/>
              <a:t>15. november 2019</a:t>
            </a:fld>
            <a:endParaRPr lang="da-DK" dirty="0"/>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da-DK"/>
              <a:t>/ Landbrugsstyrelsen / Titel på præsentation</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7" name="Rectangle 6"/>
          <p:cNvSpPr/>
          <p:nvPr userDrawn="1"/>
        </p:nvSpPr>
        <p:spPr>
          <a:xfrm>
            <a:off x="-1399201" y="6006008"/>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pic>
        <p:nvPicPr>
          <p:cNvPr id="13" name="Bille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3544" y="326064"/>
            <a:ext cx="2954307" cy="878585"/>
          </a:xfrm>
          <a:prstGeom prst="rect">
            <a:avLst/>
          </a:prstGeom>
        </p:spPr>
      </p:pic>
    </p:spTree>
    <p:extLst>
      <p:ext uri="{BB962C8B-B14F-4D97-AF65-F5344CB8AC3E}">
        <p14:creationId xmlns:p14="http://schemas.microsoft.com/office/powerpoint/2010/main" val="260070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dato 2" hidden="1"/>
          <p:cNvSpPr>
            <a:spLocks noGrp="1"/>
          </p:cNvSpPr>
          <p:nvPr>
            <p:ph type="dt" sz="half" idx="10"/>
          </p:nvPr>
        </p:nvSpPr>
        <p:spPr>
          <a:xfrm>
            <a:off x="13323094" y="6398800"/>
            <a:ext cx="2844059" cy="365125"/>
          </a:xfrm>
          <a:prstGeom prst="rect">
            <a:avLst/>
          </a:prstGeom>
        </p:spPr>
        <p:txBody>
          <a:bodyPr/>
          <a:lstStyle/>
          <a:p>
            <a:fld id="{EF592F48-C532-4E32-986D-C3793AE175CF}" type="datetime2">
              <a:rPr lang="da-DK" smtClean="0"/>
              <a:t>15. november 2019</a:t>
            </a:fld>
            <a:endParaRPr lang="da-DK" dirty="0"/>
          </a:p>
        </p:txBody>
      </p:sp>
      <p:sp>
        <p:nvSpPr>
          <p:cNvPr id="4" name="Pladsholder til sidefod 3"/>
          <p:cNvSpPr>
            <a:spLocks noGrp="1"/>
          </p:cNvSpPr>
          <p:nvPr>
            <p:ph type="ftr" sz="quarter" idx="11"/>
          </p:nvPr>
        </p:nvSpPr>
        <p:spPr/>
        <p:txBody>
          <a:bodyPr/>
          <a:lstStyle/>
          <a:p>
            <a:r>
              <a:rPr lang="da-DK"/>
              <a:t>/ Landbrugsstyrelsen / Titel på præsentation</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374038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13323094" y="6398800"/>
            <a:ext cx="2844059" cy="365125"/>
          </a:xfrm>
          <a:prstGeom prst="rect">
            <a:avLst/>
          </a:prstGeom>
        </p:spPr>
        <p:txBody>
          <a:bodyPr/>
          <a:lstStyle/>
          <a:p>
            <a:fld id="{10728843-332A-4A86-B5B3-67C775E0B588}" type="datetime2">
              <a:rPr lang="da-DK" smtClean="0"/>
              <a:t>15. november 2019</a:t>
            </a:fld>
            <a:endParaRPr lang="da-DK" dirty="0"/>
          </a:p>
        </p:txBody>
      </p:sp>
      <p:sp>
        <p:nvSpPr>
          <p:cNvPr id="3" name="Pladsholder til sidefod 2"/>
          <p:cNvSpPr>
            <a:spLocks noGrp="1"/>
          </p:cNvSpPr>
          <p:nvPr>
            <p:ph type="ftr" sz="quarter" idx="11"/>
          </p:nvPr>
        </p:nvSpPr>
        <p:spPr/>
        <p:txBody>
          <a:bodyPr/>
          <a:lstStyle/>
          <a:p>
            <a:r>
              <a:rPr lang="da-DK"/>
              <a:t>/ Landbrugsstyrelsen / Titel på præsentation</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231861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81C46329-EDD5-4F0E-B794-EF0F8B91679C}" type="datetime2">
              <a:rPr lang="da-DK" smtClean="0"/>
              <a:t>15. november 2019</a:t>
            </a:fld>
            <a:endParaRPr lang="da-DK" dirty="0"/>
          </a:p>
        </p:txBody>
      </p:sp>
      <p:sp>
        <p:nvSpPr>
          <p:cNvPr id="3" name="Pladsholder logo"/>
          <p:cNvSpPr>
            <a:spLocks noGrp="1"/>
          </p:cNvSpPr>
          <p:nvPr>
            <p:ph type="body" sz="quarter" idx="18" hasCustomPrompt="1"/>
          </p:nvPr>
        </p:nvSpPr>
        <p:spPr>
          <a:xfrm>
            <a:off x="8884800" y="327600"/>
            <a:ext cx="2955600" cy="878400"/>
          </a:xfrm>
          <a:blipFill>
            <a:blip r:embed="rId2"/>
            <a:stretch>
              <a:fillRect/>
            </a:stretch>
          </a:blipFill>
        </p:spPr>
        <p:txBody>
          <a:bodyPr/>
          <a:lstStyle>
            <a:lvl1pPr>
              <a:defRPr sz="100" b="0">
                <a:solidFill>
                  <a:schemeClr val="tx1"/>
                </a:solidFill>
              </a:defRPr>
            </a:lvl1pPr>
          </a:lstStyle>
          <a:p>
            <a:pPr lvl="0"/>
            <a:r>
              <a:rPr lang="da-DK" dirty="0"/>
              <a:t>.</a:t>
            </a:r>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da-DK"/>
              <a:t>/ Landbrugsstyrelsen / Titel på præsentation</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22" name="Billede 21"/>
          <p:cNvPicPr>
            <a:picLocks noChangeAspect="1"/>
          </p:cNvPicPr>
          <p:nvPr userDrawn="1"/>
        </p:nvPicPr>
        <p:blipFill>
          <a:blip r:embed="rId6"/>
          <a:stretch>
            <a:fillRect/>
          </a:stretch>
        </p:blipFill>
        <p:spPr>
          <a:xfrm>
            <a:off x="-1715406" y="5778964"/>
            <a:ext cx="1567602" cy="1073383"/>
          </a:xfrm>
          <a:prstGeom prst="rect">
            <a:avLst/>
          </a:prstGeom>
        </p:spPr>
      </p:pic>
      <p:sp>
        <p:nvSpPr>
          <p:cNvPr id="28" name="Rectangle 6"/>
          <p:cNvSpPr/>
          <p:nvPr userDrawn="1"/>
        </p:nvSpPr>
        <p:spPr>
          <a:xfrm>
            <a:off x="-1399200" y="6008874"/>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spTree>
    <p:extLst>
      <p:ext uri="{BB962C8B-B14F-4D97-AF65-F5344CB8AC3E}">
        <p14:creationId xmlns:p14="http://schemas.microsoft.com/office/powerpoint/2010/main" val="368458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smtClean="0"/>
              <a:t>Klik for at redigere i master</a:t>
            </a:r>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da-DK"/>
              <a:t>/ Landbrugsstyrelsen / Titel på præsentation</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2" name="Pladsholder logo"/>
          <p:cNvSpPr>
            <a:spLocks noGrp="1"/>
          </p:cNvSpPr>
          <p:nvPr>
            <p:ph type="body" sz="quarter" idx="18" hasCustomPrompt="1"/>
          </p:nvPr>
        </p:nvSpPr>
        <p:spPr>
          <a:xfrm>
            <a:off x="8884800" y="327600"/>
            <a:ext cx="2955600" cy="878400"/>
          </a:xfrm>
          <a:blipFill>
            <a:blip r:embed="rId3"/>
            <a:stretch>
              <a:fillRect/>
            </a:stretch>
          </a:blipFill>
        </p:spPr>
        <p:txBody>
          <a:bodyPr/>
          <a:lstStyle>
            <a:lvl1pPr>
              <a:defRPr sz="100" b="0">
                <a:solidFill>
                  <a:schemeClr val="tx1"/>
                </a:solidFill>
              </a:defRPr>
            </a:lvl1pPr>
          </a:lstStyle>
          <a:p>
            <a:pPr lvl="0"/>
            <a:r>
              <a:rPr lang="da-DK" dirty="0"/>
              <a:t>.</a:t>
            </a:r>
          </a:p>
        </p:txBody>
      </p:sp>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fld id="{D167E517-D03E-4120-9B5D-0584A7289184}" type="datetime2">
              <a:rPr lang="da-DK" smtClean="0"/>
              <a:t>15. november 2019</a:t>
            </a:fld>
            <a:endParaRPr lang="da-DK" dirty="0"/>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30" name="Billede 29"/>
          <p:cNvPicPr>
            <a:picLocks noChangeAspect="1"/>
          </p:cNvPicPr>
          <p:nvPr userDrawn="1"/>
        </p:nvPicPr>
        <p:blipFill>
          <a:blip r:embed="rId6"/>
          <a:stretch>
            <a:fillRect/>
          </a:stretch>
        </p:blipFill>
        <p:spPr>
          <a:xfrm>
            <a:off x="-1715406" y="5778964"/>
            <a:ext cx="1567602" cy="1073383"/>
          </a:xfrm>
          <a:prstGeom prst="rect">
            <a:avLst/>
          </a:prstGeom>
        </p:spPr>
      </p:pic>
      <p:sp>
        <p:nvSpPr>
          <p:cNvPr id="31" name="Rectangle 6"/>
          <p:cNvSpPr/>
          <p:nvPr userDrawn="1"/>
        </p:nvSpPr>
        <p:spPr>
          <a:xfrm>
            <a:off x="-1399200" y="6008874"/>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spTree>
    <p:extLst>
      <p:ext uri="{BB962C8B-B14F-4D97-AF65-F5344CB8AC3E}">
        <p14:creationId xmlns:p14="http://schemas.microsoft.com/office/powerpoint/2010/main" val="15179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dato 3" hidden="1"/>
          <p:cNvSpPr>
            <a:spLocks noGrp="1"/>
          </p:cNvSpPr>
          <p:nvPr>
            <p:ph type="dt" sz="half" idx="18"/>
          </p:nvPr>
        </p:nvSpPr>
        <p:spPr/>
        <p:txBody>
          <a:bodyPr/>
          <a:lstStyle/>
          <a:p>
            <a:fld id="{F0588F2D-672E-43C7-B1A1-C04C83CD6DCA}" type="datetime2">
              <a:rPr lang="da-DK" smtClean="0"/>
              <a:t>15. november 2019</a:t>
            </a:fld>
            <a:endParaRPr lang="da-DK" dirty="0"/>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t>/ Landbrugsstyrelsen / Titel på præsentation</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99403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 name="Pladsholder til dato 1" hidden="1"/>
          <p:cNvSpPr>
            <a:spLocks noGrp="1"/>
          </p:cNvSpPr>
          <p:nvPr>
            <p:ph type="dt" sz="half" idx="14"/>
          </p:nvPr>
        </p:nvSpPr>
        <p:spPr/>
        <p:txBody>
          <a:bodyPr/>
          <a:lstStyle/>
          <a:p>
            <a:fld id="{5C7DF4C8-F17E-4E10-8D50-F10B1BD9C750}" type="datetime2">
              <a:rPr lang="da-DK" smtClean="0"/>
              <a:t>15. november 2019</a:t>
            </a:fld>
            <a:endParaRPr lang="da-DK" dirty="0"/>
          </a:p>
        </p:txBody>
      </p:sp>
      <p:sp>
        <p:nvSpPr>
          <p:cNvPr id="3" name="Pladsholder til sidefod 2"/>
          <p:cNvSpPr>
            <a:spLocks noGrp="1"/>
          </p:cNvSpPr>
          <p:nvPr>
            <p:ph type="ftr" sz="quarter" idx="15"/>
          </p:nvPr>
        </p:nvSpPr>
        <p:spPr/>
        <p:txBody>
          <a:bodyPr/>
          <a:lstStyle/>
          <a:p>
            <a:r>
              <a:rPr lang="da-DK"/>
              <a:t>/ Landbrugsstyrelsen / Titel på præsentation</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16651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hidden="1"/>
          <p:cNvSpPr>
            <a:spLocks noGrp="1"/>
          </p:cNvSpPr>
          <p:nvPr>
            <p:ph type="dt" sz="half" idx="10"/>
          </p:nvPr>
        </p:nvSpPr>
        <p:spPr>
          <a:xfrm>
            <a:off x="13323094" y="6398800"/>
            <a:ext cx="2844059" cy="365125"/>
          </a:xfrm>
          <a:prstGeom prst="rect">
            <a:avLst/>
          </a:prstGeom>
        </p:spPr>
        <p:txBody>
          <a:bodyPr/>
          <a:lstStyle/>
          <a:p>
            <a:fld id="{EEC91897-1A83-4C20-88C5-CA945993DEAE}" type="datetime2">
              <a:rPr lang="da-DK" smtClean="0"/>
              <a:t>15. november 2019</a:t>
            </a:fld>
            <a:endParaRPr lang="da-DK" dirty="0"/>
          </a:p>
        </p:txBody>
      </p:sp>
      <p:sp>
        <p:nvSpPr>
          <p:cNvPr id="5" name="Pladsholder til sidefod 4"/>
          <p:cNvSpPr>
            <a:spLocks noGrp="1"/>
          </p:cNvSpPr>
          <p:nvPr>
            <p:ph type="ftr" sz="quarter" idx="11"/>
          </p:nvPr>
        </p:nvSpPr>
        <p:spPr/>
        <p:txBody>
          <a:bodyPr/>
          <a:lstStyle/>
          <a:p>
            <a:r>
              <a:rPr lang="da-DK"/>
              <a:t>/ Landbrugsstyrelsen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grpSp>
      </p:grpSp>
    </p:spTree>
    <p:extLst>
      <p:ext uri="{BB962C8B-B14F-4D97-AF65-F5344CB8AC3E}">
        <p14:creationId xmlns:p14="http://schemas.microsoft.com/office/powerpoint/2010/main" val="32232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hidden="1"/>
          <p:cNvSpPr>
            <a:spLocks noGrp="1"/>
          </p:cNvSpPr>
          <p:nvPr>
            <p:ph type="dt" sz="half" idx="10"/>
          </p:nvPr>
        </p:nvSpPr>
        <p:spPr>
          <a:xfrm>
            <a:off x="13323094" y="6398800"/>
            <a:ext cx="2844059" cy="365125"/>
          </a:xfrm>
          <a:prstGeom prst="rect">
            <a:avLst/>
          </a:prstGeom>
        </p:spPr>
        <p:txBody>
          <a:bodyPr/>
          <a:lstStyle/>
          <a:p>
            <a:fld id="{85EA3344-3AA4-4346-BAAC-562C6490DF9D}" type="datetime2">
              <a:rPr lang="da-DK" smtClean="0"/>
              <a:t>15. november 2019</a:t>
            </a:fld>
            <a:endParaRPr lang="da-DK" dirty="0"/>
          </a:p>
        </p:txBody>
      </p:sp>
      <p:sp>
        <p:nvSpPr>
          <p:cNvPr id="5" name="Pladsholder til sidefod 4"/>
          <p:cNvSpPr>
            <a:spLocks noGrp="1"/>
          </p:cNvSpPr>
          <p:nvPr>
            <p:ph type="ftr" sz="quarter" idx="11"/>
          </p:nvPr>
        </p:nvSpPr>
        <p:spPr/>
        <p:txBody>
          <a:bodyPr/>
          <a:lstStyle/>
          <a:p>
            <a:r>
              <a:rPr lang="da-DK"/>
              <a:t>/ Landbrugsstyrelsen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3" name="Titel 2"/>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265460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hidden="1"/>
          <p:cNvSpPr>
            <a:spLocks noGrp="1"/>
          </p:cNvSpPr>
          <p:nvPr>
            <p:ph type="dt" sz="half" idx="10"/>
          </p:nvPr>
        </p:nvSpPr>
        <p:spPr>
          <a:xfrm>
            <a:off x="13323094" y="6398800"/>
            <a:ext cx="2844059" cy="365125"/>
          </a:xfrm>
          <a:prstGeom prst="rect">
            <a:avLst/>
          </a:prstGeom>
        </p:spPr>
        <p:txBody>
          <a:bodyPr/>
          <a:lstStyle/>
          <a:p>
            <a:fld id="{E2B12104-1CEF-4938-BEFE-DF5B0582D99D}" type="datetime2">
              <a:rPr lang="da-DK" smtClean="0"/>
              <a:t>15. november 2019</a:t>
            </a:fld>
            <a:endParaRPr lang="da-DK" dirty="0"/>
          </a:p>
        </p:txBody>
      </p:sp>
      <p:sp>
        <p:nvSpPr>
          <p:cNvPr id="6" name="Pladsholder til sidefod 5"/>
          <p:cNvSpPr>
            <a:spLocks noGrp="1"/>
          </p:cNvSpPr>
          <p:nvPr>
            <p:ph type="ftr" sz="quarter" idx="11"/>
          </p:nvPr>
        </p:nvSpPr>
        <p:spPr/>
        <p:txBody>
          <a:bodyPr/>
          <a:lstStyle/>
          <a:p>
            <a:r>
              <a:rPr lang="da-DK"/>
              <a:t>/ Landbrugsstyrelsen / Titel på præsentation</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04806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rgbClr val="003127"/>
                </a:solidFill>
              </a:defRPr>
            </a:lvl1pPr>
          </a:lstStyle>
          <a:p>
            <a:r>
              <a:rPr lang="da-DK"/>
              <a:t>/ Landbrugsstyrelsen / Titel på præsentation</a:t>
            </a:r>
            <a:endParaRPr lang="da-DK" dirty="0"/>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8398068" y="7600380"/>
            <a:ext cx="2742486"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fld id="{50AA6C8A-03CC-42A2-A141-0F360D082BBD}" type="datetime2">
              <a:rPr lang="da-DK" smtClean="0"/>
              <a:t>15. november 2019</a:t>
            </a:fld>
            <a:endParaRPr lang="da-DK" dirty="0"/>
          </a:p>
        </p:txBody>
      </p:sp>
      <p:pic>
        <p:nvPicPr>
          <p:cNvPr id="13" name="Billede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338" y="6380524"/>
            <a:ext cx="224790" cy="199948"/>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9" r:id="rId3"/>
    <p:sldLayoutId id="2147483660" r:id="rId4"/>
    <p:sldLayoutId id="2147483661" r:id="rId5"/>
    <p:sldLayoutId id="2147483662" r:id="rId6"/>
    <p:sldLayoutId id="2147483650" r:id="rId7"/>
    <p:sldLayoutId id="2147483673" r:id="rId8"/>
    <p:sldLayoutId id="214748365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54" r:id="rId20"/>
    <p:sldLayoutId id="2147483655" r:id="rId21"/>
  </p:sldLayoutIdLst>
  <p:hf hdr="0" dt="0"/>
  <p:txStyles>
    <p:titleStyle>
      <a:lvl1pPr algn="l" defTabSz="914400" rtl="0" eaLnBrk="1" latinLnBrk="0" hangingPunct="1">
        <a:lnSpc>
          <a:spcPct val="90000"/>
        </a:lnSpc>
        <a:spcBef>
          <a:spcPct val="0"/>
        </a:spcBef>
        <a:buNone/>
        <a:defRPr sz="2300" b="1" kern="1200">
          <a:solidFill>
            <a:srgbClr val="003127"/>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753" userDrawn="1">
          <p15:clr>
            <a:srgbClr val="F26B43"/>
          </p15:clr>
        </p15:guide>
        <p15:guide id="4" orient="horz" pos="3831" userDrawn="1">
          <p15:clr>
            <a:srgbClr val="F26B43"/>
          </p15:clr>
        </p15:guide>
        <p15:guide id="5" orient="horz" pos="195" userDrawn="1">
          <p15:clr>
            <a:srgbClr val="F26B43"/>
          </p15:clr>
        </p15:guide>
        <p15:guide id="6" orient="horz" pos="491" userDrawn="1">
          <p15:clr>
            <a:srgbClr val="F26B43"/>
          </p15:clr>
        </p15:guide>
        <p15:guide id="7" pos="409" userDrawn="1">
          <p15:clr>
            <a:srgbClr val="F26B43"/>
          </p15:clr>
        </p15:guide>
        <p15:guide id="8" pos="72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Plantepas</a:t>
            </a:r>
            <a:endParaRPr lang="da-DK" dirty="0"/>
          </a:p>
        </p:txBody>
      </p:sp>
      <p:sp>
        <p:nvSpPr>
          <p:cNvPr id="3" name="Pladsholder til indhold 2"/>
          <p:cNvSpPr>
            <a:spLocks noGrp="1"/>
          </p:cNvSpPr>
          <p:nvPr>
            <p:ph idx="1"/>
          </p:nvPr>
        </p:nvSpPr>
        <p:spPr>
          <a:xfrm>
            <a:off x="651517" y="1196752"/>
            <a:ext cx="10886433" cy="4885996"/>
          </a:xfrm>
        </p:spPr>
        <p:txBody>
          <a:bodyPr/>
          <a:lstStyle/>
          <a:p>
            <a:r>
              <a:rPr lang="da-DK" dirty="0" smtClean="0"/>
              <a:t>Plantepasset attesterer at partiet er fri for regulerede skadegørere (også RNQP)</a:t>
            </a:r>
          </a:p>
          <a:p>
            <a:endParaRPr lang="da-DK" dirty="0"/>
          </a:p>
          <a:p>
            <a:r>
              <a:rPr lang="da-DK" dirty="0" smtClean="0"/>
              <a:t>Plantepasset sikrer sporbarhed</a:t>
            </a:r>
          </a:p>
          <a:p>
            <a:endParaRPr lang="da-DK" dirty="0"/>
          </a:p>
          <a:p>
            <a:r>
              <a:rPr lang="da-DK" dirty="0" smtClean="0"/>
              <a:t>Plantepassets design ensrettes</a:t>
            </a:r>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1</a:t>
            </a:fld>
            <a:endParaRPr lang="da-DK" dirty="0"/>
          </a:p>
        </p:txBody>
      </p:sp>
      <p:pic>
        <p:nvPicPr>
          <p:cNvPr id="1026" name="Picture 2" descr="Image result for plant pas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244" y="2434931"/>
            <a:ext cx="4858717" cy="402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3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Farmers Business Network (FBN)</a:t>
            </a:r>
          </a:p>
        </p:txBody>
      </p:sp>
      <p:sp>
        <p:nvSpPr>
          <p:cNvPr id="3" name="Pladsholder til indhold 2"/>
          <p:cNvSpPr>
            <a:spLocks noGrp="1"/>
          </p:cNvSpPr>
          <p:nvPr>
            <p:ph idx="1"/>
          </p:nvPr>
        </p:nvSpPr>
        <p:spPr/>
        <p:txBody>
          <a:bodyPr/>
          <a:lstStyle/>
          <a:p>
            <a:r>
              <a:rPr lang="en-US" b="0" dirty="0"/>
              <a:t>Farmers Business Network is an independent and unbiased℠, farmer-to-farmer agronomic information network. The Network's mission is to improve the livelihood of farmers by making data useful and accessible</a:t>
            </a:r>
            <a:r>
              <a:rPr lang="en-US" b="0" dirty="0" smtClean="0"/>
              <a:t>.</a:t>
            </a:r>
          </a:p>
          <a:p>
            <a:endParaRPr lang="en-US" b="0" dirty="0"/>
          </a:p>
          <a:p>
            <a:r>
              <a:rPr lang="en-US" b="0" dirty="0"/>
              <a:t>Farmers Business Network (FBN) utilizes data science and machine learning to provide members with unbiased and unprecedented insights about each of their fields, powered by billions of data points from our network. IT provides farmers with product performance, benchmarking and predictive analytics based on real world performance </a:t>
            </a:r>
            <a:r>
              <a:rPr lang="en-US" b="0" dirty="0" smtClean="0"/>
              <a:t>data.</a:t>
            </a:r>
            <a:endParaRPr lang="en-US" b="0" dirty="0"/>
          </a:p>
          <a:p>
            <a:endParaRPr lang="da-DK"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10</a:t>
            </a:fld>
            <a:endParaRPr lang="da-DK" dirty="0"/>
          </a:p>
        </p:txBody>
      </p:sp>
    </p:spTree>
    <p:extLst>
      <p:ext uri="{BB962C8B-B14F-4D97-AF65-F5344CB8AC3E}">
        <p14:creationId xmlns:p14="http://schemas.microsoft.com/office/powerpoint/2010/main" val="306124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11</a:t>
            </a:fld>
            <a:endParaRPr lang="da-DK" dirty="0"/>
          </a:p>
        </p:txBody>
      </p:sp>
      <p:pic>
        <p:nvPicPr>
          <p:cNvPr id="6" name="Billede 5"/>
          <p:cNvPicPr>
            <a:picLocks noChangeAspect="1"/>
          </p:cNvPicPr>
          <p:nvPr/>
        </p:nvPicPr>
        <p:blipFill>
          <a:blip r:embed="rId2"/>
          <a:stretch>
            <a:fillRect/>
          </a:stretch>
        </p:blipFill>
        <p:spPr>
          <a:xfrm>
            <a:off x="255274" y="0"/>
            <a:ext cx="11678275" cy="6858000"/>
          </a:xfrm>
          <a:prstGeom prst="rect">
            <a:avLst/>
          </a:prstGeom>
        </p:spPr>
      </p:pic>
    </p:spTree>
    <p:extLst>
      <p:ext uri="{BB962C8B-B14F-4D97-AF65-F5344CB8AC3E}">
        <p14:creationId xmlns:p14="http://schemas.microsoft.com/office/powerpoint/2010/main" val="176186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Farmers Business Network (FBN)</a:t>
            </a:r>
          </a:p>
        </p:txBody>
      </p:sp>
      <p:sp>
        <p:nvSpPr>
          <p:cNvPr id="3" name="Pladsholder til indhold 2"/>
          <p:cNvSpPr>
            <a:spLocks noGrp="1"/>
          </p:cNvSpPr>
          <p:nvPr>
            <p:ph idx="1"/>
          </p:nvPr>
        </p:nvSpPr>
        <p:spPr/>
        <p:txBody>
          <a:bodyPr/>
          <a:lstStyle/>
          <a:p>
            <a:r>
              <a:rPr lang="da-DK" dirty="0" smtClean="0"/>
              <a:t>Ny type spiller – 110 </a:t>
            </a:r>
            <a:r>
              <a:rPr lang="da-DK" dirty="0" err="1" smtClean="0"/>
              <a:t>mio</a:t>
            </a:r>
            <a:r>
              <a:rPr lang="da-DK" dirty="0" smtClean="0"/>
              <a:t> dollars i startkapital fra bl.a. Google. Startet i 2014. </a:t>
            </a:r>
          </a:p>
          <a:p>
            <a:endParaRPr lang="da-DK" dirty="0"/>
          </a:p>
          <a:p>
            <a:r>
              <a:rPr lang="da-DK" dirty="0" smtClean="0"/>
              <a:t>Datadelingsplatform. Landmænd betaler 600 dollars om året for adgang til data om prissætning af input og afgrødedata mod at aflevere egne data. FBN analyserer data. 3-400 ansatte.</a:t>
            </a:r>
          </a:p>
          <a:p>
            <a:endParaRPr lang="da-DK" dirty="0"/>
          </a:p>
          <a:p>
            <a:r>
              <a:rPr lang="da-DK" dirty="0" smtClean="0"/>
              <a:t>FBN sælger også f.eks. Pesticider direkte fra producenterne.</a:t>
            </a:r>
          </a:p>
          <a:p>
            <a:endParaRPr lang="da-DK" dirty="0"/>
          </a:p>
          <a:p>
            <a:r>
              <a:rPr lang="da-DK" dirty="0" smtClean="0"/>
              <a:t>Næste skridt er at være forbindelse til aftagere af landbrugsprodukter.</a:t>
            </a:r>
          </a:p>
          <a:p>
            <a:endParaRPr lang="da-DK" dirty="0"/>
          </a:p>
          <a:p>
            <a:r>
              <a:rPr lang="da-DK" dirty="0" smtClean="0"/>
              <a:t>8500+ landbrugere i US, på vej i Canada.</a:t>
            </a:r>
          </a:p>
          <a:p>
            <a:endParaRPr lang="da-DK" dirty="0" smtClean="0"/>
          </a:p>
          <a:p>
            <a:r>
              <a:rPr lang="da-DK" dirty="0" smtClean="0"/>
              <a:t>Børsnotering planlagt.</a:t>
            </a:r>
          </a:p>
          <a:p>
            <a:endParaRPr lang="da-DK" dirty="0"/>
          </a:p>
          <a:p>
            <a:r>
              <a:rPr lang="da-DK" sz="2400" dirty="0" smtClean="0"/>
              <a:t>En magtfaktor på landbrugsområdet.</a:t>
            </a:r>
            <a:endParaRPr lang="da-DK" sz="2400"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12</a:t>
            </a:fld>
            <a:endParaRPr lang="da-DK" dirty="0"/>
          </a:p>
        </p:txBody>
      </p:sp>
    </p:spTree>
    <p:extLst>
      <p:ext uri="{BB962C8B-B14F-4D97-AF65-F5344CB8AC3E}">
        <p14:creationId xmlns:p14="http://schemas.microsoft.com/office/powerpoint/2010/main" val="365770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Hvilke frø og sædekorn er omfattet?</a:t>
            </a:r>
            <a:endParaRPr lang="da-DK"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2</a:t>
            </a:fld>
            <a:endParaRPr lang="da-DK" dirty="0"/>
          </a:p>
        </p:txBody>
      </p:sp>
      <p:sp>
        <p:nvSpPr>
          <p:cNvPr id="24" name="Pladsholder til indhold 2"/>
          <p:cNvSpPr>
            <a:spLocks noGrp="1"/>
          </p:cNvSpPr>
          <p:nvPr>
            <p:ph idx="1"/>
          </p:nvPr>
        </p:nvSpPr>
        <p:spPr>
          <a:xfrm>
            <a:off x="651516" y="1196753"/>
            <a:ext cx="10886433" cy="4885996"/>
          </a:xfrm>
        </p:spPr>
        <p:txBody>
          <a:bodyPr/>
          <a:lstStyle/>
          <a:p>
            <a:r>
              <a:rPr lang="da-DK" dirty="0" err="1" smtClean="0"/>
              <a:t>Worddokument</a:t>
            </a:r>
            <a:endParaRPr lang="da-DK" dirty="0"/>
          </a:p>
        </p:txBody>
      </p:sp>
    </p:spTree>
    <p:extLst>
      <p:ext uri="{BB962C8B-B14F-4D97-AF65-F5344CB8AC3E}">
        <p14:creationId xmlns:p14="http://schemas.microsoft.com/office/powerpoint/2010/main" val="419570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Layout</a:t>
            </a:r>
            <a:endParaRPr lang="da-DK"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3</a:t>
            </a:fld>
            <a:endParaRPr lang="da-DK" dirty="0"/>
          </a:p>
        </p:txBody>
      </p:sp>
      <p:pic>
        <p:nvPicPr>
          <p:cNvPr id="6" name="Picture 2" descr="Image result for plant pas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7" y="814361"/>
            <a:ext cx="4858717" cy="40281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e 6"/>
          <p:cNvGrpSpPr/>
          <p:nvPr/>
        </p:nvGrpSpPr>
        <p:grpSpPr>
          <a:xfrm>
            <a:off x="5806380" y="1448326"/>
            <a:ext cx="5575496" cy="2760237"/>
            <a:chOff x="5806380" y="1448326"/>
            <a:chExt cx="5575496" cy="2760237"/>
          </a:xfrm>
        </p:grpSpPr>
        <p:pic>
          <p:nvPicPr>
            <p:cNvPr id="3074" name="Billed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380" y="1448326"/>
              <a:ext cx="5575496" cy="27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3"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0080" t="31305" r="51839" b="53043"/>
            <a:stretch/>
          </p:blipFill>
          <p:spPr bwMode="auto">
            <a:xfrm>
              <a:off x="10198868" y="1916832"/>
              <a:ext cx="10081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806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Proces</a:t>
            </a:r>
            <a:endParaRPr lang="da-DK" dirty="0"/>
          </a:p>
        </p:txBody>
      </p:sp>
      <p:sp>
        <p:nvSpPr>
          <p:cNvPr id="3" name="Pladsholder til indhold 2"/>
          <p:cNvSpPr>
            <a:spLocks noGrp="1"/>
          </p:cNvSpPr>
          <p:nvPr>
            <p:ph idx="1"/>
          </p:nvPr>
        </p:nvSpPr>
        <p:spPr/>
        <p:txBody>
          <a:bodyPr/>
          <a:lstStyle/>
          <a:p>
            <a:r>
              <a:rPr lang="da-DK" dirty="0" smtClean="0"/>
              <a:t>Registrering af virksomheden som udsteder</a:t>
            </a:r>
          </a:p>
          <a:p>
            <a:endParaRPr lang="da-DK" dirty="0"/>
          </a:p>
          <a:p>
            <a:r>
              <a:rPr lang="da-DK" dirty="0" smtClean="0"/>
              <a:t>Godkendelse af layout af plantepas</a:t>
            </a:r>
          </a:p>
          <a:p>
            <a:endParaRPr lang="da-DK" dirty="0"/>
          </a:p>
          <a:p>
            <a:r>
              <a:rPr lang="da-DK" dirty="0" smtClean="0"/>
              <a:t>Godkendelse af opfyldelse af kravet om operatørkompetencer</a:t>
            </a:r>
          </a:p>
          <a:p>
            <a:endParaRPr lang="da-DK" dirty="0"/>
          </a:p>
          <a:p>
            <a:r>
              <a:rPr lang="da-DK" dirty="0" smtClean="0"/>
              <a:t>Overgangsordning på 1 år</a:t>
            </a:r>
          </a:p>
          <a:p>
            <a:endParaRPr lang="da-DK" dirty="0"/>
          </a:p>
          <a:p>
            <a:r>
              <a:rPr lang="da-DK" dirty="0" smtClean="0"/>
              <a:t>Anmeldelse til officiel avlskontrol til høstår 2020</a:t>
            </a:r>
            <a:endParaRPr lang="da-DK"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4</a:t>
            </a:fld>
            <a:endParaRPr lang="da-DK" dirty="0"/>
          </a:p>
        </p:txBody>
      </p:sp>
    </p:spTree>
    <p:extLst>
      <p:ext uri="{BB962C8B-B14F-4D97-AF65-F5344CB8AC3E}">
        <p14:creationId xmlns:p14="http://schemas.microsoft.com/office/powerpoint/2010/main" val="318055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Internethandlende</a:t>
            </a:r>
            <a:endParaRPr lang="da-DK" dirty="0"/>
          </a:p>
        </p:txBody>
      </p:sp>
      <p:sp>
        <p:nvSpPr>
          <p:cNvPr id="3" name="Pladsholder til indhold 2"/>
          <p:cNvSpPr>
            <a:spLocks noGrp="1"/>
          </p:cNvSpPr>
          <p:nvPr>
            <p:ph idx="1"/>
          </p:nvPr>
        </p:nvSpPr>
        <p:spPr/>
        <p:txBody>
          <a:bodyPr/>
          <a:lstStyle/>
          <a:p>
            <a:r>
              <a:rPr lang="da-DK" dirty="0" smtClean="0"/>
              <a:t>OBS! Der skal plantepas til endelig forbruger hvis man selv importerer fra 3. lande</a:t>
            </a:r>
          </a:p>
          <a:p>
            <a:endParaRPr lang="da-DK" dirty="0"/>
          </a:p>
          <a:p>
            <a:r>
              <a:rPr lang="da-DK" dirty="0" smtClean="0"/>
              <a:t>Engrossalg har altid været omfattet</a:t>
            </a:r>
            <a:endParaRPr lang="da-DK"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5</a:t>
            </a:fld>
            <a:endParaRPr lang="da-DK" dirty="0"/>
          </a:p>
        </p:txBody>
      </p:sp>
    </p:spTree>
    <p:extLst>
      <p:ext uri="{BB962C8B-B14F-4D97-AF65-F5344CB8AC3E}">
        <p14:creationId xmlns:p14="http://schemas.microsoft.com/office/powerpoint/2010/main" val="39542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6</a:t>
            </a:fld>
            <a:endParaRPr lang="da-DK" dirty="0"/>
          </a:p>
        </p:txBody>
      </p:sp>
      <p:pic>
        <p:nvPicPr>
          <p:cNvPr id="6" name="Billede 5"/>
          <p:cNvPicPr>
            <a:picLocks noChangeAspect="1"/>
          </p:cNvPicPr>
          <p:nvPr/>
        </p:nvPicPr>
        <p:blipFill>
          <a:blip r:embed="rId2"/>
          <a:stretch>
            <a:fillRect/>
          </a:stretch>
        </p:blipFill>
        <p:spPr>
          <a:xfrm rot="576330">
            <a:off x="6603054" y="641209"/>
            <a:ext cx="3964853" cy="5566548"/>
          </a:xfrm>
          <a:prstGeom prst="rect">
            <a:avLst/>
          </a:prstGeom>
          <a:ln>
            <a:solidFill>
              <a:schemeClr val="bg1"/>
            </a:solidFill>
          </a:ln>
        </p:spPr>
      </p:pic>
      <p:sp>
        <p:nvSpPr>
          <p:cNvPr id="7" name="Pladsholder til indhold 2"/>
          <p:cNvSpPr>
            <a:spLocks noGrp="1"/>
          </p:cNvSpPr>
          <p:nvPr>
            <p:ph idx="1"/>
          </p:nvPr>
        </p:nvSpPr>
        <p:spPr>
          <a:xfrm>
            <a:off x="651516" y="1196753"/>
            <a:ext cx="10886433" cy="4885996"/>
          </a:xfrm>
        </p:spPr>
        <p:txBody>
          <a:bodyPr/>
          <a:lstStyle/>
          <a:p>
            <a:r>
              <a:rPr lang="da-DK" dirty="0" smtClean="0"/>
              <a:t>3. udgave af vejledningen er på trapperne</a:t>
            </a:r>
          </a:p>
          <a:p>
            <a:endParaRPr lang="da-DK" dirty="0"/>
          </a:p>
          <a:p>
            <a:r>
              <a:rPr lang="da-DK" dirty="0" smtClean="0"/>
              <a:t>FAQ på hjemmesiden</a:t>
            </a:r>
          </a:p>
          <a:p>
            <a:endParaRPr lang="da-DK" dirty="0"/>
          </a:p>
          <a:p>
            <a:r>
              <a:rPr lang="da-DK" dirty="0" smtClean="0"/>
              <a:t>Webinarer på vej</a:t>
            </a:r>
            <a:endParaRPr lang="da-DK" dirty="0"/>
          </a:p>
        </p:txBody>
      </p:sp>
    </p:spTree>
    <p:extLst>
      <p:ext uri="{BB962C8B-B14F-4D97-AF65-F5344CB8AC3E}">
        <p14:creationId xmlns:p14="http://schemas.microsoft.com/office/powerpoint/2010/main" val="282946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7</a:t>
            </a:fld>
            <a:endParaRPr lang="da-DK" dirty="0"/>
          </a:p>
        </p:txBody>
      </p:sp>
      <p:pic>
        <p:nvPicPr>
          <p:cNvPr id="6" name="Billede 5"/>
          <p:cNvPicPr>
            <a:picLocks noChangeAspect="1"/>
          </p:cNvPicPr>
          <p:nvPr/>
        </p:nvPicPr>
        <p:blipFill>
          <a:blip r:embed="rId2"/>
          <a:stretch>
            <a:fillRect/>
          </a:stretch>
        </p:blipFill>
        <p:spPr>
          <a:xfrm>
            <a:off x="179915" y="0"/>
            <a:ext cx="11828994" cy="6858000"/>
          </a:xfrm>
          <a:prstGeom prst="rect">
            <a:avLst/>
          </a:prstGeom>
        </p:spPr>
      </p:pic>
    </p:spTree>
    <p:extLst>
      <p:ext uri="{BB962C8B-B14F-4D97-AF65-F5344CB8AC3E}">
        <p14:creationId xmlns:p14="http://schemas.microsoft.com/office/powerpoint/2010/main" val="16832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8</a:t>
            </a:fld>
            <a:endParaRPr lang="da-DK" dirty="0"/>
          </a:p>
        </p:txBody>
      </p:sp>
      <p:pic>
        <p:nvPicPr>
          <p:cNvPr id="6" name="Billede 5"/>
          <p:cNvPicPr>
            <a:picLocks noChangeAspect="1"/>
          </p:cNvPicPr>
          <p:nvPr/>
        </p:nvPicPr>
        <p:blipFill>
          <a:blip r:embed="rId2"/>
          <a:stretch>
            <a:fillRect/>
          </a:stretch>
        </p:blipFill>
        <p:spPr>
          <a:xfrm>
            <a:off x="226300" y="0"/>
            <a:ext cx="11736224" cy="6858000"/>
          </a:xfrm>
          <a:prstGeom prst="rect">
            <a:avLst/>
          </a:prstGeom>
        </p:spPr>
      </p:pic>
    </p:spTree>
    <p:extLst>
      <p:ext uri="{BB962C8B-B14F-4D97-AF65-F5344CB8AC3E}">
        <p14:creationId xmlns:p14="http://schemas.microsoft.com/office/powerpoint/2010/main" val="12185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Farmers Business Network (FBN)</a:t>
            </a:r>
            <a:endParaRPr lang="da-DK" dirty="0"/>
          </a:p>
        </p:txBody>
      </p:sp>
      <p:sp>
        <p:nvSpPr>
          <p:cNvPr id="4" name="Pladsholder til sidefod 3"/>
          <p:cNvSpPr>
            <a:spLocks noGrp="1"/>
          </p:cNvSpPr>
          <p:nvPr>
            <p:ph type="ftr" sz="quarter" idx="11"/>
          </p:nvPr>
        </p:nvSpPr>
        <p:spPr/>
        <p:txBody>
          <a:bodyPr/>
          <a:lstStyle/>
          <a:p>
            <a:r>
              <a:rPr lang="da-DK" smtClean="0"/>
              <a:t>/ Landbrugsstyrelsen / Titel på præsentation</a:t>
            </a:r>
            <a:endParaRPr lang="da-DK" dirty="0"/>
          </a:p>
        </p:txBody>
      </p:sp>
      <p:sp>
        <p:nvSpPr>
          <p:cNvPr id="5" name="Pladsholder til slidenummer 4"/>
          <p:cNvSpPr>
            <a:spLocks noGrp="1"/>
          </p:cNvSpPr>
          <p:nvPr>
            <p:ph type="sldNum" sz="quarter" idx="12"/>
          </p:nvPr>
        </p:nvSpPr>
        <p:spPr/>
        <p:txBody>
          <a:bodyPr/>
          <a:lstStyle/>
          <a:p>
            <a:fld id="{667EC89C-17A0-4E64-A6D2-B825673CEEDF}" type="slidenum">
              <a:rPr lang="da-DK" smtClean="0"/>
              <a:t>9</a:t>
            </a:fld>
            <a:endParaRPr lang="da-DK" dirty="0"/>
          </a:p>
        </p:txBody>
      </p:sp>
      <p:pic>
        <p:nvPicPr>
          <p:cNvPr id="6" name="Billede 5"/>
          <p:cNvPicPr>
            <a:picLocks noChangeAspect="1"/>
          </p:cNvPicPr>
          <p:nvPr/>
        </p:nvPicPr>
        <p:blipFill>
          <a:blip r:embed="rId2"/>
          <a:stretch>
            <a:fillRect/>
          </a:stretch>
        </p:blipFill>
        <p:spPr>
          <a:xfrm>
            <a:off x="970044" y="779972"/>
            <a:ext cx="10249376" cy="5949280"/>
          </a:xfrm>
          <a:prstGeom prst="rect">
            <a:avLst/>
          </a:prstGeom>
        </p:spPr>
      </p:pic>
    </p:spTree>
    <p:extLst>
      <p:ext uri="{BB962C8B-B14F-4D97-AF65-F5344CB8AC3E}">
        <p14:creationId xmlns:p14="http://schemas.microsoft.com/office/powerpoint/2010/main" val="2380741727"/>
      </p:ext>
    </p:extLst>
  </p:cSld>
  <p:clrMapOvr>
    <a:masterClrMapping/>
  </p:clrMapOvr>
</p:sld>
</file>

<file path=ppt/theme/theme1.xml><?xml version="1.0" encoding="utf-8"?>
<a:theme xmlns:a="http://schemas.openxmlformats.org/drawingml/2006/main" name="NaturErhvervstyrelsen PowerPoint Skabelon 16:9">
  <a:themeElements>
    <a:clrScheme name="MFVM - NaturErhvervstyrelsen">
      <a:dk1>
        <a:srgbClr val="000000"/>
      </a:dk1>
      <a:lt1>
        <a:sysClr val="window" lastClr="FFFFFF"/>
      </a:lt1>
      <a:dk2>
        <a:srgbClr val="BFE9EC"/>
      </a:dk2>
      <a:lt2>
        <a:srgbClr val="E5F6F7"/>
      </a:lt2>
      <a:accent1>
        <a:srgbClr val="00A7B5"/>
      </a:accent1>
      <a:accent2>
        <a:srgbClr val="003127"/>
      </a:accent2>
      <a:accent3>
        <a:srgbClr val="33B99B"/>
      </a:accent3>
      <a:accent4>
        <a:srgbClr val="0085AD"/>
      </a:accent4>
      <a:accent5>
        <a:srgbClr val="EFDB6C"/>
      </a:accent5>
      <a:accent6>
        <a:srgbClr val="512D6D"/>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9BF8A8F4-AF2A-47E3-BF48-71F6147F251A}" vid="{13A0D323-5252-486D-8CCD-1F95C41F5BB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Landbrugsstyrelsen PowerPoint Skabelon 16_9</Template>
  <TotalTime>0</TotalTime>
  <Words>371</Words>
  <Application>Microsoft Office PowerPoint</Application>
  <PresentationFormat>Brugerdefineret</PresentationFormat>
  <Paragraphs>71</Paragraphs>
  <Slides>12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Arial Black</vt:lpstr>
      <vt:lpstr>Calibri</vt:lpstr>
      <vt:lpstr>NaturErhvervstyrelsen PowerPoint Skabelon 16:9</vt:lpstr>
      <vt:lpstr>Plantepas</vt:lpstr>
      <vt:lpstr>Hvilke frø og sædekorn er omfattet?</vt:lpstr>
      <vt:lpstr>Layout</vt:lpstr>
      <vt:lpstr>Proces</vt:lpstr>
      <vt:lpstr>Internethandlende</vt:lpstr>
      <vt:lpstr>PowerPoint-præsentation</vt:lpstr>
      <vt:lpstr>PowerPoint-præsentation</vt:lpstr>
      <vt:lpstr>PowerPoint-præsentation</vt:lpstr>
      <vt:lpstr>Farmers Business Network (FBN)</vt:lpstr>
      <vt:lpstr>Farmers Business Network (FBN)</vt:lpstr>
      <vt:lpstr>PowerPoint-præsentation</vt:lpstr>
      <vt:lpstr>Farmers Business Network (FBN)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2019-11-13T12:40:44Z</dcterms:created>
  <dcterms:modified xsi:type="dcterms:W3CDTF">2019-11-15T13:53:06Z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