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5" r:id="rId2"/>
  </p:sldMasterIdLst>
  <p:notesMasterIdLst>
    <p:notesMasterId r:id="rId62"/>
  </p:notesMasterIdLst>
  <p:handoutMasterIdLst>
    <p:handoutMasterId r:id="rId63"/>
  </p:handoutMasterIdLst>
  <p:sldIdLst>
    <p:sldId id="491" r:id="rId3"/>
    <p:sldId id="415" r:id="rId4"/>
    <p:sldId id="450" r:id="rId5"/>
    <p:sldId id="488" r:id="rId6"/>
    <p:sldId id="420" r:id="rId7"/>
    <p:sldId id="444" r:id="rId8"/>
    <p:sldId id="445" r:id="rId9"/>
    <p:sldId id="446" r:id="rId10"/>
    <p:sldId id="476" r:id="rId11"/>
    <p:sldId id="449" r:id="rId12"/>
    <p:sldId id="451" r:id="rId13"/>
    <p:sldId id="465" r:id="rId14"/>
    <p:sldId id="466" r:id="rId15"/>
    <p:sldId id="485" r:id="rId16"/>
    <p:sldId id="467" r:id="rId17"/>
    <p:sldId id="468" r:id="rId18"/>
    <p:sldId id="469" r:id="rId19"/>
    <p:sldId id="470" r:id="rId20"/>
    <p:sldId id="477" r:id="rId21"/>
    <p:sldId id="471" r:id="rId22"/>
    <p:sldId id="478" r:id="rId23"/>
    <p:sldId id="447" r:id="rId24"/>
    <p:sldId id="408" r:id="rId25"/>
    <p:sldId id="409" r:id="rId26"/>
    <p:sldId id="433" r:id="rId27"/>
    <p:sldId id="479" r:id="rId28"/>
    <p:sldId id="416" r:id="rId29"/>
    <p:sldId id="428" r:id="rId30"/>
    <p:sldId id="413" r:id="rId31"/>
    <p:sldId id="432" r:id="rId32"/>
    <p:sldId id="430" r:id="rId33"/>
    <p:sldId id="439" r:id="rId34"/>
    <p:sldId id="489" r:id="rId35"/>
    <p:sldId id="443" r:id="rId36"/>
    <p:sldId id="436" r:id="rId37"/>
    <p:sldId id="482" r:id="rId38"/>
    <p:sldId id="412" r:id="rId39"/>
    <p:sldId id="455" r:id="rId40"/>
    <p:sldId id="457" r:id="rId41"/>
    <p:sldId id="460" r:id="rId42"/>
    <p:sldId id="461" r:id="rId43"/>
    <p:sldId id="458" r:id="rId44"/>
    <p:sldId id="459" r:id="rId45"/>
    <p:sldId id="487" r:id="rId46"/>
    <p:sldId id="484" r:id="rId47"/>
    <p:sldId id="382" r:id="rId48"/>
    <p:sldId id="483" r:id="rId49"/>
    <p:sldId id="419" r:id="rId50"/>
    <p:sldId id="472" r:id="rId51"/>
    <p:sldId id="474" r:id="rId52"/>
    <p:sldId id="490" r:id="rId53"/>
    <p:sldId id="421" r:id="rId54"/>
    <p:sldId id="425" r:id="rId55"/>
    <p:sldId id="424" r:id="rId56"/>
    <p:sldId id="438" r:id="rId57"/>
    <p:sldId id="475" r:id="rId58"/>
    <p:sldId id="486" r:id="rId59"/>
    <p:sldId id="481" r:id="rId60"/>
    <p:sldId id="437" r:id="rId61"/>
  </p:sldIdLst>
  <p:sldSz cx="9144000" cy="6858000" type="screen4x3"/>
  <p:notesSz cx="6805613" cy="99441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rfatter" initials="F" lastIdx="30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127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76985" autoAdjust="0"/>
  </p:normalViewPr>
  <p:slideViewPr>
    <p:cSldViewPr showGuides="1">
      <p:cViewPr varScale="1">
        <p:scale>
          <a:sx n="89" d="100"/>
          <a:sy n="89" d="100"/>
        </p:scale>
        <p:origin x="22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34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00"/>
    </p:cViewPr>
  </p:sorterViewPr>
  <p:notesViewPr>
    <p:cSldViewPr>
      <p:cViewPr varScale="1">
        <p:scale>
          <a:sx n="81" d="100"/>
          <a:sy n="81" d="100"/>
        </p:scale>
        <p:origin x="399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2-21T13:33:52.781" idx="299">
    <p:pos x="445" y="753"/>
    <p:text>Utydeligt skærmdump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787" cy="4986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4240" y="1"/>
            <a:ext cx="2949786" cy="4986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50BFD-C082-4438-9120-05D7523E4FC5}" type="datetimeFigureOut">
              <a:rPr lang="da-DK" smtClean="0"/>
              <a:t>18-01-2019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45466"/>
            <a:ext cx="2949787" cy="4986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54240" y="9445466"/>
            <a:ext cx="2949786" cy="4986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6658B-629A-4821-B92B-27C6D5D7440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8718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8932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8932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>
              <a:defRPr sz="1300"/>
            </a:lvl1pPr>
          </a:lstStyle>
          <a:p>
            <a:fld id="{FFD76268-5CE8-436F-8727-6E4791263BAF}" type="datetimeFigureOut">
              <a:rPr lang="da-DK" smtClean="0"/>
              <a:t>18-01-2019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6" tIns="47854" rIns="95706" bIns="47854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0562" y="4785599"/>
            <a:ext cx="5444490" cy="3915489"/>
          </a:xfrm>
          <a:prstGeom prst="rect">
            <a:avLst/>
          </a:prstGeom>
        </p:spPr>
        <p:txBody>
          <a:bodyPr vert="horz" lIns="95706" tIns="47854" rIns="95706" bIns="47854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9445171"/>
            <a:ext cx="2949099" cy="498931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4940" y="9445171"/>
            <a:ext cx="2949099" cy="498931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r">
              <a:defRPr sz="1300"/>
            </a:lvl1pPr>
          </a:lstStyle>
          <a:p>
            <a:fld id="{F6A3B4F2-37C6-456F-99B1-74C79381C6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4702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1518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BE7F2-E7DD-4457-B80D-472131A0987A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70092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81942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4919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8915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685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8018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0557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6223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25204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3702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85164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92448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04337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902905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22254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92578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0847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08166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317650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888466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1178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830088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27916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58794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8408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27296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49003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62720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055880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99087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84846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8145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873152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09026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17611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19192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27679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59559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92718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68765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26832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48105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6705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571839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09800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57876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77059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68024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52480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32877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05545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267366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9449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59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934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4044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82478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47291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3B4F2-37C6-456F-99B1-74C79381C6EC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97402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jpe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emf"/><Relationship Id="rId4" Type="http://schemas.openxmlformats.org/officeDocument/2006/relationships/image" Target="../media/image28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1.jpeg"/><Relationship Id="rId4" Type="http://schemas.openxmlformats.org/officeDocument/2006/relationships/image" Target="../media/image2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2.jpeg"/><Relationship Id="rId4" Type="http://schemas.openxmlformats.org/officeDocument/2006/relationships/image" Target="../media/image29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5.jpeg"/><Relationship Id="rId4" Type="http://schemas.openxmlformats.org/officeDocument/2006/relationships/image" Target="../media/image14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sp>
        <p:nvSpPr>
          <p:cNvPr id="14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47700" y="2348880"/>
            <a:ext cx="5705475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534824" y="5366526"/>
            <a:ext cx="1959890" cy="40495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6534824" y="5959334"/>
            <a:ext cx="1959890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9144000" y="16587"/>
            <a:ext cx="1836738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3999" y="1524"/>
            <a:ext cx="1436828" cy="1078991"/>
          </a:xfrm>
          <a:prstGeom prst="rect">
            <a:avLst/>
          </a:prstGeom>
        </p:spPr>
      </p:pic>
      <p:sp>
        <p:nvSpPr>
          <p:cNvPr id="32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34" name="Rectangle 6"/>
          <p:cNvSpPr/>
          <p:nvPr userDrawn="1"/>
        </p:nvSpPr>
        <p:spPr>
          <a:xfrm>
            <a:off x="-1399201" y="6006008"/>
            <a:ext cx="1233601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  <p:sp>
        <p:nvSpPr>
          <p:cNvPr id="19" name="Tekstfelt 18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3370" y="326064"/>
            <a:ext cx="2955600" cy="878971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5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2 pkt. grøn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0" y="332656"/>
            <a:ext cx="7847013" cy="862732"/>
          </a:xfrm>
        </p:spPr>
        <p:txBody>
          <a:bodyPr/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7700" y="1628775"/>
            <a:ext cx="7847013" cy="3600425"/>
          </a:xfrm>
        </p:spPr>
        <p:txBody>
          <a:bodyPr/>
          <a:lstStyle>
            <a:lvl1pPr>
              <a:lnSpc>
                <a:spcPct val="88000"/>
              </a:lnSpc>
              <a:buFontTx/>
              <a:buNone/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0" name="Pladsholder logo"/>
          <p:cNvSpPr>
            <a:spLocks noGrp="1"/>
          </p:cNvSpPr>
          <p:nvPr>
            <p:ph type="body" sz="quarter" idx="21" hasCustomPrompt="1"/>
          </p:nvPr>
        </p:nvSpPr>
        <p:spPr>
          <a:xfrm>
            <a:off x="648896" y="6378872"/>
            <a:ext cx="223200" cy="201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2CC02BE-8625-4F16-916E-BCA5BD8272C1}" type="datetime2">
              <a:rPr lang="da-DK" smtClean="0"/>
              <a:t>18. januar 2019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68874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5" y="311972"/>
            <a:ext cx="5075083" cy="468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9288" y="1195388"/>
            <a:ext cx="5074840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084128" y="0"/>
            <a:ext cx="3059871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E8463E3-6CBA-4CF2-A5B7-89795522D299}" type="datetime2">
              <a:rPr lang="da-DK" smtClean="0"/>
              <a:t>18. januar 2019</a:t>
            </a:fld>
            <a:endParaRPr lang="da-DK" dirty="0"/>
          </a:p>
        </p:txBody>
      </p:sp>
      <p:grpSp>
        <p:nvGrpSpPr>
          <p:cNvPr id="10" name="Gruppe 9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1" name="Billede 10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2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uppe 18"/>
          <p:cNvGrpSpPr/>
          <p:nvPr userDrawn="1"/>
        </p:nvGrpSpPr>
        <p:grpSpPr>
          <a:xfrm>
            <a:off x="9150825" y="2276872"/>
            <a:ext cx="2032000" cy="2223411"/>
            <a:chOff x="9150825" y="2171823"/>
            <a:chExt cx="2032000" cy="2223411"/>
          </a:xfrm>
        </p:grpSpPr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80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det lille billede-indsættelsesikon i midten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af pladsholderen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15" name="Billede 7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177801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uppe 78"/>
            <p:cNvGrpSpPr>
              <a:grpSpLocks/>
            </p:cNvGrpSpPr>
            <p:nvPr/>
          </p:nvGrpSpPr>
          <p:grpSpPr bwMode="auto">
            <a:xfrm>
              <a:off x="9305577" y="4016130"/>
              <a:ext cx="330145" cy="379104"/>
              <a:chOff x="1018031" y="5700889"/>
              <a:chExt cx="373412" cy="428773"/>
            </a:xfrm>
          </p:grpSpPr>
          <p:pic>
            <p:nvPicPr>
              <p:cNvPr id="17" name="Billede 7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70290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ounded Rectangle 25"/>
              <p:cNvSpPr/>
              <p:nvPr/>
            </p:nvSpPr>
            <p:spPr bwMode="auto">
              <a:xfrm>
                <a:off x="1023417" y="570054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20" name="Billede 1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2880" y="0"/>
            <a:ext cx="1430739" cy="107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58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5" y="311972"/>
            <a:ext cx="3852243" cy="8127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9288" y="1195388"/>
            <a:ext cx="3852000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861288" y="0"/>
            <a:ext cx="4282712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BF9BBB9-1F68-4333-B4C2-F94B9320D4DE}" type="datetime2">
              <a:rPr lang="da-DK" smtClean="0"/>
              <a:t>18. januar 2019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9150825" y="2276872"/>
            <a:ext cx="2032000" cy="2223411"/>
            <a:chOff x="9150825" y="2171823"/>
            <a:chExt cx="2032000" cy="2223411"/>
          </a:xfrm>
        </p:grpSpPr>
        <p:sp>
          <p:nvSpPr>
            <p:cNvPr id="1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80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det lille billede-indsættelsesikon i midten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af pladsholderen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1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177801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uppe 78"/>
            <p:cNvGrpSpPr>
              <a:grpSpLocks/>
            </p:cNvGrpSpPr>
            <p:nvPr/>
          </p:nvGrpSpPr>
          <p:grpSpPr bwMode="auto">
            <a:xfrm>
              <a:off x="9305577" y="4016130"/>
              <a:ext cx="330145" cy="379104"/>
              <a:chOff x="1018031" y="5700889"/>
              <a:chExt cx="373412" cy="428773"/>
            </a:xfrm>
          </p:grpSpPr>
          <p:pic>
            <p:nvPicPr>
              <p:cNvPr id="13" name="Billede 7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70290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ounded Rectangle 25"/>
              <p:cNvSpPr/>
              <p:nvPr/>
            </p:nvSpPr>
            <p:spPr bwMode="auto">
              <a:xfrm>
                <a:off x="1023417" y="570054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grpSp>
        <p:nvGrpSpPr>
          <p:cNvPr id="15" name="Gruppe 14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6" name="Billede 1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000" y="6019"/>
            <a:ext cx="1414709" cy="10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5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rvet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18187" y="0"/>
            <a:ext cx="3060000" cy="6858000"/>
          </a:xfrm>
          <a:noFill/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3042000" y="0"/>
            <a:ext cx="3060000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4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4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6105191" y="0"/>
            <a:ext cx="3060000" cy="6858000"/>
          </a:xfrm>
          <a:solidFill>
            <a:schemeClr val="accent2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3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6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18187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/>
            </a:lvl1pPr>
            <a:lvl5pPr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7"/>
          </p:nvPr>
        </p:nvSpPr>
        <p:spPr>
          <a:xfrm>
            <a:off x="3042000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8" name="Pladsholder til tekst 6"/>
          <p:cNvSpPr>
            <a:spLocks noGrp="1"/>
          </p:cNvSpPr>
          <p:nvPr>
            <p:ph type="body" sz="quarter" idx="18"/>
          </p:nvPr>
        </p:nvSpPr>
        <p:spPr>
          <a:xfrm>
            <a:off x="6105191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26720EC-1959-4AAD-8E92-AF49C25E8053}" type="datetime2">
              <a:rPr lang="da-DK" smtClean="0"/>
              <a:t>18. januar 2019</a:t>
            </a:fld>
            <a:endParaRPr lang="da-DK" dirty="0"/>
          </a:p>
        </p:txBody>
      </p:sp>
      <p:pic>
        <p:nvPicPr>
          <p:cNvPr id="20" name="Billede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2880" y="0"/>
            <a:ext cx="1430740" cy="107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76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18187" y="0"/>
            <a:ext cx="3060000" cy="6858000"/>
          </a:xfrm>
          <a:noFill/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18187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/>
            </a:lvl1pPr>
            <a:lvl5pPr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3042138" y="0"/>
            <a:ext cx="6101862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473CBD8-E739-4AA9-9228-A12BE143D803}" type="datetime2">
              <a:rPr lang="da-DK" smtClean="0"/>
              <a:t>18. januar 2019</a:t>
            </a:fld>
            <a:endParaRPr lang="da-DK" dirty="0"/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2880" y="0"/>
            <a:ext cx="1430740" cy="1074419"/>
          </a:xfrm>
          <a:prstGeom prst="rect">
            <a:avLst/>
          </a:prstGeom>
        </p:spPr>
      </p:pic>
      <p:grpSp>
        <p:nvGrpSpPr>
          <p:cNvPr id="14" name="Gruppe 13"/>
          <p:cNvGrpSpPr/>
          <p:nvPr userDrawn="1"/>
        </p:nvGrpSpPr>
        <p:grpSpPr>
          <a:xfrm>
            <a:off x="9150825" y="2276872"/>
            <a:ext cx="2032000" cy="2223411"/>
            <a:chOff x="9150825" y="2171823"/>
            <a:chExt cx="2032000" cy="2223411"/>
          </a:xfrm>
        </p:grpSpPr>
        <p:sp>
          <p:nvSpPr>
            <p:cNvPr id="15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80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det lille billede-indsættelsesikon i midten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af pladsholderen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16" name="Billede 7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177801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uppe 78"/>
            <p:cNvGrpSpPr>
              <a:grpSpLocks/>
            </p:cNvGrpSpPr>
            <p:nvPr/>
          </p:nvGrpSpPr>
          <p:grpSpPr bwMode="auto">
            <a:xfrm>
              <a:off x="9305577" y="4016130"/>
              <a:ext cx="330145" cy="379104"/>
              <a:chOff x="1018031" y="5700889"/>
              <a:chExt cx="373412" cy="428773"/>
            </a:xfrm>
          </p:grpSpPr>
          <p:pic>
            <p:nvPicPr>
              <p:cNvPr id="18" name="Billede 7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70290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ounded Rectangle 25"/>
              <p:cNvSpPr/>
              <p:nvPr/>
            </p:nvSpPr>
            <p:spPr bwMode="auto">
              <a:xfrm>
                <a:off x="1023417" y="570054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7122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18187" y="0"/>
            <a:ext cx="3060000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4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18187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  <a:lvl6pPr>
              <a:defRPr>
                <a:solidFill>
                  <a:schemeClr val="accent5"/>
                </a:solidFill>
              </a:defRPr>
            </a:lvl6pPr>
            <a:lvl7pPr>
              <a:defRPr>
                <a:solidFill>
                  <a:schemeClr val="accent5"/>
                </a:solidFill>
              </a:defRPr>
            </a:lvl7pPr>
            <a:lvl8pPr>
              <a:defRPr>
                <a:solidFill>
                  <a:schemeClr val="accent5"/>
                </a:solidFill>
              </a:defRPr>
            </a:lvl8pPr>
            <a:lvl9pPr>
              <a:defRPr>
                <a:solidFill>
                  <a:schemeClr val="accent5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3042138" y="0"/>
            <a:ext cx="6101862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9E86DDF-9E5A-449E-A741-72B2E4F63CC2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9" name="Pladsholder logo"/>
          <p:cNvSpPr>
            <a:spLocks noGrp="1"/>
          </p:cNvSpPr>
          <p:nvPr>
            <p:ph type="body" sz="quarter" idx="21" hasCustomPrompt="1"/>
          </p:nvPr>
        </p:nvSpPr>
        <p:spPr>
          <a:xfrm>
            <a:off x="648896" y="6378872"/>
            <a:ext cx="223200" cy="201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098" y="0"/>
            <a:ext cx="1430740" cy="1074419"/>
          </a:xfrm>
          <a:prstGeom prst="rect">
            <a:avLst/>
          </a:prstGeom>
        </p:spPr>
      </p:pic>
      <p:grpSp>
        <p:nvGrpSpPr>
          <p:cNvPr id="13" name="Gruppe 12"/>
          <p:cNvGrpSpPr/>
          <p:nvPr userDrawn="1"/>
        </p:nvGrpSpPr>
        <p:grpSpPr>
          <a:xfrm>
            <a:off x="9150825" y="2276872"/>
            <a:ext cx="2032000" cy="2223411"/>
            <a:chOff x="9150825" y="2171823"/>
            <a:chExt cx="2032000" cy="2223411"/>
          </a:xfrm>
        </p:grpSpPr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80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det lille billede-indsættelsesikon i midten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af pladsholderen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15" name="Billed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177801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uppe 78"/>
            <p:cNvGrpSpPr>
              <a:grpSpLocks/>
            </p:cNvGrpSpPr>
            <p:nvPr/>
          </p:nvGrpSpPr>
          <p:grpSpPr bwMode="auto">
            <a:xfrm>
              <a:off x="9305577" y="4016130"/>
              <a:ext cx="330145" cy="379104"/>
              <a:chOff x="1018031" y="5700889"/>
              <a:chExt cx="373412" cy="428773"/>
            </a:xfrm>
          </p:grpSpPr>
          <p:pic>
            <p:nvPicPr>
              <p:cNvPr id="17" name="Billede 79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70290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ounded Rectangle 25"/>
              <p:cNvSpPr/>
              <p:nvPr/>
            </p:nvSpPr>
            <p:spPr bwMode="auto">
              <a:xfrm>
                <a:off x="1023417" y="570054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7423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3042000" y="0"/>
            <a:ext cx="610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311151"/>
            <a:ext cx="2196108" cy="5770562"/>
          </a:xfrm>
        </p:spPr>
        <p:txBody>
          <a:bodyPr/>
          <a:lstStyle>
            <a:lvl1pPr>
              <a:lnSpc>
                <a:spcPct val="94000"/>
              </a:lnSpc>
              <a:defRPr sz="1500" baseline="0">
                <a:solidFill>
                  <a:srgbClr val="003127"/>
                </a:solidFill>
              </a:defRPr>
            </a:lvl1pPr>
            <a:lvl2pPr marL="0" indent="0">
              <a:lnSpc>
                <a:spcPct val="94000"/>
              </a:lnSpc>
              <a:buFont typeface="Arial" panose="020B0604020202020204" pitchFamily="34" charset="0"/>
              <a:buChar char="​"/>
              <a:defRPr sz="1500"/>
            </a:lvl2pPr>
            <a:lvl3pPr marL="216000" indent="-216000">
              <a:buFont typeface="Arial" panose="020B0604020202020204" pitchFamily="34" charset="0"/>
              <a:buChar char="•"/>
              <a:defRPr/>
            </a:lvl3pPr>
            <a:lvl4pPr marL="432000">
              <a:defRPr/>
            </a:lvl4pPr>
            <a:lvl5pPr marL="648000">
              <a:defRPr/>
            </a:lvl5pPr>
            <a:lvl6pPr marL="648000">
              <a:defRPr/>
            </a:lvl6pPr>
            <a:lvl7pPr marL="648000">
              <a:defRPr/>
            </a:lvl7pPr>
            <a:lvl8pPr marL="648000">
              <a:defRPr/>
            </a:lvl8pPr>
            <a:lvl9pPr marL="648000">
              <a:defRPr/>
            </a:lvl9pPr>
          </a:lstStyle>
          <a:p>
            <a:pPr lvl="0"/>
            <a:r>
              <a:rPr lang="da-DK" dirty="0"/>
              <a:t>Klik for at tilføje tekst - Grøn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3691287" y="1195388"/>
            <a:ext cx="4803426" cy="4886325"/>
          </a:xfrm>
          <a:noFill/>
        </p:spPr>
        <p:txBody>
          <a:bodyPr lIns="0" tIns="0"/>
          <a:lstStyle>
            <a:lvl1pPr>
              <a:lnSpc>
                <a:spcPct val="94000"/>
              </a:lnSpc>
              <a:defRPr sz="1500"/>
            </a:lvl1pPr>
            <a:lvl2pPr>
              <a:lnSpc>
                <a:spcPct val="94000"/>
              </a:lnSpc>
              <a:defRPr sz="1500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9EAD8F3-BDBF-4A9B-B116-341F97F7AF5F}" type="datetime2">
              <a:rPr lang="da-DK" smtClean="0"/>
              <a:t>18. januar 2019</a:t>
            </a:fld>
            <a:endParaRPr lang="da-DK" dirty="0"/>
          </a:p>
        </p:txBody>
      </p:sp>
      <p:grpSp>
        <p:nvGrpSpPr>
          <p:cNvPr id="13" name="Gruppe 12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5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Billed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000" y="5777865"/>
            <a:ext cx="1438351" cy="108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51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311151"/>
            <a:ext cx="2196108" cy="5770562"/>
          </a:xfrm>
        </p:spPr>
        <p:txBody>
          <a:bodyPr/>
          <a:lstStyle>
            <a:lvl1pPr>
              <a:lnSpc>
                <a:spcPct val="94000"/>
              </a:lnSpc>
              <a:defRPr sz="1500">
                <a:solidFill>
                  <a:srgbClr val="003127"/>
                </a:solidFill>
              </a:defRPr>
            </a:lvl1pPr>
            <a:lvl2pPr marL="0" indent="0">
              <a:lnSpc>
                <a:spcPct val="94000"/>
              </a:lnSpc>
              <a:buFont typeface="Arial" panose="020B0604020202020204" pitchFamily="34" charset="0"/>
              <a:buChar char="​"/>
              <a:defRPr sz="1500"/>
            </a:lvl2pPr>
            <a:lvl3pPr marL="288000" indent="-216000">
              <a:buFont typeface="Arial" panose="020B0604020202020204" pitchFamily="34" charset="0"/>
              <a:buChar char="•"/>
              <a:defRPr/>
            </a:lvl3pPr>
            <a:lvl4pPr marL="432000">
              <a:defRPr/>
            </a:lvl4pPr>
            <a:lvl5pPr marL="648000">
              <a:defRPr/>
            </a:lvl5pPr>
            <a:lvl6pPr marL="648000">
              <a:defRPr/>
            </a:lvl6pPr>
            <a:lvl7pPr marL="648000">
              <a:defRPr/>
            </a:lvl7pPr>
            <a:lvl8pPr marL="648000">
              <a:defRPr/>
            </a:lvl8pPr>
            <a:lvl9pPr marL="648000">
              <a:defRPr/>
            </a:lvl9pPr>
          </a:lstStyle>
          <a:p>
            <a:pPr lvl="0"/>
            <a:r>
              <a:rPr lang="da-DK" dirty="0"/>
              <a:t>Klik for at tilføje tekst - Grøn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3691287" y="1195388"/>
            <a:ext cx="4803426" cy="4886325"/>
          </a:xfrm>
          <a:noFill/>
        </p:spPr>
        <p:txBody>
          <a:bodyPr lIns="0" tIns="0"/>
          <a:lstStyle>
            <a:lvl1pPr>
              <a:lnSpc>
                <a:spcPct val="94000"/>
              </a:lnSpc>
              <a:defRPr sz="1500"/>
            </a:lvl1pPr>
            <a:lvl2pPr>
              <a:lnSpc>
                <a:spcPct val="94000"/>
              </a:lnSpc>
              <a:defRPr sz="1500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18466A3-912F-4A66-84B8-62ABD37F23E8}" type="datetime2">
              <a:rPr lang="da-DK" smtClean="0"/>
              <a:t>18. januar 2019</a:t>
            </a:fld>
            <a:endParaRPr lang="da-DK" dirty="0"/>
          </a:p>
        </p:txBody>
      </p:sp>
      <p:pic>
        <p:nvPicPr>
          <p:cNvPr id="8" name="Billede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96" y="6380524"/>
            <a:ext cx="224790" cy="199948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000" y="5777865"/>
            <a:ext cx="1438351" cy="1080134"/>
          </a:xfrm>
          <a:prstGeom prst="rect">
            <a:avLst/>
          </a:prstGeom>
        </p:spPr>
      </p:pic>
      <p:grpSp>
        <p:nvGrpSpPr>
          <p:cNvPr id="13" name="Gruppe 12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8" name="Billede 17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9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841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47700" y="311151"/>
            <a:ext cx="2196108" cy="5770562"/>
          </a:xfrm>
        </p:spPr>
        <p:txBody>
          <a:bodyPr/>
          <a:lstStyle>
            <a:lvl1pPr>
              <a:lnSpc>
                <a:spcPct val="94000"/>
              </a:lnSpc>
              <a:defRPr sz="1500">
                <a:solidFill>
                  <a:schemeClr val="bg1"/>
                </a:solidFill>
              </a:defRPr>
            </a:lvl1pPr>
            <a:lvl2pPr marL="216000" indent="-216000">
              <a:lnSpc>
                <a:spcPct val="94000"/>
              </a:lnSpc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 marL="432000" indent="-2160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648000">
              <a:defRPr>
                <a:solidFill>
                  <a:schemeClr val="bg1"/>
                </a:solidFill>
              </a:defRPr>
            </a:lvl4pPr>
            <a:lvl5pPr marL="648000">
              <a:defRPr>
                <a:solidFill>
                  <a:schemeClr val="bg1"/>
                </a:solidFill>
              </a:defRPr>
            </a:lvl5pPr>
            <a:lvl6pPr marL="648000">
              <a:defRPr>
                <a:solidFill>
                  <a:schemeClr val="bg1"/>
                </a:solidFill>
              </a:defRPr>
            </a:lvl6pPr>
            <a:lvl7pPr marL="648000">
              <a:defRPr>
                <a:solidFill>
                  <a:schemeClr val="bg1"/>
                </a:solidFill>
              </a:defRPr>
            </a:lvl7pPr>
            <a:lvl8pPr marL="648000">
              <a:defRPr>
                <a:solidFill>
                  <a:schemeClr val="bg1"/>
                </a:solidFill>
              </a:defRPr>
            </a:lvl8pPr>
            <a:lvl9pPr marL="648000"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3691287" y="1195388"/>
            <a:ext cx="4803426" cy="4886325"/>
          </a:xfrm>
          <a:noFill/>
        </p:spPr>
        <p:txBody>
          <a:bodyPr lIns="0" tIns="0"/>
          <a:lstStyle>
            <a:lvl1pPr>
              <a:lnSpc>
                <a:spcPct val="94000"/>
              </a:lnSpc>
              <a:defRPr sz="1500">
                <a:solidFill>
                  <a:schemeClr val="bg1"/>
                </a:solidFill>
              </a:defRPr>
            </a:lvl1pPr>
            <a:lvl2pPr>
              <a:lnSpc>
                <a:spcPct val="94000"/>
              </a:lnSpc>
              <a:defRPr sz="15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A76402-3673-4061-BED0-2615B66FF1C3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10" name="Pladsholder logo"/>
          <p:cNvSpPr>
            <a:spLocks noGrp="1"/>
          </p:cNvSpPr>
          <p:nvPr>
            <p:ph type="body" sz="quarter" idx="21" hasCustomPrompt="1"/>
          </p:nvPr>
        </p:nvSpPr>
        <p:spPr>
          <a:xfrm>
            <a:off x="648896" y="6378872"/>
            <a:ext cx="223200" cy="201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000" y="5776798"/>
            <a:ext cx="1438655" cy="1080362"/>
          </a:xfrm>
          <a:prstGeom prst="rect">
            <a:avLst/>
          </a:prstGeom>
        </p:spPr>
      </p:pic>
      <p:grpSp>
        <p:nvGrpSpPr>
          <p:cNvPr id="16" name="Gruppe 15"/>
          <p:cNvGrpSpPr/>
          <p:nvPr userDrawn="1"/>
        </p:nvGrpSpPr>
        <p:grpSpPr>
          <a:xfrm>
            <a:off x="-2405743" y="311151"/>
            <a:ext cx="2405743" cy="2052668"/>
            <a:chOff x="-2405743" y="1655465"/>
            <a:chExt cx="2405743" cy="2052668"/>
          </a:xfrm>
        </p:grpSpPr>
        <p:pic>
          <p:nvPicPr>
            <p:cNvPr id="17" name="Billed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8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hvid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493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47700" y="311151"/>
            <a:ext cx="3060204" cy="5770562"/>
          </a:xfrm>
        </p:spPr>
        <p:txBody>
          <a:bodyPr/>
          <a:lstStyle>
            <a:lvl1pPr>
              <a:lnSpc>
                <a:spcPct val="88000"/>
              </a:lnSpc>
              <a:defRPr sz="3200">
                <a:solidFill>
                  <a:schemeClr val="accent1"/>
                </a:solidFill>
              </a:defRPr>
            </a:lvl1pPr>
            <a:lvl2pPr marL="0" indent="0">
              <a:lnSpc>
                <a:spcPct val="94000"/>
              </a:lnSpc>
              <a:buFont typeface="Arial" panose="020B0604020202020204" pitchFamily="34" charset="0"/>
              <a:buChar char="​"/>
              <a:defRPr sz="15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571999" y="311150"/>
            <a:ext cx="3922713" cy="5770563"/>
          </a:xfrm>
          <a:noFill/>
        </p:spPr>
        <p:txBody>
          <a:bodyPr lIns="0" tIns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4E6B1A7-7BD4-49CD-95AF-71D7612FED56}" type="datetime2">
              <a:rPr lang="da-DK" smtClean="0"/>
              <a:t>18. januar 2019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000" y="0"/>
            <a:ext cx="1438655" cy="10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9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sp>
        <p:nvSpPr>
          <p:cNvPr id="14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47700" y="2348880"/>
            <a:ext cx="5705475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534824" y="5366526"/>
            <a:ext cx="1959890" cy="40495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6534824" y="5959334"/>
            <a:ext cx="1959890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6536434" y="5778964"/>
            <a:ext cx="1958280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C97E387B-A13A-4804-B676-953749B2B564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148060" y="7692035"/>
            <a:ext cx="3639964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818792" y="7692035"/>
            <a:ext cx="298376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2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34" name="Rectangle 6"/>
          <p:cNvSpPr/>
          <p:nvPr userDrawn="1"/>
        </p:nvSpPr>
        <p:spPr>
          <a:xfrm>
            <a:off x="-1399201" y="6006008"/>
            <a:ext cx="1233601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3370" y="326064"/>
            <a:ext cx="2955600" cy="87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33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>
          <a:xfrm>
            <a:off x="9994923" y="6398799"/>
            <a:ext cx="2133600" cy="365125"/>
          </a:xfrm>
          <a:prstGeom prst="rect">
            <a:avLst/>
          </a:prstGeom>
        </p:spPr>
        <p:txBody>
          <a:bodyPr/>
          <a:lstStyle/>
          <a:p>
            <a:fld id="{44D86595-5E83-4E61-AECA-35BD6648E3FE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40384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 hidden="1"/>
          <p:cNvSpPr>
            <a:spLocks noGrp="1"/>
          </p:cNvSpPr>
          <p:nvPr>
            <p:ph type="dt" sz="half" idx="10"/>
          </p:nvPr>
        </p:nvSpPr>
        <p:spPr>
          <a:xfrm>
            <a:off x="9994923" y="6398799"/>
            <a:ext cx="2133600" cy="365125"/>
          </a:xfrm>
          <a:prstGeom prst="rect">
            <a:avLst/>
          </a:prstGeom>
        </p:spPr>
        <p:txBody>
          <a:bodyPr/>
          <a:lstStyle/>
          <a:p>
            <a:fld id="{093516C0-E4A4-40CD-A36A-9348CB893588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8619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/>
          <a:p>
            <a:pPr algn="ctr"/>
            <a:endParaRPr lang="da-DK" sz="1350" dirty="0" err="1">
              <a:solidFill>
                <a:prstClr val="white"/>
              </a:solidFill>
            </a:endParaRP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488828" y="2348880"/>
            <a:ext cx="656811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4951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7185486" y="5229200"/>
            <a:ext cx="1688444" cy="544232"/>
          </a:xfrm>
        </p:spPr>
        <p:txBody>
          <a:bodyPr anchor="b" anchorCtr="0"/>
          <a:lstStyle>
            <a:lvl1pPr>
              <a:defRPr lang="da-DK" sz="9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7185486" y="5961288"/>
            <a:ext cx="1688444" cy="199980"/>
          </a:xfrm>
        </p:spPr>
        <p:txBody>
          <a:bodyPr/>
          <a:lstStyle>
            <a:lvl1pPr>
              <a:defRPr lang="da-DK" sz="9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7187078" y="5780918"/>
            <a:ext cx="1687058" cy="201600"/>
          </a:xfrm>
        </p:spPr>
        <p:txBody>
          <a:bodyPr lIns="0" tIns="0" rIns="0" bIns="0" anchor="t" anchorCtr="0"/>
          <a:lstStyle>
            <a:lvl1pPr marL="128622" indent="-128622">
              <a:defRPr lang="da-DK" sz="9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1C28A01D-1C33-4FAF-B084-76519883C1D8}" type="datetime2">
              <a:rPr lang="da-DK" smtClean="0">
                <a:solidFill>
                  <a:prstClr val="white"/>
                </a:solidFill>
              </a:rPr>
              <a:t>18. januar 2019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148060" y="7692037"/>
            <a:ext cx="3639964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>
                <a:solidFill>
                  <a:prstClr val="white">
                    <a:lumMod val="75000"/>
                  </a:prstClr>
                </a:solidFill>
              </a:rPr>
              <a:t>/ Landbrugsstyrelsen / Landbrugsseminar 2019 / Plejegræs og Økologisk Arealtilskud</a:t>
            </a:r>
            <a:endParaRPr lang="da-DK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818792" y="7692037"/>
            <a:ext cx="298376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>
                <a:solidFill>
                  <a:prstClr val="white">
                    <a:lumMod val="75000"/>
                  </a:prstClr>
                </a:solidFill>
              </a:rPr>
              <a:pPr/>
              <a:t>‹nr.›</a:t>
            </a:fld>
            <a:endParaRPr lang="da-DK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9144000" y="16588"/>
            <a:ext cx="1316187" cy="102335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08028" tIns="0" rIns="0" bIns="0">
            <a:spAutoFit/>
          </a:bodyPr>
          <a:lstStyle/>
          <a:p>
            <a:pPr>
              <a:spcAft>
                <a:spcPts val="450"/>
              </a:spcAft>
              <a:buFont typeface="+mj-lt"/>
              <a:buNone/>
              <a:defRPr/>
            </a:pPr>
            <a:r>
              <a:rPr lang="da-DK" sz="675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Gitter- og hjælpelinjer</a:t>
            </a:r>
          </a:p>
          <a:p>
            <a:pPr>
              <a:spcAft>
                <a:spcPts val="180"/>
              </a:spcAft>
              <a:buFont typeface="+mj-lt"/>
              <a:buNone/>
              <a:defRPr/>
            </a:pPr>
            <a:r>
              <a:rPr lang="da-DK" sz="675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For at se gitter- og hjælpelinjer</a:t>
            </a:r>
          </a:p>
          <a:p>
            <a:pPr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1.</a:t>
            </a:r>
            <a:r>
              <a:rPr lang="da-DK" sz="675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 Klik på </a:t>
            </a:r>
            <a:r>
              <a:rPr lang="da-DK" sz="675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Vis</a:t>
            </a:r>
            <a:endParaRPr lang="da-DK" sz="675" noProof="1">
              <a:solidFill>
                <a:prstClr val="white">
                  <a:lumMod val="50000"/>
                </a:prstClr>
              </a:solidFill>
              <a:cs typeface="Arial" charset="0"/>
            </a:endParaRPr>
          </a:p>
          <a:p>
            <a:pPr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2. </a:t>
            </a:r>
            <a:r>
              <a:rPr lang="da-DK" sz="675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Vælg </a:t>
            </a:r>
            <a:r>
              <a:rPr lang="da-DK" sz="675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Gitterlinjer</a:t>
            </a:r>
            <a:endParaRPr lang="da-DK" sz="675" noProof="1">
              <a:solidFill>
                <a:prstClr val="white">
                  <a:lumMod val="50000"/>
                </a:prstClr>
              </a:solidFill>
              <a:cs typeface="Arial" charset="0"/>
            </a:endParaRPr>
          </a:p>
          <a:p>
            <a:pPr>
              <a:spcAft>
                <a:spcPts val="180"/>
              </a:spcAft>
              <a:buFont typeface="+mj-lt"/>
              <a:buNone/>
              <a:defRPr/>
            </a:pPr>
            <a:r>
              <a:rPr lang="da-DK" sz="675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og/eller </a:t>
            </a:r>
            <a:r>
              <a:rPr lang="da-DK" sz="675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Hjælpelinjer</a:t>
            </a:r>
          </a:p>
          <a:p>
            <a:pPr>
              <a:spcAft>
                <a:spcPts val="180"/>
              </a:spcAft>
              <a:buFont typeface="+mj-lt"/>
              <a:buNone/>
              <a:defRPr/>
            </a:pPr>
            <a:endParaRPr lang="da-DK" sz="675" b="1" noProof="1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  <a:p>
            <a:pPr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Tip</a:t>
            </a:r>
            <a:r>
              <a:rPr lang="da-DK" sz="675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: Alt + F9 for hurtig visning af hjælpelinjer</a:t>
            </a:r>
          </a:p>
        </p:txBody>
      </p:sp>
      <p:sp>
        <p:nvSpPr>
          <p:cNvPr id="21" name="Tekstboks 25"/>
          <p:cNvSpPr txBox="1"/>
          <p:nvPr userDrawn="1"/>
        </p:nvSpPr>
        <p:spPr>
          <a:xfrm>
            <a:off x="-1282864" y="5005653"/>
            <a:ext cx="1278785" cy="727122"/>
          </a:xfrm>
          <a:prstGeom prst="rect">
            <a:avLst/>
          </a:prstGeom>
          <a:noFill/>
        </p:spPr>
        <p:txBody>
          <a:bodyPr wrap="square" lIns="0" tIns="0" rIns="108028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675" b="1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Tips:</a:t>
            </a:r>
          </a:p>
          <a:p>
            <a:pPr algn="r"/>
            <a:r>
              <a:rPr lang="da-DK" sz="675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For at fremhæve et naturligt hierarki i overskriften eller differentiere evt. skrift i tekstniveau (overskrift og underoverskrift) bruges de indrammede temafarver</a:t>
            </a:r>
          </a:p>
        </p:txBody>
      </p:sp>
      <p:sp>
        <p:nvSpPr>
          <p:cNvPr id="2" name="Tekstfelt 1"/>
          <p:cNvSpPr txBox="1"/>
          <p:nvPr userDrawn="1"/>
        </p:nvSpPr>
        <p:spPr>
          <a:xfrm>
            <a:off x="-1542102" y="1196589"/>
            <a:ext cx="1541158" cy="103875"/>
          </a:xfrm>
          <a:prstGeom prst="rect">
            <a:avLst/>
          </a:prstGeom>
          <a:noFill/>
        </p:spPr>
        <p:txBody>
          <a:bodyPr wrap="square" lIns="0" tIns="0" rIns="108028" bIns="0" rtlCol="0">
            <a:spAutoFit/>
          </a:bodyPr>
          <a:lstStyle/>
          <a:p>
            <a:pPr algn="r"/>
            <a:r>
              <a:rPr lang="da-DK" sz="675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Maks tre linjer i stor typografi</a:t>
            </a:r>
          </a:p>
        </p:txBody>
      </p:sp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5386" y="0"/>
            <a:ext cx="1377298" cy="1033434"/>
          </a:xfrm>
          <a:prstGeom prst="rect">
            <a:avLst/>
          </a:prstGeom>
        </p:spPr>
      </p:pic>
      <p:pic>
        <p:nvPicPr>
          <p:cNvPr id="26" name="Billede 2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86890" y="5778965"/>
            <a:ext cx="1176008" cy="1073383"/>
          </a:xfrm>
          <a:prstGeom prst="rect">
            <a:avLst/>
          </a:prstGeom>
        </p:spPr>
      </p:pic>
      <p:sp>
        <p:nvSpPr>
          <p:cNvPr id="27" name="Rectangle 6"/>
          <p:cNvSpPr/>
          <p:nvPr userDrawn="1"/>
        </p:nvSpPr>
        <p:spPr>
          <a:xfrm>
            <a:off x="-1049674" y="6006008"/>
            <a:ext cx="925442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350" dirty="0">
              <a:solidFill>
                <a:prstClr val="white"/>
              </a:solidFill>
            </a:endParaRPr>
          </a:p>
        </p:txBody>
      </p:sp>
      <p:pic>
        <p:nvPicPr>
          <p:cNvPr id="19" name="Billede 1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682" y="160342"/>
            <a:ext cx="2541605" cy="10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89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/>
          <a:p>
            <a:pPr algn="ctr"/>
            <a:endParaRPr lang="da-DK" sz="1350" dirty="0" err="1">
              <a:solidFill>
                <a:prstClr val="white"/>
              </a:solidFill>
            </a:endParaRP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488828" y="2348880"/>
            <a:ext cx="656811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4951" b="1" kern="1200" dirty="0" smtClean="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7185486" y="5229200"/>
            <a:ext cx="1688444" cy="544232"/>
          </a:xfrm>
        </p:spPr>
        <p:txBody>
          <a:bodyPr anchor="b" anchorCtr="0"/>
          <a:lstStyle>
            <a:lvl1pPr>
              <a:defRPr lang="da-DK" sz="9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7185486" y="5961288"/>
            <a:ext cx="1688444" cy="199980"/>
          </a:xfrm>
        </p:spPr>
        <p:txBody>
          <a:bodyPr/>
          <a:lstStyle>
            <a:lvl1pPr>
              <a:defRPr lang="da-DK" sz="9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7187078" y="5780918"/>
            <a:ext cx="1687058" cy="201600"/>
          </a:xfrm>
        </p:spPr>
        <p:txBody>
          <a:bodyPr lIns="0" tIns="0" rIns="0" bIns="0" anchor="t" anchorCtr="0"/>
          <a:lstStyle>
            <a:lvl1pPr marL="128622" indent="-128622">
              <a:defRPr lang="da-DK" sz="900" b="0" kern="1200" baseline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D4CEB884-48F0-4B58-ADAA-5825D6A07CD6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148060" y="7692037"/>
            <a:ext cx="3639964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>
                <a:solidFill>
                  <a:prstClr val="white">
                    <a:lumMod val="75000"/>
                  </a:prstClr>
                </a:solidFill>
              </a:rPr>
              <a:t>/ Landbrugsstyrelsen / Landbrugsseminar 2019 / Plejegræs og Økologisk Arealtilskud</a:t>
            </a:r>
            <a:endParaRPr lang="da-DK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818792" y="7692037"/>
            <a:ext cx="298376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>
                <a:solidFill>
                  <a:prstClr val="white">
                    <a:lumMod val="75000"/>
                  </a:prstClr>
                </a:solidFill>
              </a:rPr>
              <a:pPr/>
              <a:t>‹nr.›</a:t>
            </a:fld>
            <a:endParaRPr lang="da-DK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1" name="Tekstboks 25"/>
          <p:cNvSpPr txBox="1"/>
          <p:nvPr userDrawn="1"/>
        </p:nvSpPr>
        <p:spPr>
          <a:xfrm>
            <a:off x="-1282864" y="5005653"/>
            <a:ext cx="1278785" cy="727122"/>
          </a:xfrm>
          <a:prstGeom prst="rect">
            <a:avLst/>
          </a:prstGeom>
          <a:noFill/>
        </p:spPr>
        <p:txBody>
          <a:bodyPr wrap="square" lIns="0" tIns="0" rIns="108028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675" b="1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Tips:</a:t>
            </a:r>
          </a:p>
          <a:p>
            <a:pPr algn="r"/>
            <a:r>
              <a:rPr lang="da-DK" sz="675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For at fremhæve et naturligt hierarki i overskriften eller differentiere evt. skrift i tekstniveau (overskrift og underoverskrift) bruges de indrammede temafarver</a:t>
            </a:r>
          </a:p>
        </p:txBody>
      </p:sp>
      <p:pic>
        <p:nvPicPr>
          <p:cNvPr id="26" name="Billede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86890" y="5778965"/>
            <a:ext cx="1176008" cy="1073383"/>
          </a:xfrm>
          <a:prstGeom prst="rect">
            <a:avLst/>
          </a:prstGeom>
        </p:spPr>
      </p:pic>
      <p:sp>
        <p:nvSpPr>
          <p:cNvPr id="27" name="Rectangle 6"/>
          <p:cNvSpPr/>
          <p:nvPr userDrawn="1"/>
        </p:nvSpPr>
        <p:spPr>
          <a:xfrm>
            <a:off x="-1049674" y="6006008"/>
            <a:ext cx="925442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350" dirty="0">
              <a:solidFill>
                <a:prstClr val="white"/>
              </a:solidFill>
            </a:endParaRPr>
          </a:p>
        </p:txBody>
      </p:sp>
      <p:pic>
        <p:nvPicPr>
          <p:cNvPr id="13" name="Billede logo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394" y="326064"/>
            <a:ext cx="2216307" cy="87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82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488828" y="2348880"/>
            <a:ext cx="656811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4951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30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7185486" y="5229200"/>
            <a:ext cx="1688444" cy="544232"/>
          </a:xfrm>
        </p:spPr>
        <p:txBody>
          <a:bodyPr anchor="b" anchorCtr="0"/>
          <a:lstStyle>
            <a:lvl1pPr>
              <a:defRPr lang="da-DK" sz="9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31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7185486" y="5961288"/>
            <a:ext cx="1688444" cy="199980"/>
          </a:xfrm>
        </p:spPr>
        <p:txBody>
          <a:bodyPr/>
          <a:lstStyle>
            <a:lvl1pPr>
              <a:defRPr lang="da-DK" sz="9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3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7187078" y="5780918"/>
            <a:ext cx="1687058" cy="201600"/>
          </a:xfrm>
        </p:spPr>
        <p:txBody>
          <a:bodyPr lIns="0" tIns="0" rIns="0" bIns="0" anchor="t" anchorCtr="0"/>
          <a:lstStyle>
            <a:lvl1pPr marL="128622" indent="-128622">
              <a:defRPr lang="da-DK" sz="9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60254903-A7D9-455C-AAD3-15EF30DEB240}" type="datetime2">
              <a:rPr lang="da-DK" smtClean="0">
                <a:solidFill>
                  <a:prstClr val="white"/>
                </a:solidFill>
              </a:rPr>
              <a:t>18. januar 2019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3" name="Pladsholder logo"/>
          <p:cNvSpPr>
            <a:spLocks noGrp="1"/>
          </p:cNvSpPr>
          <p:nvPr>
            <p:ph type="body" sz="quarter" idx="18" hasCustomPrompt="1"/>
          </p:nvPr>
        </p:nvSpPr>
        <p:spPr>
          <a:xfrm>
            <a:off x="6665336" y="327600"/>
            <a:ext cx="2217277" cy="8784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148060" y="7692037"/>
            <a:ext cx="3639964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>
                <a:solidFill>
                  <a:prstClr val="white">
                    <a:lumMod val="75000"/>
                  </a:prstClr>
                </a:solidFill>
              </a:rPr>
              <a:t>/ Landbrugsstyrelsen / Landbrugsseminar 2019 / Plejegræs og Økologisk Arealtilskud</a:t>
            </a:r>
            <a:endParaRPr lang="da-DK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818792" y="7692037"/>
            <a:ext cx="298376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>
                <a:solidFill>
                  <a:prstClr val="white">
                    <a:lumMod val="75000"/>
                  </a:prstClr>
                </a:solidFill>
              </a:rPr>
              <a:pPr/>
              <a:t>‹nr.›</a:t>
            </a:fld>
            <a:endParaRPr lang="da-DK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29" name="Billede 2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5387" y="0"/>
            <a:ext cx="1382606" cy="1037416"/>
          </a:xfrm>
          <a:prstGeom prst="rect">
            <a:avLst/>
          </a:prstGeom>
        </p:spPr>
      </p:pic>
      <p:sp>
        <p:nvSpPr>
          <p:cNvPr id="38" name="Tekstboks 25"/>
          <p:cNvSpPr txBox="1"/>
          <p:nvPr userDrawn="1"/>
        </p:nvSpPr>
        <p:spPr>
          <a:xfrm>
            <a:off x="-1282864" y="5005653"/>
            <a:ext cx="1278785" cy="727122"/>
          </a:xfrm>
          <a:prstGeom prst="rect">
            <a:avLst/>
          </a:prstGeom>
          <a:noFill/>
        </p:spPr>
        <p:txBody>
          <a:bodyPr wrap="square" lIns="0" tIns="0" rIns="108028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675" b="1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Tips:</a:t>
            </a:r>
          </a:p>
          <a:p>
            <a:pPr algn="r"/>
            <a:r>
              <a:rPr lang="da-DK" sz="675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For at fremhæve et naturligt hierarki i overskriften eller differentiere evt. skrift i tekstniveau (overskrift og underoverskrift) bruges de indrammede temafarver</a:t>
            </a:r>
          </a:p>
        </p:txBody>
      </p:sp>
      <p:grpSp>
        <p:nvGrpSpPr>
          <p:cNvPr id="41" name="Gruppe 40"/>
          <p:cNvGrpSpPr/>
          <p:nvPr userDrawn="1"/>
        </p:nvGrpSpPr>
        <p:grpSpPr>
          <a:xfrm>
            <a:off x="9144000" y="1941320"/>
            <a:ext cx="1524397" cy="2389116"/>
            <a:chOff x="9150825" y="2171823"/>
            <a:chExt cx="2032000" cy="2389116"/>
          </a:xfrm>
        </p:grpSpPr>
        <p:sp>
          <p:nvSpPr>
            <p:cNvPr id="4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23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knappen nede, mens der trækkes i billedets hjørner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Billed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500" noProof="1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9144000" y="16588"/>
            <a:ext cx="1316187" cy="102335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08028" tIns="0" rIns="0" bIns="0">
            <a:spAutoFit/>
          </a:bodyPr>
          <a:lstStyle/>
          <a:p>
            <a:pPr>
              <a:spcAft>
                <a:spcPts val="450"/>
              </a:spcAft>
              <a:buFont typeface="+mj-lt"/>
              <a:buNone/>
              <a:defRPr/>
            </a:pPr>
            <a:r>
              <a:rPr lang="da-DK" sz="675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Gitter- og hjælpelinjer</a:t>
            </a:r>
          </a:p>
          <a:p>
            <a:pPr>
              <a:spcAft>
                <a:spcPts val="180"/>
              </a:spcAft>
              <a:buFont typeface="+mj-lt"/>
              <a:buNone/>
              <a:defRPr/>
            </a:pPr>
            <a:r>
              <a:rPr lang="da-DK" sz="675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For at se gitter- og hjælpelinjer</a:t>
            </a:r>
          </a:p>
          <a:p>
            <a:pPr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1.</a:t>
            </a:r>
            <a:r>
              <a:rPr lang="da-DK" sz="675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 Klik på </a:t>
            </a:r>
            <a:r>
              <a:rPr lang="da-DK" sz="675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Vis</a:t>
            </a:r>
            <a:endParaRPr lang="da-DK" sz="675" noProof="1">
              <a:solidFill>
                <a:prstClr val="white">
                  <a:lumMod val="50000"/>
                </a:prstClr>
              </a:solidFill>
              <a:cs typeface="Arial" charset="0"/>
            </a:endParaRPr>
          </a:p>
          <a:p>
            <a:pPr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2. </a:t>
            </a:r>
            <a:r>
              <a:rPr lang="da-DK" sz="675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Vælg </a:t>
            </a:r>
            <a:r>
              <a:rPr lang="da-DK" sz="675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Gitterlinjer</a:t>
            </a:r>
            <a:endParaRPr lang="da-DK" sz="675" noProof="1">
              <a:solidFill>
                <a:prstClr val="white">
                  <a:lumMod val="50000"/>
                </a:prstClr>
              </a:solidFill>
              <a:cs typeface="Arial" charset="0"/>
            </a:endParaRPr>
          </a:p>
          <a:p>
            <a:pPr>
              <a:spcAft>
                <a:spcPts val="180"/>
              </a:spcAft>
              <a:buFont typeface="+mj-lt"/>
              <a:buNone/>
              <a:defRPr/>
            </a:pPr>
            <a:r>
              <a:rPr lang="da-DK" sz="675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og/eller </a:t>
            </a:r>
            <a:r>
              <a:rPr lang="da-DK" sz="675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Hjælpelinjer</a:t>
            </a:r>
          </a:p>
          <a:p>
            <a:pPr>
              <a:spcAft>
                <a:spcPts val="180"/>
              </a:spcAft>
              <a:buFont typeface="+mj-lt"/>
              <a:buNone/>
              <a:defRPr/>
            </a:pPr>
            <a:endParaRPr lang="da-DK" sz="675" b="1" noProof="1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  <a:p>
            <a:pPr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Tip</a:t>
            </a:r>
            <a:r>
              <a:rPr lang="da-DK" sz="675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: Alt + F9 for hurtig visning af hjælpelinjer</a:t>
            </a:r>
          </a:p>
        </p:txBody>
      </p:sp>
      <p:sp>
        <p:nvSpPr>
          <p:cNvPr id="26" name="Tekstfelt 25"/>
          <p:cNvSpPr txBox="1"/>
          <p:nvPr userDrawn="1"/>
        </p:nvSpPr>
        <p:spPr>
          <a:xfrm>
            <a:off x="-1542102" y="1196589"/>
            <a:ext cx="1541158" cy="103875"/>
          </a:xfrm>
          <a:prstGeom prst="rect">
            <a:avLst/>
          </a:prstGeom>
          <a:noFill/>
        </p:spPr>
        <p:txBody>
          <a:bodyPr wrap="square" lIns="0" tIns="0" rIns="108028" bIns="0" rtlCol="0">
            <a:spAutoFit/>
          </a:bodyPr>
          <a:lstStyle/>
          <a:p>
            <a:pPr algn="r"/>
            <a:r>
              <a:rPr lang="da-DK" sz="675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Maks tre linjer i stor typografi</a:t>
            </a:r>
          </a:p>
        </p:txBody>
      </p:sp>
      <p:pic>
        <p:nvPicPr>
          <p:cNvPr id="22" name="Billede 2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286890" y="5778965"/>
            <a:ext cx="1176008" cy="1073383"/>
          </a:xfrm>
          <a:prstGeom prst="rect">
            <a:avLst/>
          </a:prstGeom>
        </p:spPr>
      </p:pic>
      <p:sp>
        <p:nvSpPr>
          <p:cNvPr id="28" name="Rectangle 6"/>
          <p:cNvSpPr/>
          <p:nvPr userDrawn="1"/>
        </p:nvSpPr>
        <p:spPr>
          <a:xfrm>
            <a:off x="-1049673" y="6008874"/>
            <a:ext cx="354610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3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34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488827" y="2348880"/>
            <a:ext cx="6535702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4951" b="1" kern="1200" dirty="0" smtClean="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148060" y="7692037"/>
            <a:ext cx="3639964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>
                <a:solidFill>
                  <a:prstClr val="white">
                    <a:lumMod val="75000"/>
                  </a:prstClr>
                </a:solidFill>
              </a:rPr>
              <a:t>/ Landbrugsstyrelsen / Landbrugsseminar 2019 / Plejegræs og Økologisk Arealtilskud</a:t>
            </a:r>
            <a:endParaRPr lang="da-DK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818792" y="7692037"/>
            <a:ext cx="298376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>
                <a:solidFill>
                  <a:prstClr val="white">
                    <a:lumMod val="75000"/>
                  </a:prstClr>
                </a:solidFill>
              </a:rPr>
              <a:pPr/>
              <a:t>‹nr.›</a:t>
            </a:fld>
            <a:endParaRPr lang="da-DK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25" name="Billede 2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5386" y="1475"/>
            <a:ext cx="1387369" cy="1040990"/>
          </a:xfrm>
          <a:prstGeom prst="rect">
            <a:avLst/>
          </a:prstGeom>
        </p:spPr>
      </p:pic>
      <p:sp>
        <p:nvSpPr>
          <p:cNvPr id="22" name="Pladsholder logo"/>
          <p:cNvSpPr>
            <a:spLocks noGrp="1"/>
          </p:cNvSpPr>
          <p:nvPr>
            <p:ph type="body" sz="quarter" idx="18" hasCustomPrompt="1"/>
          </p:nvPr>
        </p:nvSpPr>
        <p:spPr>
          <a:xfrm>
            <a:off x="6665336" y="327600"/>
            <a:ext cx="2217277" cy="8784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2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7185486" y="5229200"/>
            <a:ext cx="1688444" cy="544232"/>
          </a:xfrm>
        </p:spPr>
        <p:txBody>
          <a:bodyPr anchor="b" anchorCtr="0"/>
          <a:lstStyle>
            <a:lvl1pPr>
              <a:defRPr lang="da-DK" sz="9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34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7185486" y="5961288"/>
            <a:ext cx="1688444" cy="199980"/>
          </a:xfrm>
        </p:spPr>
        <p:txBody>
          <a:bodyPr/>
          <a:lstStyle>
            <a:lvl1pPr>
              <a:defRPr lang="da-DK" sz="9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41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7187078" y="5780918"/>
            <a:ext cx="1687058" cy="201600"/>
          </a:xfrm>
        </p:spPr>
        <p:txBody>
          <a:bodyPr lIns="0" tIns="0" rIns="0" bIns="0" anchor="t" anchorCtr="0"/>
          <a:lstStyle>
            <a:lvl1pPr marL="128622" indent="-128622">
              <a:defRPr lang="da-DK" sz="900" b="0" kern="1200" baseline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3DBC0C9E-3A54-4B16-9EF8-6FF3EF4D673C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43" name="Tekstboks 25"/>
          <p:cNvSpPr txBox="1"/>
          <p:nvPr userDrawn="1"/>
        </p:nvSpPr>
        <p:spPr>
          <a:xfrm>
            <a:off x="-1282864" y="5005653"/>
            <a:ext cx="1278785" cy="727122"/>
          </a:xfrm>
          <a:prstGeom prst="rect">
            <a:avLst/>
          </a:prstGeom>
          <a:noFill/>
        </p:spPr>
        <p:txBody>
          <a:bodyPr wrap="square" lIns="0" tIns="0" rIns="108028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675" b="1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Tips:</a:t>
            </a:r>
          </a:p>
          <a:p>
            <a:pPr algn="r"/>
            <a:r>
              <a:rPr lang="da-DK" sz="675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For at fremhæve et naturligt hierarki i overskriften eller differentiere evt. skrift i tekstniveau (overskrift og underoverskrift) bruges de indrammede temafarver</a:t>
            </a:r>
          </a:p>
        </p:txBody>
      </p:sp>
      <p:grpSp>
        <p:nvGrpSpPr>
          <p:cNvPr id="46" name="Gruppe 45"/>
          <p:cNvGrpSpPr/>
          <p:nvPr userDrawn="1"/>
        </p:nvGrpSpPr>
        <p:grpSpPr>
          <a:xfrm>
            <a:off x="9144000" y="1941320"/>
            <a:ext cx="1524397" cy="2389116"/>
            <a:chOff x="9150825" y="2171823"/>
            <a:chExt cx="2032000" cy="2389116"/>
          </a:xfrm>
        </p:grpSpPr>
        <p:sp>
          <p:nvSpPr>
            <p:cNvPr id="47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23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knappen nede, mens der trækkes i billedets hjørner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Billed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500" noProof="1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9144000" y="16588"/>
            <a:ext cx="1316187" cy="102335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08028" tIns="0" rIns="0" bIns="0">
            <a:spAutoFit/>
          </a:bodyPr>
          <a:lstStyle/>
          <a:p>
            <a:pPr>
              <a:spcAft>
                <a:spcPts val="450"/>
              </a:spcAft>
              <a:buFont typeface="+mj-lt"/>
              <a:buNone/>
              <a:defRPr/>
            </a:pPr>
            <a:r>
              <a:rPr lang="da-DK" sz="675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Gitter- og hjælpelinjer</a:t>
            </a:r>
          </a:p>
          <a:p>
            <a:pPr>
              <a:spcAft>
                <a:spcPts val="180"/>
              </a:spcAft>
              <a:buFont typeface="+mj-lt"/>
              <a:buNone/>
              <a:defRPr/>
            </a:pPr>
            <a:r>
              <a:rPr lang="da-DK" sz="675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For at se gitter- og hjælpelinjer</a:t>
            </a:r>
          </a:p>
          <a:p>
            <a:pPr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1.</a:t>
            </a:r>
            <a:r>
              <a:rPr lang="da-DK" sz="675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 Klik på </a:t>
            </a:r>
            <a:r>
              <a:rPr lang="da-DK" sz="675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Vis</a:t>
            </a:r>
            <a:endParaRPr lang="da-DK" sz="675" noProof="1">
              <a:solidFill>
                <a:prstClr val="white">
                  <a:lumMod val="50000"/>
                </a:prstClr>
              </a:solidFill>
              <a:cs typeface="Arial" charset="0"/>
            </a:endParaRPr>
          </a:p>
          <a:p>
            <a:pPr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2. </a:t>
            </a:r>
            <a:r>
              <a:rPr lang="da-DK" sz="675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Vælg </a:t>
            </a:r>
            <a:r>
              <a:rPr lang="da-DK" sz="675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Gitterlinjer</a:t>
            </a:r>
            <a:endParaRPr lang="da-DK" sz="675" noProof="1">
              <a:solidFill>
                <a:prstClr val="white">
                  <a:lumMod val="50000"/>
                </a:prstClr>
              </a:solidFill>
              <a:cs typeface="Arial" charset="0"/>
            </a:endParaRPr>
          </a:p>
          <a:p>
            <a:pPr>
              <a:spcAft>
                <a:spcPts val="180"/>
              </a:spcAft>
              <a:buFont typeface="+mj-lt"/>
              <a:buNone/>
              <a:defRPr/>
            </a:pPr>
            <a:r>
              <a:rPr lang="da-DK" sz="675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og/eller </a:t>
            </a:r>
            <a:r>
              <a:rPr lang="da-DK" sz="675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Hjælpelinjer</a:t>
            </a:r>
          </a:p>
          <a:p>
            <a:pPr>
              <a:spcAft>
                <a:spcPts val="180"/>
              </a:spcAft>
              <a:buFont typeface="+mj-lt"/>
              <a:buNone/>
              <a:defRPr/>
            </a:pPr>
            <a:endParaRPr lang="da-DK" sz="675" b="1" noProof="1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  <a:p>
            <a:pPr>
              <a:spcAft>
                <a:spcPts val="180"/>
              </a:spcAft>
              <a:buFont typeface="+mj-lt"/>
              <a:buNone/>
              <a:defRPr/>
            </a:pPr>
            <a:r>
              <a:rPr lang="da-DK" sz="675" b="1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Tip</a:t>
            </a:r>
            <a:r>
              <a:rPr lang="da-DK" sz="675" noProof="1">
                <a:solidFill>
                  <a:prstClr val="white">
                    <a:lumMod val="50000"/>
                  </a:prstClr>
                </a:solidFill>
                <a:cs typeface="Arial" charset="0"/>
              </a:rPr>
              <a:t>: Alt + F9 for hurtig visning af hjælpelinjer</a:t>
            </a:r>
          </a:p>
        </p:txBody>
      </p:sp>
      <p:sp>
        <p:nvSpPr>
          <p:cNvPr id="28" name="Tekstfelt 27"/>
          <p:cNvSpPr txBox="1"/>
          <p:nvPr userDrawn="1"/>
        </p:nvSpPr>
        <p:spPr>
          <a:xfrm>
            <a:off x="-1542102" y="1196589"/>
            <a:ext cx="1541158" cy="103875"/>
          </a:xfrm>
          <a:prstGeom prst="rect">
            <a:avLst/>
          </a:prstGeom>
          <a:noFill/>
        </p:spPr>
        <p:txBody>
          <a:bodyPr wrap="square" lIns="0" tIns="0" rIns="108028" bIns="0" rtlCol="0">
            <a:spAutoFit/>
          </a:bodyPr>
          <a:lstStyle/>
          <a:p>
            <a:pPr algn="r"/>
            <a:r>
              <a:rPr lang="da-DK" sz="675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Maks tre linjer i stor typografi</a:t>
            </a:r>
          </a:p>
        </p:txBody>
      </p:sp>
      <p:pic>
        <p:nvPicPr>
          <p:cNvPr id="30" name="Billede 2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286890" y="5778965"/>
            <a:ext cx="1176008" cy="1073383"/>
          </a:xfrm>
          <a:prstGeom prst="rect">
            <a:avLst/>
          </a:prstGeom>
        </p:spPr>
      </p:pic>
      <p:sp>
        <p:nvSpPr>
          <p:cNvPr id="31" name="Rectangle 6"/>
          <p:cNvSpPr/>
          <p:nvPr userDrawn="1"/>
        </p:nvSpPr>
        <p:spPr>
          <a:xfrm>
            <a:off x="-1049673" y="6008874"/>
            <a:ext cx="354610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3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62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6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 eller indsæt farvet baggrund.</a:t>
            </a:r>
          </a:p>
        </p:txBody>
      </p:sp>
      <p:sp>
        <p:nvSpPr>
          <p:cNvPr id="11" name="Pladsholder til tekst 11"/>
          <p:cNvSpPr>
            <a:spLocks noGrp="1"/>
          </p:cNvSpPr>
          <p:nvPr>
            <p:ph type="body" sz="quarter" idx="10"/>
          </p:nvPr>
        </p:nvSpPr>
        <p:spPr>
          <a:xfrm>
            <a:off x="488828" y="2348880"/>
            <a:ext cx="656811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4951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7186571" y="5026816"/>
            <a:ext cx="1687940" cy="576000"/>
          </a:xfrm>
        </p:spPr>
        <p:txBody>
          <a:bodyPr/>
          <a:lstStyle>
            <a:lvl1pPr>
              <a:defRPr lang="da-DK" sz="1275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59E4CB7-87FC-4959-B36D-70F2B6EAD649}" type="datetime2">
              <a:rPr lang="da-DK" smtClean="0">
                <a:solidFill>
                  <a:prstClr val="white">
                    <a:lumMod val="75000"/>
                  </a:prstClr>
                </a:solidFill>
              </a:rPr>
              <a:t>18. januar 2019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prstClr val="white"/>
                </a:solidFill>
              </a:rPr>
              <a:t>/ Landbrugsstyrelsen / Landbrugsseminar 2019 / Plejegræs og Økologisk Arealtilskud</a:t>
            </a:r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>
                <a:solidFill>
                  <a:prstClr val="white"/>
                </a:solidFill>
              </a:rPr>
              <a:pPr/>
              <a:t>‹nr.›</a:t>
            </a:fld>
            <a:endParaRPr lang="da-DK" dirty="0">
              <a:solidFill>
                <a:prstClr val="white"/>
              </a:solidFill>
            </a:endParaRPr>
          </a:p>
        </p:txBody>
      </p:sp>
      <p:grpSp>
        <p:nvGrpSpPr>
          <p:cNvPr id="24" name="Gruppe 23"/>
          <p:cNvGrpSpPr/>
          <p:nvPr userDrawn="1"/>
        </p:nvGrpSpPr>
        <p:grpSpPr>
          <a:xfrm>
            <a:off x="9150825" y="1941320"/>
            <a:ext cx="2032000" cy="2285241"/>
            <a:chOff x="9150825" y="2171823"/>
            <a:chExt cx="2032000" cy="2285241"/>
          </a:xfrm>
        </p:grpSpPr>
        <p:sp>
          <p:nvSpPr>
            <p:cNvPr id="25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2285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knappen nede, mens der trækkes i billedets hjørner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8" name="Billede 7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500" noProof="1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5387" y="2"/>
            <a:ext cx="1380917" cy="1036149"/>
          </a:xfrm>
          <a:prstGeom prst="rect">
            <a:avLst/>
          </a:prstGeom>
        </p:spPr>
      </p:pic>
      <p:sp>
        <p:nvSpPr>
          <p:cNvPr id="21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491880" y="6378872"/>
            <a:ext cx="167444" cy="201600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02347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488828" y="2348880"/>
            <a:ext cx="6568110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4951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7186571" y="5026816"/>
            <a:ext cx="1687940" cy="576000"/>
          </a:xfrm>
        </p:spPr>
        <p:txBody>
          <a:bodyPr/>
          <a:lstStyle>
            <a:lvl1pPr>
              <a:defRPr lang="da-DK" sz="1275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" name="Pladsholder til dato 1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162473A-5305-4886-AB1C-BC52B413CF73}" type="datetime2">
              <a:rPr lang="da-DK" smtClean="0">
                <a:solidFill>
                  <a:prstClr val="white">
                    <a:lumMod val="75000"/>
                  </a:prstClr>
                </a:solidFill>
              </a:rPr>
              <a:t>18. januar 2019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25020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9994924" y="6398801"/>
            <a:ext cx="2133600" cy="365125"/>
          </a:xfrm>
          <a:prstGeom prst="rect">
            <a:avLst/>
          </a:prstGeom>
        </p:spPr>
        <p:txBody>
          <a:bodyPr/>
          <a:lstStyle/>
          <a:p>
            <a:fld id="{257CE389-01B3-4504-A627-CA731CC56BAE}" type="datetime2">
              <a:rPr lang="da-DK" smtClean="0">
                <a:solidFill>
                  <a:prstClr val="white">
                    <a:lumMod val="75000"/>
                  </a:prstClr>
                </a:solidFill>
              </a:rPr>
              <a:t>18. januar 2019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5" name="Gruppe 14"/>
          <p:cNvGrpSpPr/>
          <p:nvPr userDrawn="1"/>
        </p:nvGrpSpPr>
        <p:grpSpPr>
          <a:xfrm>
            <a:off x="-1804777" y="1204883"/>
            <a:ext cx="1804777" cy="2221782"/>
            <a:chOff x="-2405743" y="1655465"/>
            <a:chExt cx="2405743" cy="2221782"/>
          </a:xfrm>
        </p:grpSpPr>
        <p:pic>
          <p:nvPicPr>
            <p:cNvPr id="16" name="Billede 15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454244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675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defRPr/>
              </a:pPr>
              <a:endParaRPr lang="da-DK" sz="675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675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  <p:grpSp>
        <p:nvGrpSpPr>
          <p:cNvPr id="18" name="Gruppe 17"/>
          <p:cNvGrpSpPr/>
          <p:nvPr userDrawn="1"/>
        </p:nvGrpSpPr>
        <p:grpSpPr>
          <a:xfrm>
            <a:off x="-1858159" y="4006734"/>
            <a:ext cx="1858160" cy="2876313"/>
            <a:chOff x="-2476901" y="4006733"/>
            <a:chExt cx="2476901" cy="2876313"/>
          </a:xfrm>
        </p:grpSpPr>
        <p:sp>
          <p:nvSpPr>
            <p:cNvPr id="21" name="Text Box 48"/>
            <p:cNvSpPr txBox="1">
              <a:spLocks noChangeArrowheads="1"/>
            </p:cNvSpPr>
            <p:nvPr userDrawn="1"/>
          </p:nvSpPr>
          <p:spPr bwMode="auto">
            <a:xfrm>
              <a:off x="-2476901" y="4006733"/>
              <a:ext cx="2476901" cy="115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44000" bIns="0" anchor="b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Aft>
                  <a:spcPts val="450"/>
                </a:spcAft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at indsætte Sidehoved og sidefod</a:t>
              </a:r>
            </a:p>
            <a:p>
              <a:pPr algn="r" eaLnBrk="1" hangingPunct="1">
                <a:spcAft>
                  <a:spcPts val="180"/>
                </a:spcAft>
                <a:defRPr/>
              </a:pP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da-DK" altLang="da-DK" sz="675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</a:t>
              </a:r>
              <a:r>
                <a:rPr lang="da-DK" altLang="da-DK" sz="675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topmenuen </a:t>
              </a:r>
            </a:p>
            <a:p>
              <a:pPr algn="r" eaLnBrk="1" hangingPunct="1">
                <a:spcAft>
                  <a:spcPts val="180"/>
                </a:spcAft>
                <a:defRPr/>
              </a:pP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da-DK" altLang="da-DK" sz="675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Sidehoved og Sidefod</a:t>
              </a:r>
            </a:p>
            <a:p>
              <a:pPr algn="r" eaLnBrk="1" hangingPunct="1">
                <a:spcAft>
                  <a:spcPts val="180"/>
                </a:spcAft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Sæt hak i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Slidenummer</a:t>
              </a:r>
            </a:p>
            <a:p>
              <a:pPr algn="r" eaLnBrk="1" hangingPunct="1">
                <a:spcAft>
                  <a:spcPts val="180"/>
                </a:spcAft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ønsket indhold i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Sidefod</a:t>
              </a:r>
            </a:p>
            <a:p>
              <a:pPr algn="r" eaLnBrk="1" hangingPunct="1">
                <a:spcAft>
                  <a:spcPts val="180"/>
                </a:spcAft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Anvend på alle</a:t>
              </a:r>
            </a:p>
            <a:p>
              <a:pPr algn="r" eaLnBrk="1" hangingPunct="1">
                <a:spcAft>
                  <a:spcPts val="180"/>
                </a:spcAft>
                <a:defRPr/>
              </a:pPr>
              <a:endParaRPr lang="da-DK" sz="675" b="1" noProof="1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Aft>
                  <a:spcPts val="180"/>
                </a:spcAft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Tips: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Gør det som det sidste før du gemmer filen, så det slår igennem på alle sider </a:t>
              </a:r>
            </a:p>
          </p:txBody>
        </p:sp>
        <p:grpSp>
          <p:nvGrpSpPr>
            <p:cNvPr id="22" name="Gruppe 21"/>
            <p:cNvGrpSpPr/>
            <p:nvPr userDrawn="1"/>
          </p:nvGrpSpPr>
          <p:grpSpPr>
            <a:xfrm>
              <a:off x="-2461135" y="5229519"/>
              <a:ext cx="2312988" cy="1653527"/>
              <a:chOff x="-2461135" y="5229519"/>
              <a:chExt cx="2312988" cy="1653527"/>
            </a:xfrm>
          </p:grpSpPr>
          <p:pic>
            <p:nvPicPr>
              <p:cNvPr id="23" name="Billede 22"/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461135" y="5229519"/>
                <a:ext cx="2312988" cy="1653527"/>
              </a:xfrm>
              <a:prstGeom prst="rect">
                <a:avLst/>
              </a:prstGeom>
            </p:spPr>
          </p:pic>
          <p:sp>
            <p:nvSpPr>
              <p:cNvPr id="24" name="Rektangel 23"/>
              <p:cNvSpPr/>
              <p:nvPr userDrawn="1"/>
            </p:nvSpPr>
            <p:spPr>
              <a:xfrm>
                <a:off x="-2340768" y="6165304"/>
                <a:ext cx="1656184" cy="2880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GB" sz="1350" dirty="0" err="1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2364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488765" y="1196755"/>
            <a:ext cx="8166950" cy="4886325"/>
          </a:xfrm>
        </p:spPr>
        <p:txBody>
          <a:bodyPr numCol="2" spcCol="18000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9994924" y="6398801"/>
            <a:ext cx="2133600" cy="365125"/>
          </a:xfrm>
          <a:prstGeom prst="rect">
            <a:avLst/>
          </a:prstGeom>
        </p:spPr>
        <p:txBody>
          <a:bodyPr/>
          <a:lstStyle/>
          <a:p>
            <a:fld id="{E167A3D9-D6E6-4EFF-B0EF-A86CF9258F70}" type="datetime2">
              <a:rPr lang="da-DK" smtClean="0">
                <a:solidFill>
                  <a:prstClr val="white">
                    <a:lumMod val="75000"/>
                  </a:prstClr>
                </a:solidFill>
              </a:rPr>
              <a:t>18. januar 2019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2" name="Gruppe 11"/>
          <p:cNvGrpSpPr/>
          <p:nvPr userDrawn="1"/>
        </p:nvGrpSpPr>
        <p:grpSpPr>
          <a:xfrm>
            <a:off x="-1804777" y="1204883"/>
            <a:ext cx="1804777" cy="2221782"/>
            <a:chOff x="-2405743" y="1655465"/>
            <a:chExt cx="2405743" cy="2221782"/>
          </a:xfrm>
        </p:grpSpPr>
        <p:pic>
          <p:nvPicPr>
            <p:cNvPr id="13" name="Billede 12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454244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675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defRPr/>
              </a:pPr>
              <a:endParaRPr lang="da-DK" sz="675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675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0546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47700" y="2348880"/>
            <a:ext cx="5705475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3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534000" y="5366526"/>
            <a:ext cx="1958400" cy="40495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37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6534000" y="5959334"/>
            <a:ext cx="1958400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3" name="Pladsholder logo"/>
          <p:cNvSpPr>
            <a:spLocks noGrp="1"/>
          </p:cNvSpPr>
          <p:nvPr>
            <p:ph type="body" sz="quarter" idx="18" hasCustomPrompt="1"/>
          </p:nvPr>
        </p:nvSpPr>
        <p:spPr>
          <a:xfrm>
            <a:off x="5839200" y="327600"/>
            <a:ext cx="2955600" cy="8784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.0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148060" y="7692035"/>
            <a:ext cx="3639964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818792" y="7692035"/>
            <a:ext cx="298376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8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6534000" y="5778964"/>
            <a:ext cx="1958400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8142D83C-EF9F-4E4A-B4ED-9B1AA8179B3E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9144000" y="16587"/>
            <a:ext cx="1836738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grpSp>
        <p:nvGrpSpPr>
          <p:cNvPr id="25" name="Gruppe 24"/>
          <p:cNvGrpSpPr/>
          <p:nvPr userDrawn="1"/>
        </p:nvGrpSpPr>
        <p:grpSpPr>
          <a:xfrm>
            <a:off x="9150825" y="1941319"/>
            <a:ext cx="2032000" cy="3185487"/>
            <a:chOff x="9150825" y="2171823"/>
            <a:chExt cx="2032000" cy="3185487"/>
          </a:xfrm>
        </p:grpSpPr>
        <p:sp>
          <p:nvSpPr>
            <p:cNvPr id="26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Billed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35" name="Billede 79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29" name="Billede 28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3999" y="3261"/>
            <a:ext cx="1381465" cy="1037416"/>
          </a:xfrm>
          <a:prstGeom prst="rect">
            <a:avLst/>
          </a:prstGeom>
        </p:spPr>
      </p:pic>
      <p:sp>
        <p:nvSpPr>
          <p:cNvPr id="30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32" name="Rectangle 6"/>
          <p:cNvSpPr/>
          <p:nvPr userDrawn="1"/>
        </p:nvSpPr>
        <p:spPr>
          <a:xfrm>
            <a:off x="-1399200" y="6008874"/>
            <a:ext cx="472690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  <p:sp>
        <p:nvSpPr>
          <p:cNvPr id="38" name="Tekstfelt 37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</p:spTree>
    <p:extLst>
      <p:ext uri="{BB962C8B-B14F-4D97-AF65-F5344CB8AC3E}">
        <p14:creationId xmlns:p14="http://schemas.microsoft.com/office/powerpoint/2010/main" val="3684587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4" name="Pladsholder til indhold 2"/>
          <p:cNvSpPr>
            <a:spLocks noGrp="1"/>
          </p:cNvSpPr>
          <p:nvPr>
            <p:ph sz="quarter" idx="13"/>
          </p:nvPr>
        </p:nvSpPr>
        <p:spPr>
          <a:xfrm>
            <a:off x="488766" y="1196424"/>
            <a:ext cx="4010935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6" name="Pladsholder til indhold 3"/>
          <p:cNvSpPr>
            <a:spLocks noGrp="1"/>
          </p:cNvSpPr>
          <p:nvPr>
            <p:ph sz="quarter" idx="14"/>
          </p:nvPr>
        </p:nvSpPr>
        <p:spPr>
          <a:xfrm>
            <a:off x="4644008" y="1196424"/>
            <a:ext cx="4011708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0"/>
          </p:nvPr>
        </p:nvSpPr>
        <p:spPr>
          <a:xfrm>
            <a:off x="9994924" y="6398801"/>
            <a:ext cx="2133600" cy="365125"/>
          </a:xfrm>
          <a:prstGeom prst="rect">
            <a:avLst/>
          </a:prstGeom>
        </p:spPr>
        <p:txBody>
          <a:bodyPr/>
          <a:lstStyle/>
          <a:p>
            <a:fld id="{97BFC649-129E-44F4-8D46-7A28C2CF76EF}" type="datetime2">
              <a:rPr lang="da-DK" smtClean="0">
                <a:solidFill>
                  <a:prstClr val="white">
                    <a:lumMod val="75000"/>
                  </a:prstClr>
                </a:solidFill>
              </a:rPr>
              <a:t>18. januar 2019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1" name="Gruppe 10"/>
          <p:cNvGrpSpPr/>
          <p:nvPr userDrawn="1"/>
        </p:nvGrpSpPr>
        <p:grpSpPr>
          <a:xfrm>
            <a:off x="-1804777" y="1204883"/>
            <a:ext cx="1804777" cy="2221782"/>
            <a:chOff x="-2405743" y="1655465"/>
            <a:chExt cx="2405743" cy="2221782"/>
          </a:xfrm>
        </p:grpSpPr>
        <p:pic>
          <p:nvPicPr>
            <p:cNvPr id="12" name="Billede 11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3" name="Rectangle 5"/>
            <p:cNvSpPr/>
            <p:nvPr userDrawn="1"/>
          </p:nvSpPr>
          <p:spPr bwMode="auto">
            <a:xfrm>
              <a:off x="-2405743" y="1655465"/>
              <a:ext cx="2405743" cy="1454244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675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defRPr/>
              </a:pPr>
              <a:endParaRPr lang="da-DK" sz="675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675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822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2 pkt. grøn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/>
          <a:p>
            <a:pPr algn="ctr"/>
            <a:endParaRPr lang="da-DK" sz="1350" dirty="0" err="1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7093" y="332656"/>
            <a:ext cx="8168624" cy="862732"/>
          </a:xfrm>
        </p:spPr>
        <p:txBody>
          <a:bodyPr/>
          <a:lstStyle>
            <a:lvl1pPr>
              <a:lnSpc>
                <a:spcPct val="88000"/>
              </a:lnSpc>
              <a:defRPr sz="2401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487093" y="1628777"/>
            <a:ext cx="8168624" cy="3600425"/>
          </a:xfrm>
        </p:spPr>
        <p:txBody>
          <a:bodyPr/>
          <a:lstStyle>
            <a:lvl1pPr>
              <a:lnSpc>
                <a:spcPct val="88000"/>
              </a:lnSpc>
              <a:buFontTx/>
              <a:buNone/>
              <a:defRPr sz="2401">
                <a:solidFill>
                  <a:schemeClr val="tx2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prstClr val="white"/>
                </a:solidFill>
              </a:rPr>
              <a:t>/ Landbrugsstyrelsen / Landbrugsseminar 2019 / Plejegræs og Økologisk Arealtilskud</a:t>
            </a:r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>
                <a:solidFill>
                  <a:prstClr val="white"/>
                </a:solidFill>
              </a:rPr>
              <a:pPr/>
              <a:t>‹nr.›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5C4645B-F4AF-407E-9481-EEAB52C42AEC}" type="datetime2">
              <a:rPr lang="da-DK" smtClean="0">
                <a:solidFill>
                  <a:prstClr val="white">
                    <a:lumMod val="75000"/>
                  </a:prstClr>
                </a:solidFill>
              </a:rPr>
              <a:t>18. januar 2019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2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491880" y="6378872"/>
            <a:ext cx="167444" cy="201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98293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8827" y="311972"/>
            <a:ext cx="5237286" cy="468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488828" y="1195390"/>
            <a:ext cx="5237035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018985" y="0"/>
            <a:ext cx="3125015" cy="6858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10AD00D-C75B-4683-9051-73AB10F4AC94}" type="datetime2">
              <a:rPr lang="da-DK" smtClean="0">
                <a:solidFill>
                  <a:prstClr val="white">
                    <a:lumMod val="75000"/>
                  </a:prstClr>
                </a:solidFill>
              </a:rPr>
              <a:t>18. januar 2019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21" name="Gruppe 20"/>
          <p:cNvGrpSpPr/>
          <p:nvPr userDrawn="1"/>
        </p:nvGrpSpPr>
        <p:grpSpPr>
          <a:xfrm>
            <a:off x="9144000" y="1941319"/>
            <a:ext cx="1524397" cy="2054444"/>
            <a:chOff x="9150825" y="2171823"/>
            <a:chExt cx="2032000" cy="2054444"/>
          </a:xfrm>
        </p:grpSpPr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knappen nede, mens der trækkes i billedets hjørner</a:t>
              </a:r>
            </a:p>
          </p:txBody>
        </p:sp>
        <p:pic>
          <p:nvPicPr>
            <p:cNvPr id="23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5" name="Billede 7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500" noProof="1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7" name="Gruppe 26"/>
          <p:cNvGrpSpPr/>
          <p:nvPr userDrawn="1"/>
        </p:nvGrpSpPr>
        <p:grpSpPr>
          <a:xfrm>
            <a:off x="-1804777" y="1204883"/>
            <a:ext cx="1804777" cy="2221782"/>
            <a:chOff x="-2405743" y="1655465"/>
            <a:chExt cx="2405743" cy="2221782"/>
          </a:xfrm>
        </p:grpSpPr>
        <p:pic>
          <p:nvPicPr>
            <p:cNvPr id="28" name="Billede 27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9" name="Rectangle 5"/>
            <p:cNvSpPr/>
            <p:nvPr userDrawn="1"/>
          </p:nvSpPr>
          <p:spPr bwMode="auto">
            <a:xfrm>
              <a:off x="-2405743" y="1655465"/>
              <a:ext cx="2405743" cy="1454244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675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defRPr/>
              </a:pPr>
              <a:endParaRPr lang="da-DK" sz="675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675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5386" y="1"/>
            <a:ext cx="1377298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00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8828" y="311972"/>
            <a:ext cx="4014448" cy="8127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488827" y="1195390"/>
            <a:ext cx="4014196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773093" y="0"/>
            <a:ext cx="4370907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A152964-14FA-4A80-BC5D-E521AE69F33D}" type="datetime2">
              <a:rPr lang="da-DK" smtClean="0">
                <a:solidFill>
                  <a:prstClr val="white">
                    <a:lumMod val="75000"/>
                  </a:prstClr>
                </a:solidFill>
              </a:rPr>
              <a:t>18. januar 2019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9144000" y="1941319"/>
            <a:ext cx="1524397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knappen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500" noProof="1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5" name="Gruppe 24"/>
          <p:cNvGrpSpPr/>
          <p:nvPr userDrawn="1"/>
        </p:nvGrpSpPr>
        <p:grpSpPr>
          <a:xfrm>
            <a:off x="-1804777" y="1204883"/>
            <a:ext cx="1804777" cy="2221782"/>
            <a:chOff x="-2405743" y="1655465"/>
            <a:chExt cx="2405743" cy="2221782"/>
          </a:xfrm>
        </p:grpSpPr>
        <p:pic>
          <p:nvPicPr>
            <p:cNvPr id="26" name="Billede 25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7" name="Rectangle 5"/>
            <p:cNvSpPr/>
            <p:nvPr userDrawn="1"/>
          </p:nvSpPr>
          <p:spPr bwMode="auto">
            <a:xfrm>
              <a:off x="-2405743" y="1655465"/>
              <a:ext cx="2405743" cy="1454244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675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defRPr/>
              </a:pPr>
              <a:endParaRPr lang="da-DK" sz="675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675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5386" y="1"/>
            <a:ext cx="1377298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060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rvet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18187" y="0"/>
            <a:ext cx="3060000" cy="6858000"/>
          </a:xfrm>
          <a:noFill/>
          <a:ln>
            <a:noFill/>
          </a:ln>
        </p:spPr>
        <p:txBody>
          <a:bodyPr tIns="144000"/>
          <a:lstStyle>
            <a:lvl1pPr algn="ctr">
              <a:defRPr sz="10053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3042000" y="0"/>
            <a:ext cx="3060000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0053" b="1">
                <a:solidFill>
                  <a:schemeClr val="accent4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4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7504" y="0"/>
            <a:ext cx="3060000" cy="6858000"/>
          </a:xfrm>
          <a:solidFill>
            <a:schemeClr val="accent2"/>
          </a:solidFill>
          <a:ln>
            <a:noFill/>
          </a:ln>
        </p:spPr>
        <p:txBody>
          <a:bodyPr tIns="144000"/>
          <a:lstStyle>
            <a:lvl1pPr algn="ctr">
              <a:defRPr sz="10053" b="1">
                <a:solidFill>
                  <a:schemeClr val="accent3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6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18187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1500"/>
            </a:lvl1pPr>
            <a:lvl5pPr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7"/>
          </p:nvPr>
        </p:nvSpPr>
        <p:spPr>
          <a:xfrm>
            <a:off x="3042000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1500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8" name="Pladsholder til tekst 6"/>
          <p:cNvSpPr>
            <a:spLocks noGrp="1"/>
          </p:cNvSpPr>
          <p:nvPr>
            <p:ph type="body" sz="quarter" idx="18"/>
          </p:nvPr>
        </p:nvSpPr>
        <p:spPr>
          <a:xfrm>
            <a:off x="6097504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15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793A2E-E39F-49E6-B232-18A2A9D120D5}" type="datetime2">
              <a:rPr lang="da-DK" smtClean="0">
                <a:solidFill>
                  <a:prstClr val="white">
                    <a:lumMod val="75000"/>
                  </a:prstClr>
                </a:solidFill>
              </a:rPr>
              <a:t>18. januar 2019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5386" y="1"/>
            <a:ext cx="1377298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92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18187" y="0"/>
            <a:ext cx="3060000" cy="6858000"/>
          </a:xfrm>
          <a:noFill/>
          <a:ln>
            <a:noFill/>
          </a:ln>
        </p:spPr>
        <p:txBody>
          <a:bodyPr tIns="144000"/>
          <a:lstStyle>
            <a:lvl1pPr algn="ctr">
              <a:defRPr sz="10053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18187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1500"/>
            </a:lvl1pPr>
            <a:lvl5pPr>
              <a:defRPr/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3042138" y="0"/>
            <a:ext cx="6101862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CE5F13C-8DCC-4944-9998-4A807BD473C2}" type="datetime2">
              <a:rPr lang="da-DK" smtClean="0">
                <a:solidFill>
                  <a:prstClr val="white">
                    <a:lumMod val="75000"/>
                  </a:prstClr>
                </a:solidFill>
              </a:rPr>
              <a:t>18. januar 2019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20" name="Gruppe 19"/>
          <p:cNvGrpSpPr/>
          <p:nvPr userDrawn="1"/>
        </p:nvGrpSpPr>
        <p:grpSpPr>
          <a:xfrm>
            <a:off x="9144000" y="1941319"/>
            <a:ext cx="1524397" cy="2054444"/>
            <a:chOff x="9150825" y="2171823"/>
            <a:chExt cx="2032000" cy="2054444"/>
          </a:xfrm>
        </p:grpSpPr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knappen nede, mens der trækkes i billedets hjørner</a:t>
              </a:r>
            </a:p>
          </p:txBody>
        </p:sp>
        <p:pic>
          <p:nvPicPr>
            <p:cNvPr id="22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4" name="Billede 7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500" noProof="1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5386" y="1"/>
            <a:ext cx="1377298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43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18187" y="0"/>
            <a:ext cx="3060000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0053" b="1">
                <a:solidFill>
                  <a:schemeClr val="accent4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18187" y="2179638"/>
            <a:ext cx="3060000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1500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  <a:lvl6pPr>
              <a:defRPr>
                <a:solidFill>
                  <a:schemeClr val="accent5"/>
                </a:solidFill>
              </a:defRPr>
            </a:lvl6pPr>
            <a:lvl7pPr>
              <a:defRPr>
                <a:solidFill>
                  <a:schemeClr val="accent5"/>
                </a:solidFill>
              </a:defRPr>
            </a:lvl7pPr>
            <a:lvl8pPr>
              <a:defRPr>
                <a:solidFill>
                  <a:schemeClr val="accent5"/>
                </a:solidFill>
              </a:defRPr>
            </a:lvl8pPr>
            <a:lvl9pPr>
              <a:defRPr>
                <a:solidFill>
                  <a:schemeClr val="accent5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3042138" y="0"/>
            <a:ext cx="6101862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prstClr val="white"/>
                </a:solidFill>
              </a:rPr>
              <a:t>/ Landbrugsstyrelsen / Landbrugsseminar 2019 / Plejegræs og Økologisk Arealtilskud</a:t>
            </a:r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>
                <a:solidFill>
                  <a:prstClr val="white"/>
                </a:solidFill>
              </a:rPr>
              <a:pPr/>
              <a:t>‹nr.›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19324AD-60C8-4F85-9C13-A7C9D069CFEF}" type="datetime2">
              <a:rPr lang="da-DK" smtClean="0">
                <a:solidFill>
                  <a:prstClr val="white">
                    <a:lumMod val="75000"/>
                  </a:prstClr>
                </a:solidFill>
              </a:rPr>
              <a:t>18. januar 2019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9144000" y="1941319"/>
            <a:ext cx="1524397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a-DK" altLang="da-DK" sz="675" noProof="1">
                <a:solidFill>
                  <a:prstClr val="white">
                    <a:lumMod val="50000"/>
                  </a:prstClr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675" b="1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675" noProof="1">
                  <a:solidFill>
                    <a:prstClr val="white">
                      <a:lumMod val="50000"/>
                    </a:prstClr>
                  </a:solidFill>
                  <a:latin typeface="Arial"/>
                  <a:ea typeface="Calibri" panose="020F0502020204030204" pitchFamily="34" charset="0"/>
                  <a:cs typeface="Arial" panose="020B0604020202020204" pitchFamily="34" charset="0"/>
                </a:rPr>
                <a:t>knappen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sz="1500" noProof="1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5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491880" y="6378872"/>
            <a:ext cx="167444" cy="2016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pic>
        <p:nvPicPr>
          <p:cNvPr id="16" name="Billed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5386" y="1"/>
            <a:ext cx="1377298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971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3042000" y="0"/>
            <a:ext cx="610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/>
          <a:p>
            <a:pPr algn="ctr"/>
            <a:endParaRPr lang="da-DK" sz="1350" dirty="0" err="1">
              <a:solidFill>
                <a:prstClr val="white"/>
              </a:solidFill>
            </a:endParaRPr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488827" y="311151"/>
            <a:ext cx="2356715" cy="5770562"/>
          </a:xfrm>
        </p:spPr>
        <p:txBody>
          <a:bodyPr/>
          <a:lstStyle>
            <a:lvl1pPr>
              <a:lnSpc>
                <a:spcPct val="92000"/>
              </a:lnSpc>
              <a:defRPr sz="1350" baseline="0">
                <a:solidFill>
                  <a:srgbClr val="003127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350"/>
            </a:lvl2pPr>
            <a:lvl3pPr marL="162043" indent="-162043">
              <a:buFont typeface="Arial" panose="020B0604020202020204" pitchFamily="34" charset="0"/>
              <a:buChar char="•"/>
              <a:defRPr/>
            </a:lvl3pPr>
            <a:lvl4pPr marL="324086">
              <a:defRPr/>
            </a:lvl4pPr>
            <a:lvl5pPr marL="486130">
              <a:defRPr/>
            </a:lvl5pPr>
            <a:lvl6pPr marL="486130">
              <a:defRPr/>
            </a:lvl6pPr>
            <a:lvl7pPr marL="486130">
              <a:defRPr/>
            </a:lvl7pPr>
            <a:lvl8pPr marL="486130">
              <a:defRPr/>
            </a:lvl8pPr>
            <a:lvl9pPr marL="486130">
              <a:defRPr/>
            </a:lvl9pPr>
          </a:lstStyle>
          <a:p>
            <a:pPr lvl="0"/>
            <a:r>
              <a:rPr lang="da-DK" dirty="0"/>
              <a:t>Klik for at tilføje tekst - Grøn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3529092" y="1195390"/>
            <a:ext cx="5126625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350"/>
            </a:lvl1pPr>
            <a:lvl2pPr>
              <a:lnSpc>
                <a:spcPct val="92000"/>
              </a:lnSpc>
              <a:defRPr sz="1350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45E60EB-0188-4DAF-9E26-EE093B8342A7}" type="datetime2">
              <a:rPr lang="da-DK" smtClean="0">
                <a:solidFill>
                  <a:prstClr val="white">
                    <a:lumMod val="75000"/>
                  </a:prstClr>
                </a:solidFill>
              </a:rPr>
              <a:t>18. januar 2019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12" name="Gruppe 11"/>
          <p:cNvGrpSpPr/>
          <p:nvPr userDrawn="1"/>
        </p:nvGrpSpPr>
        <p:grpSpPr>
          <a:xfrm>
            <a:off x="-1804777" y="311151"/>
            <a:ext cx="1804777" cy="2052668"/>
            <a:chOff x="-2405743" y="1655465"/>
            <a:chExt cx="2405743" cy="2052668"/>
          </a:xfrm>
        </p:grpSpPr>
        <p:pic>
          <p:nvPicPr>
            <p:cNvPr id="17" name="Billede 16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8" name="Rectangle 5"/>
            <p:cNvSpPr/>
            <p:nvPr userDrawn="1"/>
          </p:nvSpPr>
          <p:spPr bwMode="auto">
            <a:xfrm>
              <a:off x="-2405743" y="1655465"/>
              <a:ext cx="2405743" cy="1350370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675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defRPr/>
              </a:pPr>
              <a:endParaRPr lang="da-DK" sz="675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675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5386" y="5824567"/>
            <a:ext cx="1377298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717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/>
          <a:p>
            <a:pPr algn="ctr"/>
            <a:endParaRPr lang="da-DK" sz="1350" dirty="0" err="1">
              <a:solidFill>
                <a:prstClr val="white"/>
              </a:solidFill>
            </a:endParaRPr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488827" y="311151"/>
            <a:ext cx="2352926" cy="5770562"/>
          </a:xfrm>
        </p:spPr>
        <p:txBody>
          <a:bodyPr/>
          <a:lstStyle>
            <a:lvl1pPr>
              <a:lnSpc>
                <a:spcPct val="92000"/>
              </a:lnSpc>
              <a:defRPr sz="1350">
                <a:solidFill>
                  <a:srgbClr val="003127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350"/>
            </a:lvl2pPr>
            <a:lvl3pPr marL="216058" indent="-162043">
              <a:buFont typeface="Arial" panose="020B0604020202020204" pitchFamily="34" charset="0"/>
              <a:buChar char="•"/>
              <a:defRPr/>
            </a:lvl3pPr>
            <a:lvl4pPr marL="324086">
              <a:defRPr/>
            </a:lvl4pPr>
            <a:lvl5pPr marL="486130">
              <a:defRPr/>
            </a:lvl5pPr>
            <a:lvl6pPr marL="486130">
              <a:defRPr/>
            </a:lvl6pPr>
            <a:lvl7pPr marL="486130">
              <a:defRPr/>
            </a:lvl7pPr>
            <a:lvl8pPr marL="486130">
              <a:defRPr/>
            </a:lvl8pPr>
            <a:lvl9pPr marL="486130">
              <a:defRPr/>
            </a:lvl9pPr>
          </a:lstStyle>
          <a:p>
            <a:pPr lvl="0"/>
            <a:r>
              <a:rPr lang="da-DK" dirty="0"/>
              <a:t>Klik for at tilføje tekst - Grøn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  <a:p>
            <a:pPr lvl="4"/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3529819" y="1195390"/>
            <a:ext cx="5125935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350"/>
            </a:lvl1pPr>
            <a:lvl2pPr>
              <a:lnSpc>
                <a:spcPct val="92000"/>
              </a:lnSpc>
              <a:defRPr sz="1350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312F1C5-F9A6-47BF-9467-607DAB9145D9}" type="datetime2">
              <a:rPr lang="da-DK" smtClean="0">
                <a:solidFill>
                  <a:prstClr val="white">
                    <a:lumMod val="75000"/>
                  </a:prstClr>
                </a:solidFill>
              </a:rPr>
              <a:t>18. januar 2019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14" name="Gruppe 13"/>
          <p:cNvGrpSpPr/>
          <p:nvPr userDrawn="1"/>
        </p:nvGrpSpPr>
        <p:grpSpPr>
          <a:xfrm>
            <a:off x="-1804777" y="311151"/>
            <a:ext cx="1804777" cy="2052668"/>
            <a:chOff x="-2405743" y="1655465"/>
            <a:chExt cx="2405743" cy="2052668"/>
          </a:xfrm>
        </p:grpSpPr>
        <p:pic>
          <p:nvPicPr>
            <p:cNvPr id="15" name="Billede 14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6" name="Rectangle 5"/>
            <p:cNvSpPr/>
            <p:nvPr userDrawn="1"/>
          </p:nvSpPr>
          <p:spPr bwMode="auto">
            <a:xfrm>
              <a:off x="-2405743" y="1655465"/>
              <a:ext cx="2405743" cy="1350370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675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defRPr/>
              </a:pPr>
              <a:endParaRPr lang="da-DK" sz="675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675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  <p:pic>
        <p:nvPicPr>
          <p:cNvPr id="20" name="Billede logo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82" y="6380524"/>
            <a:ext cx="168636" cy="199948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5387" y="5824567"/>
            <a:ext cx="1377297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716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14" tIns="54014" rIns="54014" bIns="54014" rtlCol="0" anchor="ctr"/>
          <a:lstStyle/>
          <a:p>
            <a:pPr algn="ctr"/>
            <a:endParaRPr lang="da-DK" sz="1350" dirty="0" err="1">
              <a:solidFill>
                <a:prstClr val="white"/>
              </a:solidFill>
            </a:endParaRPr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488827" y="311151"/>
            <a:ext cx="2356715" cy="5770562"/>
          </a:xfrm>
        </p:spPr>
        <p:txBody>
          <a:bodyPr/>
          <a:lstStyle>
            <a:lvl1pPr>
              <a:lnSpc>
                <a:spcPct val="92000"/>
              </a:lnSpc>
              <a:defRPr sz="1350">
                <a:solidFill>
                  <a:schemeClr val="bg1"/>
                </a:solidFill>
              </a:defRPr>
            </a:lvl1pPr>
            <a:lvl2pPr marL="162043" indent="-162043">
              <a:lnSpc>
                <a:spcPct val="92000"/>
              </a:lnSpc>
              <a:buFont typeface="Arial" panose="020B0604020202020204" pitchFamily="34" charset="0"/>
              <a:buChar char="•"/>
              <a:defRPr sz="1350">
                <a:solidFill>
                  <a:schemeClr val="bg1"/>
                </a:solidFill>
              </a:defRPr>
            </a:lvl2pPr>
            <a:lvl3pPr marL="162043" indent="-162043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324086">
              <a:defRPr>
                <a:solidFill>
                  <a:schemeClr val="bg1"/>
                </a:solidFill>
              </a:defRPr>
            </a:lvl4pPr>
            <a:lvl5pPr marL="486130">
              <a:defRPr>
                <a:solidFill>
                  <a:schemeClr val="bg1"/>
                </a:solidFill>
              </a:defRPr>
            </a:lvl5pPr>
            <a:lvl6pPr marL="486130">
              <a:defRPr>
                <a:solidFill>
                  <a:schemeClr val="bg1"/>
                </a:solidFill>
              </a:defRPr>
            </a:lvl6pPr>
            <a:lvl7pPr marL="486130">
              <a:defRPr>
                <a:solidFill>
                  <a:schemeClr val="bg1"/>
                </a:solidFill>
              </a:defRPr>
            </a:lvl7pPr>
            <a:lvl8pPr marL="486130">
              <a:defRPr>
                <a:solidFill>
                  <a:schemeClr val="bg1"/>
                </a:solidFill>
              </a:defRPr>
            </a:lvl8pPr>
            <a:lvl9pPr marL="486130"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3529819" y="1195390"/>
            <a:ext cx="5125935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350">
                <a:solidFill>
                  <a:schemeClr val="bg1"/>
                </a:solidFill>
              </a:defRPr>
            </a:lvl1pPr>
            <a:lvl2pPr>
              <a:lnSpc>
                <a:spcPct val="92000"/>
              </a:lnSpc>
              <a:defRPr sz="135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prstClr val="white"/>
                </a:solidFill>
              </a:rPr>
              <a:t>/ Landbrugsstyrelsen / Landbrugsseminar 2019 / Plejegræs og Økologisk Arealtilskud</a:t>
            </a:r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>
                <a:solidFill>
                  <a:prstClr val="white"/>
                </a:solidFill>
              </a:rPr>
              <a:pPr/>
              <a:t>‹nr.›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41B9EF2-C378-4D97-8468-26EC6B8EDCFB}" type="datetime2">
              <a:rPr lang="da-DK" smtClean="0">
                <a:solidFill>
                  <a:prstClr val="white">
                    <a:lumMod val="75000"/>
                  </a:prstClr>
                </a:solidFill>
              </a:rPr>
              <a:t>18. januar 2019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13" name="Gruppe 12"/>
          <p:cNvGrpSpPr/>
          <p:nvPr userDrawn="1"/>
        </p:nvGrpSpPr>
        <p:grpSpPr>
          <a:xfrm>
            <a:off x="-1804777" y="311151"/>
            <a:ext cx="1804777" cy="2052668"/>
            <a:chOff x="-2405743" y="1655465"/>
            <a:chExt cx="2405743" cy="2052668"/>
          </a:xfrm>
        </p:grpSpPr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9" name="Rectangle 5"/>
            <p:cNvSpPr/>
            <p:nvPr userDrawn="1"/>
          </p:nvSpPr>
          <p:spPr bwMode="auto">
            <a:xfrm>
              <a:off x="-2405743" y="1655465"/>
              <a:ext cx="2405743" cy="1350370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 i tekst-niveauer</a:t>
              </a:r>
            </a:p>
            <a:p>
              <a:pPr algn="r">
                <a:defRPr/>
              </a:pPr>
              <a:endParaRPr lang="da-DK" sz="675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hvid 18 pkt.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  18 pkt.</a:t>
              </a:r>
            </a:p>
            <a:p>
              <a:pPr algn="r">
                <a:defRPr/>
              </a:pPr>
              <a:endParaRPr lang="da-DK" sz="675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 brug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defRPr/>
              </a:pPr>
              <a:endParaRPr lang="da-DK" sz="675" b="1" noProof="1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defRPr/>
              </a:pP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675" b="1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defRPr/>
              </a:pPr>
              <a:r>
                <a:rPr lang="da-DK" sz="675" noProof="1">
                  <a:solidFill>
                    <a:prstClr val="white">
                      <a:lumMod val="50000"/>
                    </a:prst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</a:p>
          </p:txBody>
        </p:sp>
      </p:grpSp>
      <p:sp>
        <p:nvSpPr>
          <p:cNvPr id="20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491880" y="6378872"/>
            <a:ext cx="167444" cy="2016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5387" y="5824567"/>
            <a:ext cx="1377297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80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47700" y="2348880"/>
            <a:ext cx="5705475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534000" y="5366526"/>
            <a:ext cx="1958400" cy="40495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2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6534000" y="5959334"/>
            <a:ext cx="1958400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3" name="Pladsholder logo"/>
          <p:cNvSpPr>
            <a:spLocks noGrp="1"/>
          </p:cNvSpPr>
          <p:nvPr>
            <p:ph type="body" sz="quarter" idx="18" hasCustomPrompt="1"/>
          </p:nvPr>
        </p:nvSpPr>
        <p:spPr>
          <a:xfrm>
            <a:off x="5839200" y="327600"/>
            <a:ext cx="2955600" cy="8784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148060" y="7692035"/>
            <a:ext cx="3639964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818792" y="7692035"/>
            <a:ext cx="298376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3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6534000" y="5778964"/>
            <a:ext cx="1958400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742E5D45-B1CF-465C-AEC8-B0361345B318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9144000" y="16587"/>
            <a:ext cx="1836738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grpSp>
        <p:nvGrpSpPr>
          <p:cNvPr id="35" name="Gruppe 34"/>
          <p:cNvGrpSpPr/>
          <p:nvPr userDrawn="1"/>
        </p:nvGrpSpPr>
        <p:grpSpPr>
          <a:xfrm>
            <a:off x="9150825" y="1941319"/>
            <a:ext cx="2032000" cy="3185487"/>
            <a:chOff x="9150825" y="2171823"/>
            <a:chExt cx="2032000" cy="3185487"/>
          </a:xfrm>
        </p:grpSpPr>
        <p:sp>
          <p:nvSpPr>
            <p:cNvPr id="36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Billede 7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39" name="Billede 7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25" name="Billede 2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000" y="1474"/>
            <a:ext cx="1386225" cy="1040990"/>
          </a:xfrm>
          <a:prstGeom prst="rect">
            <a:avLst/>
          </a:prstGeom>
        </p:spPr>
      </p:pic>
      <p:sp>
        <p:nvSpPr>
          <p:cNvPr id="27" name="Tekstboks 25"/>
          <p:cNvSpPr txBox="1"/>
          <p:nvPr userDrawn="1"/>
        </p:nvSpPr>
        <p:spPr>
          <a:xfrm>
            <a:off x="-1710039" y="4763279"/>
            <a:ext cx="1704602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30" name="Tekstfelt 29"/>
          <p:cNvSpPr txBox="1"/>
          <p:nvPr userDrawn="1"/>
        </p:nvSpPr>
        <p:spPr>
          <a:xfrm>
            <a:off x="-2055600" y="1196588"/>
            <a:ext cx="2054342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22" name="Billede 2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715406" y="5778964"/>
            <a:ext cx="1567602" cy="1073383"/>
          </a:xfrm>
          <a:prstGeom prst="rect">
            <a:avLst/>
          </a:prstGeom>
        </p:spPr>
      </p:pic>
      <p:sp>
        <p:nvSpPr>
          <p:cNvPr id="32" name="Rectangle 6"/>
          <p:cNvSpPr/>
          <p:nvPr userDrawn="1"/>
        </p:nvSpPr>
        <p:spPr>
          <a:xfrm>
            <a:off x="-1399200" y="6008874"/>
            <a:ext cx="472690" cy="7899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1517900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487093" y="311151"/>
            <a:ext cx="3220811" cy="5770562"/>
          </a:xfrm>
        </p:spPr>
        <p:txBody>
          <a:bodyPr/>
          <a:lstStyle>
            <a:lvl1pPr>
              <a:lnSpc>
                <a:spcPct val="88000"/>
              </a:lnSpc>
              <a:defRPr sz="2401">
                <a:solidFill>
                  <a:schemeClr val="accent1"/>
                </a:solidFill>
              </a:defRPr>
            </a:lvl1pPr>
            <a:lvl2pPr marL="0" indent="0">
              <a:lnSpc>
                <a:spcPct val="94000"/>
              </a:lnSpc>
              <a:buFont typeface="Arial" panose="020B0604020202020204" pitchFamily="34" charset="0"/>
              <a:buChar char="​"/>
              <a:defRPr sz="1125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356143" y="311152"/>
            <a:ext cx="4299573" cy="5770563"/>
          </a:xfrm>
          <a:noFill/>
        </p:spPr>
        <p:txBody>
          <a:bodyPr lIns="0" tIns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0A270F4-B0AD-4FCB-B1A1-6C0AAACFDAF8}" type="datetime2">
              <a:rPr lang="da-DK" smtClean="0">
                <a:solidFill>
                  <a:prstClr val="white">
                    <a:lumMod val="75000"/>
                  </a:prstClr>
                </a:solidFill>
              </a:rPr>
              <a:t>18. januar 2019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5386" y="1"/>
            <a:ext cx="1377298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177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>
          <a:xfrm>
            <a:off x="9994924" y="6398801"/>
            <a:ext cx="2133600" cy="365125"/>
          </a:xfrm>
          <a:prstGeom prst="rect">
            <a:avLst/>
          </a:prstGeom>
        </p:spPr>
        <p:txBody>
          <a:bodyPr/>
          <a:lstStyle/>
          <a:p>
            <a:fld id="{97FA2CBD-3DDF-410D-821C-41604627B89F}" type="datetime2">
              <a:rPr lang="da-DK" smtClean="0">
                <a:solidFill>
                  <a:prstClr val="white">
                    <a:lumMod val="75000"/>
                  </a:prstClr>
                </a:solidFill>
              </a:rPr>
              <a:t>18. januar 2019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90772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 hidden="1"/>
          <p:cNvSpPr>
            <a:spLocks noGrp="1"/>
          </p:cNvSpPr>
          <p:nvPr>
            <p:ph type="dt" sz="half" idx="10"/>
          </p:nvPr>
        </p:nvSpPr>
        <p:spPr>
          <a:xfrm>
            <a:off x="9994924" y="6398801"/>
            <a:ext cx="2133600" cy="365125"/>
          </a:xfrm>
          <a:prstGeom prst="rect">
            <a:avLst/>
          </a:prstGeom>
        </p:spPr>
        <p:txBody>
          <a:bodyPr/>
          <a:lstStyle/>
          <a:p>
            <a:fld id="{334CE749-FF2F-4660-A286-CA8D0007245B}" type="datetime2">
              <a:rPr lang="da-DK" smtClean="0">
                <a:solidFill>
                  <a:prstClr val="white">
                    <a:lumMod val="75000"/>
                  </a:prstClr>
                </a:solidFill>
              </a:rPr>
              <a:t>18. januar 2019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23129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6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 eller indsæt farvet baggrund.</a:t>
            </a:r>
          </a:p>
        </p:txBody>
      </p:sp>
      <p:sp>
        <p:nvSpPr>
          <p:cNvPr id="11" name="Pladsholder til tekst 11"/>
          <p:cNvSpPr>
            <a:spLocks noGrp="1"/>
          </p:cNvSpPr>
          <p:nvPr>
            <p:ph type="body" sz="quarter" idx="10"/>
          </p:nvPr>
        </p:nvSpPr>
        <p:spPr>
          <a:xfrm>
            <a:off x="647700" y="2348880"/>
            <a:ext cx="5705475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556322" y="5026816"/>
            <a:ext cx="1938392" cy="576000"/>
          </a:xfrm>
        </p:spPr>
        <p:txBody>
          <a:bodyPr/>
          <a:lstStyle>
            <a:lvl1pPr>
              <a:defRPr lang="da-DK" sz="17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CD58FA67-057F-415C-9BB1-922C1737E3FE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9"/>
          </p:nvPr>
        </p:nvSpPr>
        <p:spPr>
          <a:xfrm>
            <a:off x="1148060" y="7764043"/>
            <a:ext cx="3639964" cy="2014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6" name="Pladsholder til slidenummer 5" hidden="1"/>
          <p:cNvSpPr>
            <a:spLocks noGrp="1"/>
          </p:cNvSpPr>
          <p:nvPr>
            <p:ph type="sldNum" sz="quarter" idx="20"/>
          </p:nvPr>
        </p:nvSpPr>
        <p:spPr>
          <a:xfrm>
            <a:off x="818792" y="7764043"/>
            <a:ext cx="298376" cy="2014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24" name="Gruppe 23"/>
          <p:cNvGrpSpPr/>
          <p:nvPr userDrawn="1"/>
        </p:nvGrpSpPr>
        <p:grpSpPr>
          <a:xfrm>
            <a:off x="9150825" y="1941319"/>
            <a:ext cx="2032000" cy="3185487"/>
            <a:chOff x="9150825" y="2171823"/>
            <a:chExt cx="2032000" cy="3185487"/>
          </a:xfrm>
        </p:grpSpPr>
        <p:sp>
          <p:nvSpPr>
            <p:cNvPr id="25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8" name="Billede 7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4000" y="0"/>
            <a:ext cx="1379778" cy="103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35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47700" y="2348880"/>
            <a:ext cx="5705475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556322" y="5026816"/>
            <a:ext cx="1938392" cy="576000"/>
          </a:xfrm>
        </p:spPr>
        <p:txBody>
          <a:bodyPr/>
          <a:lstStyle>
            <a:lvl1pPr>
              <a:defRPr lang="da-DK" sz="17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" name="Pladsholder til dato 1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C47586D-ECC2-4233-9CFE-5DE2A9F8FDEB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66515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9994923" y="6398799"/>
            <a:ext cx="2133600" cy="365125"/>
          </a:xfrm>
          <a:prstGeom prst="rect">
            <a:avLst/>
          </a:prstGeom>
        </p:spPr>
        <p:txBody>
          <a:bodyPr/>
          <a:lstStyle/>
          <a:p>
            <a:fld id="{E8944008-3379-47C6-8E32-3C4FCA0D1749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20" name="Gruppe 19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9" name="Billede 18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8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uppe 12"/>
          <p:cNvGrpSpPr/>
          <p:nvPr userDrawn="1"/>
        </p:nvGrpSpPr>
        <p:grpSpPr>
          <a:xfrm>
            <a:off x="-2476901" y="3682285"/>
            <a:ext cx="2476901" cy="3200761"/>
            <a:chOff x="-2476901" y="3682285"/>
            <a:chExt cx="2476901" cy="3200761"/>
          </a:xfrm>
        </p:grpSpPr>
        <p:sp>
          <p:nvSpPr>
            <p:cNvPr id="10" name="Text Box 48"/>
            <p:cNvSpPr txBox="1">
              <a:spLocks noChangeArrowheads="1"/>
            </p:cNvSpPr>
            <p:nvPr userDrawn="1"/>
          </p:nvSpPr>
          <p:spPr bwMode="auto">
            <a:xfrm>
              <a:off x="-2476901" y="3682285"/>
              <a:ext cx="2476901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44000" bIns="0" anchor="b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Aft>
                  <a:spcPts val="60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at indsætte 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topmenuen 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Sæt hak i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Slidenummer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ønsket indhold i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Anvend på alle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Tips: </a:t>
              </a:r>
              <a:r>
                <a:rPr lang="da-DK" sz="900" b="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Gør det som det sidste før du gemmer filen, så det slår igennem på alle sider </a:t>
              </a:r>
            </a:p>
          </p:txBody>
        </p:sp>
        <p:grpSp>
          <p:nvGrpSpPr>
            <p:cNvPr id="12" name="Gruppe 11"/>
            <p:cNvGrpSpPr/>
            <p:nvPr userDrawn="1"/>
          </p:nvGrpSpPr>
          <p:grpSpPr>
            <a:xfrm>
              <a:off x="-2461135" y="5229519"/>
              <a:ext cx="2312988" cy="1653527"/>
              <a:chOff x="-2461135" y="5229519"/>
              <a:chExt cx="2312988" cy="1653527"/>
            </a:xfrm>
          </p:grpSpPr>
          <p:pic>
            <p:nvPicPr>
              <p:cNvPr id="7" name="Billede 6"/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461135" y="5229519"/>
                <a:ext cx="2312988" cy="1653527"/>
              </a:xfrm>
              <a:prstGeom prst="rect">
                <a:avLst/>
              </a:prstGeom>
            </p:spPr>
          </p:pic>
          <p:sp>
            <p:nvSpPr>
              <p:cNvPr id="9" name="Rektangel 8"/>
              <p:cNvSpPr/>
              <p:nvPr userDrawn="1"/>
            </p:nvSpPr>
            <p:spPr>
              <a:xfrm>
                <a:off x="-2340768" y="6165304"/>
                <a:ext cx="1656184" cy="2880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GB" dirty="0" err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3299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5" y="311972"/>
            <a:ext cx="7845668" cy="468000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9045" y="1196753"/>
            <a:ext cx="7844400" cy="4886325"/>
          </a:xfrm>
        </p:spPr>
        <p:txBody>
          <a:bodyPr numCol="2" spcCol="18000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9994923" y="6398799"/>
            <a:ext cx="2133600" cy="365125"/>
          </a:xfrm>
          <a:prstGeom prst="rect">
            <a:avLst/>
          </a:prstGeom>
        </p:spPr>
        <p:txBody>
          <a:bodyPr/>
          <a:lstStyle/>
          <a:p>
            <a:fld id="{72764EE1-9446-4D72-A790-66FA4D8A446E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4" name="Gruppe 13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5" name="Billede 1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6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4603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4" name="Pladsholder til indhold 2"/>
          <p:cNvSpPr>
            <a:spLocks noGrp="1"/>
          </p:cNvSpPr>
          <p:nvPr>
            <p:ph sz="quarter" idx="13"/>
          </p:nvPr>
        </p:nvSpPr>
        <p:spPr>
          <a:xfrm>
            <a:off x="647700" y="1196424"/>
            <a:ext cx="3852000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6" name="Pladsholder til indhold 3"/>
          <p:cNvSpPr>
            <a:spLocks noGrp="1"/>
          </p:cNvSpPr>
          <p:nvPr>
            <p:ph sz="quarter" idx="14"/>
          </p:nvPr>
        </p:nvSpPr>
        <p:spPr>
          <a:xfrm>
            <a:off x="4644008" y="1196424"/>
            <a:ext cx="3850705" cy="4886325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0"/>
          </p:nvPr>
        </p:nvSpPr>
        <p:spPr>
          <a:xfrm>
            <a:off x="9994923" y="6398799"/>
            <a:ext cx="2133600" cy="365125"/>
          </a:xfrm>
          <a:prstGeom prst="rect">
            <a:avLst/>
          </a:prstGeom>
        </p:spPr>
        <p:txBody>
          <a:bodyPr/>
          <a:lstStyle/>
          <a:p>
            <a:fld id="{6739089F-12D7-41AA-BE99-D6727E6941EC}" type="datetime2">
              <a:rPr lang="da-DK" smtClean="0"/>
              <a:t>18. januar 2019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7" name="Gruppe 16"/>
          <p:cNvGrpSpPr/>
          <p:nvPr userDrawn="1"/>
        </p:nvGrpSpPr>
        <p:grpSpPr>
          <a:xfrm>
            <a:off x="-2405743" y="1204883"/>
            <a:ext cx="2405743" cy="2221782"/>
            <a:chOff x="-2405743" y="1655465"/>
            <a:chExt cx="2405743" cy="2221782"/>
          </a:xfrm>
        </p:grpSpPr>
        <p:pic>
          <p:nvPicPr>
            <p:cNvPr id="18" name="Billede 17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9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15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8065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49045" y="311972"/>
            <a:ext cx="7845668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49044" y="1196753"/>
            <a:ext cx="7845669" cy="4885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pic>
        <p:nvPicPr>
          <p:cNvPr id="11" name="Billede logo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96" y="6380524"/>
            <a:ext cx="224790" cy="199948"/>
          </a:xfrm>
          <a:prstGeom prst="rect">
            <a:avLst/>
          </a:prstGeom>
        </p:spPr>
      </p:pic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148060" y="6398799"/>
            <a:ext cx="3639964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rgbClr val="003127"/>
                </a:solidFill>
              </a:defRPr>
            </a:lvl1pPr>
          </a:lstStyle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18792" y="6398799"/>
            <a:ext cx="298376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rgbClr val="003127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6300192" y="7600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80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63A87EDE-952B-4AF9-B00E-ECEC4287D2CB}" type="datetime2">
              <a:rPr lang="da-DK" smtClean="0"/>
              <a:t>18. januar 2019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250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9" r:id="rId3"/>
    <p:sldLayoutId id="2147483660" r:id="rId4"/>
    <p:sldLayoutId id="2147483661" r:id="rId5"/>
    <p:sldLayoutId id="2147483662" r:id="rId6"/>
    <p:sldLayoutId id="2147483650" r:id="rId7"/>
    <p:sldLayoutId id="2147483673" r:id="rId8"/>
    <p:sldLayoutId id="214748365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4" r:id="rId20"/>
    <p:sldLayoutId id="2147483655" r:id="rId21"/>
  </p:sldLayoutIdLst>
  <p:hf hdr="0" dt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2100" b="1" kern="1200">
          <a:solidFill>
            <a:srgbClr val="003127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3000"/>
        </a:lnSpc>
        <a:spcBef>
          <a:spcPts val="0"/>
        </a:spcBef>
        <a:buFont typeface="Arial" panose="020B0604020202020204" pitchFamily="34" charset="0"/>
        <a:buChar char="​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93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-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•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-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864000" indent="-216000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•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864000" indent="-216000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•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7pPr>
      <a:lvl8pPr marL="864000" indent="-216000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•"/>
        <a:defRPr sz="1500" b="1" kern="1200" baseline="0">
          <a:solidFill>
            <a:schemeClr val="accent1"/>
          </a:solidFill>
          <a:latin typeface="+mn-lt"/>
          <a:ea typeface="+mn-ea"/>
          <a:cs typeface="+mn-cs"/>
        </a:defRPr>
      </a:lvl8pPr>
      <a:lvl9pPr marL="864000" indent="-216000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•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08" userDrawn="1">
          <p15:clr>
            <a:srgbClr val="F26B43"/>
          </p15:clr>
        </p15:guide>
        <p15:guide id="2" pos="5351" userDrawn="1">
          <p15:clr>
            <a:srgbClr val="F26B43"/>
          </p15:clr>
        </p15:guide>
        <p15:guide id="3" orient="horz" pos="753" userDrawn="1">
          <p15:clr>
            <a:srgbClr val="F26B43"/>
          </p15:clr>
        </p15:guide>
        <p15:guide id="4" orient="horz" pos="3831" userDrawn="1">
          <p15:clr>
            <a:srgbClr val="F26B43"/>
          </p15:clr>
        </p15:guide>
        <p15:guide id="5" orient="horz" pos="196" userDrawn="1">
          <p15:clr>
            <a:srgbClr val="F26B43"/>
          </p15:clr>
        </p15:guide>
        <p15:guide id="6" orient="horz" pos="49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88765" y="311972"/>
            <a:ext cx="8166950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88764" y="1196753"/>
            <a:ext cx="8166952" cy="4885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861524" y="6398801"/>
            <a:ext cx="4240104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>
                <a:solidFill>
                  <a:srgbClr val="003127"/>
                </a:solidFill>
              </a:defRPr>
            </a:lvl1pPr>
          </a:lstStyle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13060" y="6398801"/>
            <a:ext cx="224158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600">
                <a:solidFill>
                  <a:srgbClr val="003127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6300192" y="7600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60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AADEFE2-CC89-411E-9EA9-99DF8396B5C1}" type="datetime2">
              <a:rPr lang="da-DK" smtClean="0">
                <a:solidFill>
                  <a:prstClr val="white">
                    <a:lumMod val="75000"/>
                  </a:prstClr>
                </a:solidFill>
              </a:rPr>
              <a:t>18. januar 2019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13" name="Billede logo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82" y="6380524"/>
            <a:ext cx="168636" cy="19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</p:sldLayoutIdLst>
  <p:hf hdr="0" dt="0"/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1725" b="1" kern="1200">
          <a:solidFill>
            <a:srgbClr val="003127"/>
          </a:solidFill>
          <a:latin typeface="+mj-lt"/>
          <a:ea typeface="+mj-ea"/>
          <a:cs typeface="+mj-cs"/>
        </a:defRPr>
      </a:lvl1pPr>
    </p:titleStyle>
    <p:bodyStyle>
      <a:lvl1pPr marL="0" indent="0" algn="l" defTabSz="685983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​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162043" indent="-162043" algn="l" defTabSz="685983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•"/>
        <a:defRPr sz="15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324086" indent="-162043" algn="l" defTabSz="68598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350" b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486130" indent="-162043" algn="l" defTabSz="68598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35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648173" indent="-162043" algn="l" defTabSz="68598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35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648173" indent="-162043" algn="l" defTabSz="68598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350" b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648173" indent="-162043" algn="l" defTabSz="68598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350" b="1" kern="1200">
          <a:solidFill>
            <a:schemeClr val="accent1"/>
          </a:solidFill>
          <a:latin typeface="+mn-lt"/>
          <a:ea typeface="+mn-ea"/>
          <a:cs typeface="+mn-cs"/>
        </a:defRPr>
      </a:lvl7pPr>
      <a:lvl8pPr marL="648173" indent="-162043" algn="l" defTabSz="68598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350" b="1" kern="1200" baseline="0">
          <a:solidFill>
            <a:schemeClr val="accent1"/>
          </a:solidFill>
          <a:latin typeface="+mn-lt"/>
          <a:ea typeface="+mn-ea"/>
          <a:cs typeface="+mn-cs"/>
        </a:defRPr>
      </a:lvl8pPr>
      <a:lvl9pPr marL="648173" indent="-162043" algn="l" defTabSz="68598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350" b="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753">
          <p15:clr>
            <a:srgbClr val="F26B43"/>
          </p15:clr>
        </p15:guide>
        <p15:guide id="2" orient="horz" pos="3831">
          <p15:clr>
            <a:srgbClr val="F26B43"/>
          </p15:clr>
        </p15:guide>
        <p15:guide id="3" orient="horz" pos="195">
          <p15:clr>
            <a:srgbClr val="F26B43"/>
          </p15:clr>
        </p15:guide>
        <p15:guide id="4" orient="horz" pos="491">
          <p15:clr>
            <a:srgbClr val="F26B43"/>
          </p15:clr>
        </p15:guide>
        <p15:guide id="5" pos="409">
          <p15:clr>
            <a:srgbClr val="F26B43"/>
          </p15:clr>
        </p15:guide>
        <p15:guide id="6" pos="72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image" Target="../media/image58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9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77.png"/><Relationship Id="rId9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/>
          <a:stretch>
            <a:fillRect/>
          </a:stretch>
        </p:blipFill>
        <p:spPr>
          <a:xfrm>
            <a:off x="6896" y="53116"/>
            <a:ext cx="9144000" cy="6858000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0"/>
          </p:nvPr>
        </p:nvSpPr>
        <p:spPr>
          <a:xfrm>
            <a:off x="467544" y="1484784"/>
            <a:ext cx="6535702" cy="2096840"/>
          </a:xfrm>
        </p:spPr>
        <p:txBody>
          <a:bodyPr/>
          <a:lstStyle/>
          <a:p>
            <a:r>
              <a:rPr lang="da-DK" dirty="0" smtClean="0"/>
              <a:t>Nyt om Miljø- og økologitilsagn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smtClean="0">
                <a:solidFill>
                  <a:prstClr val="white">
                    <a:lumMod val="75000"/>
                  </a:prstClr>
                </a:solidFill>
              </a:rPr>
              <a:t>/ Landbrugsstyrelsen / Landbrugsseminar 2019 / Plejegræs og Økologisk Arealtilskud</a:t>
            </a:r>
            <a:endParaRPr lang="da-DK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67EC89C-17A0-4E64-A6D2-B825673CEEDF}" type="slidenum">
              <a:rPr lang="da-DK" smtClean="0">
                <a:solidFill>
                  <a:prstClr val="white">
                    <a:lumMod val="75000"/>
                  </a:prstClr>
                </a:solidFill>
              </a:rPr>
              <a:pPr/>
              <a:t>1</a:t>
            </a:fld>
            <a:endParaRPr lang="da-DK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1000" dirty="0">
                <a:solidFill>
                  <a:schemeClr val="bg1"/>
                </a:solidFill>
              </a:rPr>
              <a:t>Annemette Møller Torp</a:t>
            </a:r>
          </a:p>
          <a:p>
            <a:r>
              <a:rPr lang="da-DK" sz="1000" dirty="0">
                <a:solidFill>
                  <a:schemeClr val="bg1"/>
                </a:solidFill>
              </a:rPr>
              <a:t>Karin Rundqvist Nyholm</a:t>
            </a:r>
          </a:p>
          <a:p>
            <a:r>
              <a:rPr lang="da-DK" sz="1000" dirty="0">
                <a:solidFill>
                  <a:schemeClr val="bg1"/>
                </a:solidFill>
              </a:rPr>
              <a:t>Per  Faurholt Ahle</a:t>
            </a:r>
          </a:p>
          <a:p>
            <a:endParaRPr lang="da-DK" sz="1000" dirty="0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sz="1000" dirty="0" smtClean="0">
                <a:solidFill>
                  <a:schemeClr val="bg1"/>
                </a:solidFill>
              </a:rPr>
              <a:t>Landbrugsseminarer</a:t>
            </a:r>
            <a:r>
              <a:rPr lang="da-DK" dirty="0" smtClean="0">
                <a:solidFill>
                  <a:schemeClr val="bg1"/>
                </a:solidFill>
              </a:rPr>
              <a:t> 2019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073" y="260648"/>
            <a:ext cx="2550460" cy="76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1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10</a:t>
            </a:fld>
            <a:endParaRPr lang="da-DK" sz="1000" dirty="0"/>
          </a:p>
        </p:txBody>
      </p:sp>
      <p:sp>
        <p:nvSpPr>
          <p:cNvPr id="9" name="Pladsholder til sidefod 2"/>
          <p:cNvSpPr>
            <a:spLocks noGrp="1"/>
          </p:cNvSpPr>
          <p:nvPr>
            <p:ph type="ftr" sz="quarter" idx="11"/>
          </p:nvPr>
        </p:nvSpPr>
        <p:spPr>
          <a:xfrm>
            <a:off x="1186962" y="6443834"/>
            <a:ext cx="5041222" cy="162158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2" name="Tekstfelt 1"/>
          <p:cNvSpPr txBox="1"/>
          <p:nvPr/>
        </p:nvSpPr>
        <p:spPr>
          <a:xfrm>
            <a:off x="460874" y="357328"/>
            <a:ext cx="3427285" cy="5041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1000"/>
              </a:lnSpc>
              <a:spcBef>
                <a:spcPct val="0"/>
              </a:spcBef>
            </a:pPr>
            <a:r>
              <a:rPr lang="da-DK" sz="3600" b="1" dirty="0">
                <a:solidFill>
                  <a:srgbClr val="003127"/>
                </a:solidFill>
                <a:latin typeface="+mj-lt"/>
                <a:ea typeface="+mj-ea"/>
                <a:cs typeface="+mj-cs"/>
              </a:rPr>
              <a:t>Løsning 2019</a:t>
            </a:r>
          </a:p>
        </p:txBody>
      </p:sp>
      <p:sp>
        <p:nvSpPr>
          <p:cNvPr id="10" name="Rektangel 9"/>
          <p:cNvSpPr/>
          <p:nvPr/>
        </p:nvSpPr>
        <p:spPr>
          <a:xfrm>
            <a:off x="3635783" y="2960681"/>
            <a:ext cx="4665484" cy="3287966"/>
          </a:xfrm>
          <a:prstGeom prst="rect">
            <a:avLst/>
          </a:prstGeom>
          <a:pattFill prst="wdUpDiag">
            <a:fgClr>
              <a:srgbClr val="00B0F0"/>
            </a:fgClr>
            <a:bgClr>
              <a:schemeClr val="bg1"/>
            </a:bgClr>
          </a:patt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1" dirty="0">
              <a:solidFill>
                <a:srgbClr val="000000"/>
              </a:solidFill>
            </a:endParaRPr>
          </a:p>
        </p:txBody>
      </p:sp>
      <p:sp>
        <p:nvSpPr>
          <p:cNvPr id="7" name="Kombinationstegning 6"/>
          <p:cNvSpPr/>
          <p:nvPr/>
        </p:nvSpPr>
        <p:spPr>
          <a:xfrm>
            <a:off x="3181154" y="2782009"/>
            <a:ext cx="5086705" cy="3645311"/>
          </a:xfrm>
          <a:custGeom>
            <a:avLst/>
            <a:gdLst>
              <a:gd name="connsiteX0" fmla="*/ 0 w 3032449"/>
              <a:gd name="connsiteY0" fmla="*/ 100732 h 2528943"/>
              <a:gd name="connsiteX1" fmla="*/ 0 w 3032449"/>
              <a:gd name="connsiteY1" fmla="*/ 100732 h 2528943"/>
              <a:gd name="connsiteX2" fmla="*/ 998375 w 3032449"/>
              <a:gd name="connsiteY2" fmla="*/ 91402 h 2528943"/>
              <a:gd name="connsiteX3" fmla="*/ 1240971 w 3032449"/>
              <a:gd name="connsiteY3" fmla="*/ 72741 h 2528943"/>
              <a:gd name="connsiteX4" fmla="*/ 1586204 w 3032449"/>
              <a:gd name="connsiteY4" fmla="*/ 54079 h 2528943"/>
              <a:gd name="connsiteX5" fmla="*/ 1716833 w 3032449"/>
              <a:gd name="connsiteY5" fmla="*/ 44749 h 2528943"/>
              <a:gd name="connsiteX6" fmla="*/ 1744824 w 3032449"/>
              <a:gd name="connsiteY6" fmla="*/ 35418 h 2528943"/>
              <a:gd name="connsiteX7" fmla="*/ 1884784 w 3032449"/>
              <a:gd name="connsiteY7" fmla="*/ 16757 h 2528943"/>
              <a:gd name="connsiteX8" fmla="*/ 2071396 w 3032449"/>
              <a:gd name="connsiteY8" fmla="*/ 16757 h 2528943"/>
              <a:gd name="connsiteX9" fmla="*/ 2099388 w 3032449"/>
              <a:gd name="connsiteY9" fmla="*/ 35418 h 2528943"/>
              <a:gd name="connsiteX10" fmla="*/ 2146041 w 3032449"/>
              <a:gd name="connsiteY10" fmla="*/ 44749 h 2528943"/>
              <a:gd name="connsiteX11" fmla="*/ 2323322 w 3032449"/>
              <a:gd name="connsiteY11" fmla="*/ 54079 h 2528943"/>
              <a:gd name="connsiteX12" fmla="*/ 2369975 w 3032449"/>
              <a:gd name="connsiteY12" fmla="*/ 72741 h 2528943"/>
              <a:gd name="connsiteX13" fmla="*/ 2640563 w 3032449"/>
              <a:gd name="connsiteY13" fmla="*/ 54079 h 2528943"/>
              <a:gd name="connsiteX14" fmla="*/ 2771192 w 3032449"/>
              <a:gd name="connsiteY14" fmla="*/ 44749 h 2528943"/>
              <a:gd name="connsiteX15" fmla="*/ 2864498 w 3032449"/>
              <a:gd name="connsiteY15" fmla="*/ 54079 h 2528943"/>
              <a:gd name="connsiteX16" fmla="*/ 2873828 w 3032449"/>
              <a:gd name="connsiteY16" fmla="*/ 91402 h 2528943"/>
              <a:gd name="connsiteX17" fmla="*/ 2967135 w 3032449"/>
              <a:gd name="connsiteY17" fmla="*/ 100732 h 2528943"/>
              <a:gd name="connsiteX18" fmla="*/ 2976465 w 3032449"/>
              <a:gd name="connsiteY18" fmla="*/ 343328 h 2528943"/>
              <a:gd name="connsiteX19" fmla="*/ 2985796 w 3032449"/>
              <a:gd name="connsiteY19" fmla="*/ 371320 h 2528943"/>
              <a:gd name="connsiteX20" fmla="*/ 3004457 w 3032449"/>
              <a:gd name="connsiteY20" fmla="*/ 520610 h 2528943"/>
              <a:gd name="connsiteX21" fmla="*/ 3013788 w 3032449"/>
              <a:gd name="connsiteY21" fmla="*/ 679230 h 2528943"/>
              <a:gd name="connsiteX22" fmla="*/ 3023118 w 3032449"/>
              <a:gd name="connsiteY22" fmla="*/ 735214 h 2528943"/>
              <a:gd name="connsiteX23" fmla="*/ 3032449 w 3032449"/>
              <a:gd name="connsiteY23" fmla="*/ 977810 h 2528943"/>
              <a:gd name="connsiteX24" fmla="*/ 3023118 w 3032449"/>
              <a:gd name="connsiteY24" fmla="*/ 1388357 h 2528943"/>
              <a:gd name="connsiteX25" fmla="*/ 2985796 w 3032449"/>
              <a:gd name="connsiteY25" fmla="*/ 1537647 h 2528943"/>
              <a:gd name="connsiteX26" fmla="*/ 2976465 w 3032449"/>
              <a:gd name="connsiteY26" fmla="*/ 1565639 h 2528943"/>
              <a:gd name="connsiteX27" fmla="*/ 2967135 w 3032449"/>
              <a:gd name="connsiteY27" fmla="*/ 1621622 h 2528943"/>
              <a:gd name="connsiteX28" fmla="*/ 2948473 w 3032449"/>
              <a:gd name="connsiteY28" fmla="*/ 1677606 h 2528943"/>
              <a:gd name="connsiteX29" fmla="*/ 2939143 w 3032449"/>
              <a:gd name="connsiteY29" fmla="*/ 1752251 h 2528943"/>
              <a:gd name="connsiteX30" fmla="*/ 2929812 w 3032449"/>
              <a:gd name="connsiteY30" fmla="*/ 2013508 h 2528943"/>
              <a:gd name="connsiteX31" fmla="*/ 2911151 w 3032449"/>
              <a:gd name="connsiteY31" fmla="*/ 2097483 h 2528943"/>
              <a:gd name="connsiteX32" fmla="*/ 2883159 w 3032449"/>
              <a:gd name="connsiteY32" fmla="*/ 2218781 h 2528943"/>
              <a:gd name="connsiteX33" fmla="*/ 2836506 w 3032449"/>
              <a:gd name="connsiteY33" fmla="*/ 2433385 h 2528943"/>
              <a:gd name="connsiteX34" fmla="*/ 2799184 w 3032449"/>
              <a:gd name="connsiteY34" fmla="*/ 2442716 h 2528943"/>
              <a:gd name="connsiteX35" fmla="*/ 2631233 w 3032449"/>
              <a:gd name="connsiteY35" fmla="*/ 2424055 h 2528943"/>
              <a:gd name="connsiteX36" fmla="*/ 2593910 w 3032449"/>
              <a:gd name="connsiteY36" fmla="*/ 2414724 h 2528943"/>
              <a:gd name="connsiteX37" fmla="*/ 2565918 w 3032449"/>
              <a:gd name="connsiteY37" fmla="*/ 2386732 h 2528943"/>
              <a:gd name="connsiteX38" fmla="*/ 2509935 w 3032449"/>
              <a:gd name="connsiteY38" fmla="*/ 2377402 h 2528943"/>
              <a:gd name="connsiteX39" fmla="*/ 2258008 w 3032449"/>
              <a:gd name="connsiteY39" fmla="*/ 2386732 h 2528943"/>
              <a:gd name="connsiteX40" fmla="*/ 2164702 w 3032449"/>
              <a:gd name="connsiteY40" fmla="*/ 2396063 h 2528943"/>
              <a:gd name="connsiteX41" fmla="*/ 2118049 w 3032449"/>
              <a:gd name="connsiteY41" fmla="*/ 2405394 h 2528943"/>
              <a:gd name="connsiteX42" fmla="*/ 1968759 w 3032449"/>
              <a:gd name="connsiteY42" fmla="*/ 2414724 h 2528943"/>
              <a:gd name="connsiteX43" fmla="*/ 1810139 w 3032449"/>
              <a:gd name="connsiteY43" fmla="*/ 2433385 h 2528943"/>
              <a:gd name="connsiteX44" fmla="*/ 1707502 w 3032449"/>
              <a:gd name="connsiteY44" fmla="*/ 2442716 h 2528943"/>
              <a:gd name="connsiteX45" fmla="*/ 1614196 w 3032449"/>
              <a:gd name="connsiteY45" fmla="*/ 2452047 h 2528943"/>
              <a:gd name="connsiteX46" fmla="*/ 1362269 w 3032449"/>
              <a:gd name="connsiteY46" fmla="*/ 2470708 h 2528943"/>
              <a:gd name="connsiteX47" fmla="*/ 1156996 w 3032449"/>
              <a:gd name="connsiteY47" fmla="*/ 2489369 h 2528943"/>
              <a:gd name="connsiteX48" fmla="*/ 1119673 w 3032449"/>
              <a:gd name="connsiteY48" fmla="*/ 2498700 h 2528943"/>
              <a:gd name="connsiteX49" fmla="*/ 1017037 w 3032449"/>
              <a:gd name="connsiteY49" fmla="*/ 2508030 h 2528943"/>
              <a:gd name="connsiteX50" fmla="*/ 989045 w 3032449"/>
              <a:gd name="connsiteY50" fmla="*/ 2517361 h 2528943"/>
              <a:gd name="connsiteX51" fmla="*/ 718457 w 3032449"/>
              <a:gd name="connsiteY51" fmla="*/ 2517361 h 2528943"/>
              <a:gd name="connsiteX52" fmla="*/ 625151 w 3032449"/>
              <a:gd name="connsiteY52" fmla="*/ 2489369 h 2528943"/>
              <a:gd name="connsiteX53" fmla="*/ 597159 w 3032449"/>
              <a:gd name="connsiteY53" fmla="*/ 2470708 h 2528943"/>
              <a:gd name="connsiteX54" fmla="*/ 503853 w 3032449"/>
              <a:gd name="connsiteY54" fmla="*/ 2442716 h 2528943"/>
              <a:gd name="connsiteX55" fmla="*/ 429208 w 3032449"/>
              <a:gd name="connsiteY55" fmla="*/ 2405394 h 2528943"/>
              <a:gd name="connsiteX56" fmla="*/ 401216 w 3032449"/>
              <a:gd name="connsiteY56" fmla="*/ 2396063 h 2528943"/>
              <a:gd name="connsiteX57" fmla="*/ 83975 w 3032449"/>
              <a:gd name="connsiteY57" fmla="*/ 2405394 h 2528943"/>
              <a:gd name="connsiteX58" fmla="*/ 18661 w 3032449"/>
              <a:gd name="connsiteY58" fmla="*/ 2386732 h 2528943"/>
              <a:gd name="connsiteX59" fmla="*/ 37322 w 3032449"/>
              <a:gd name="connsiteY59" fmla="*/ 2358741 h 2528943"/>
              <a:gd name="connsiteX60" fmla="*/ 55984 w 3032449"/>
              <a:gd name="connsiteY60" fmla="*/ 2302757 h 2528943"/>
              <a:gd name="connsiteX61" fmla="*/ 83975 w 3032449"/>
              <a:gd name="connsiteY61" fmla="*/ 2284096 h 2528943"/>
              <a:gd name="connsiteX62" fmla="*/ 93306 w 3032449"/>
              <a:gd name="connsiteY62" fmla="*/ 2256104 h 2528943"/>
              <a:gd name="connsiteX63" fmla="*/ 111967 w 3032449"/>
              <a:gd name="connsiteY63" fmla="*/ 2209451 h 2528943"/>
              <a:gd name="connsiteX64" fmla="*/ 130628 w 3032449"/>
              <a:gd name="connsiteY64" fmla="*/ 2134806 h 2528943"/>
              <a:gd name="connsiteX65" fmla="*/ 139959 w 3032449"/>
              <a:gd name="connsiteY65" fmla="*/ 2097483 h 2528943"/>
              <a:gd name="connsiteX66" fmla="*/ 130628 w 3032449"/>
              <a:gd name="connsiteY66" fmla="*/ 1658945 h 2528943"/>
              <a:gd name="connsiteX67" fmla="*/ 111967 w 3032449"/>
              <a:gd name="connsiteY67" fmla="*/ 1490994 h 2528943"/>
              <a:gd name="connsiteX68" fmla="*/ 93306 w 3032449"/>
              <a:gd name="connsiteY68" fmla="*/ 1360365 h 2528943"/>
              <a:gd name="connsiteX69" fmla="*/ 83975 w 3032449"/>
              <a:gd name="connsiteY69" fmla="*/ 1295051 h 2528943"/>
              <a:gd name="connsiteX70" fmla="*/ 65314 w 3032449"/>
              <a:gd name="connsiteY70" fmla="*/ 1192414 h 2528943"/>
              <a:gd name="connsiteX71" fmla="*/ 46653 w 3032449"/>
              <a:gd name="connsiteY71" fmla="*/ 1099108 h 2528943"/>
              <a:gd name="connsiteX72" fmla="*/ 37322 w 3032449"/>
              <a:gd name="connsiteY72" fmla="*/ 828520 h 2528943"/>
              <a:gd name="connsiteX73" fmla="*/ 27992 w 3032449"/>
              <a:gd name="connsiteY73" fmla="*/ 753875 h 2528943"/>
              <a:gd name="connsiteX74" fmla="*/ 18661 w 3032449"/>
              <a:gd name="connsiteY74" fmla="*/ 632577 h 2528943"/>
              <a:gd name="connsiteX75" fmla="*/ 0 w 3032449"/>
              <a:gd name="connsiteY75" fmla="*/ 100732 h 252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032449" h="2528943">
                <a:moveTo>
                  <a:pt x="0" y="100732"/>
                </a:moveTo>
                <a:lnTo>
                  <a:pt x="0" y="100732"/>
                </a:lnTo>
                <a:lnTo>
                  <a:pt x="998375" y="91402"/>
                </a:lnTo>
                <a:cubicBezTo>
                  <a:pt x="1055046" y="90473"/>
                  <a:pt x="1178148" y="78452"/>
                  <a:pt x="1240971" y="72741"/>
                </a:cubicBezTo>
                <a:cubicBezTo>
                  <a:pt x="1370604" y="29529"/>
                  <a:pt x="1245392" y="68279"/>
                  <a:pt x="1586204" y="54079"/>
                </a:cubicBezTo>
                <a:cubicBezTo>
                  <a:pt x="1629820" y="52262"/>
                  <a:pt x="1673290" y="47859"/>
                  <a:pt x="1716833" y="44749"/>
                </a:cubicBezTo>
                <a:cubicBezTo>
                  <a:pt x="1726163" y="41639"/>
                  <a:pt x="1735180" y="37347"/>
                  <a:pt x="1744824" y="35418"/>
                </a:cubicBezTo>
                <a:cubicBezTo>
                  <a:pt x="1766268" y="31129"/>
                  <a:pt x="1866639" y="19025"/>
                  <a:pt x="1884784" y="16757"/>
                </a:cubicBezTo>
                <a:cubicBezTo>
                  <a:pt x="1957122" y="-7357"/>
                  <a:pt x="1934729" y="-3743"/>
                  <a:pt x="2071396" y="16757"/>
                </a:cubicBezTo>
                <a:cubicBezTo>
                  <a:pt x="2082486" y="18420"/>
                  <a:pt x="2088888" y="31480"/>
                  <a:pt x="2099388" y="35418"/>
                </a:cubicBezTo>
                <a:cubicBezTo>
                  <a:pt x="2114237" y="40986"/>
                  <a:pt x="2130237" y="43432"/>
                  <a:pt x="2146041" y="44749"/>
                </a:cubicBezTo>
                <a:cubicBezTo>
                  <a:pt x="2205012" y="49663"/>
                  <a:pt x="2264228" y="50969"/>
                  <a:pt x="2323322" y="54079"/>
                </a:cubicBezTo>
                <a:cubicBezTo>
                  <a:pt x="2338873" y="60300"/>
                  <a:pt x="2353237" y="72143"/>
                  <a:pt x="2369975" y="72741"/>
                </a:cubicBezTo>
                <a:cubicBezTo>
                  <a:pt x="2702650" y="84623"/>
                  <a:pt x="2487750" y="69360"/>
                  <a:pt x="2640563" y="54079"/>
                </a:cubicBezTo>
                <a:cubicBezTo>
                  <a:pt x="2684000" y="49735"/>
                  <a:pt x="2727649" y="47859"/>
                  <a:pt x="2771192" y="44749"/>
                </a:cubicBezTo>
                <a:cubicBezTo>
                  <a:pt x="2802294" y="47859"/>
                  <a:pt x="2836043" y="41145"/>
                  <a:pt x="2864498" y="54079"/>
                </a:cubicBezTo>
                <a:cubicBezTo>
                  <a:pt x="2876172" y="59386"/>
                  <a:pt x="2862154" y="86095"/>
                  <a:pt x="2873828" y="91402"/>
                </a:cubicBezTo>
                <a:cubicBezTo>
                  <a:pt x="2902284" y="104336"/>
                  <a:pt x="2936033" y="97622"/>
                  <a:pt x="2967135" y="100732"/>
                </a:cubicBezTo>
                <a:cubicBezTo>
                  <a:pt x="2970245" y="181597"/>
                  <a:pt x="2970897" y="262595"/>
                  <a:pt x="2976465" y="343328"/>
                </a:cubicBezTo>
                <a:cubicBezTo>
                  <a:pt x="2977142" y="353140"/>
                  <a:pt x="2984262" y="361605"/>
                  <a:pt x="2985796" y="371320"/>
                </a:cubicBezTo>
                <a:cubicBezTo>
                  <a:pt x="2993618" y="420857"/>
                  <a:pt x="3004457" y="520610"/>
                  <a:pt x="3004457" y="520610"/>
                </a:cubicBezTo>
                <a:cubicBezTo>
                  <a:pt x="3007567" y="573483"/>
                  <a:pt x="3009200" y="626464"/>
                  <a:pt x="3013788" y="679230"/>
                </a:cubicBezTo>
                <a:cubicBezTo>
                  <a:pt x="3015427" y="698078"/>
                  <a:pt x="3021938" y="716332"/>
                  <a:pt x="3023118" y="735214"/>
                </a:cubicBezTo>
                <a:cubicBezTo>
                  <a:pt x="3028166" y="815982"/>
                  <a:pt x="3029339" y="896945"/>
                  <a:pt x="3032449" y="977810"/>
                </a:cubicBezTo>
                <a:cubicBezTo>
                  <a:pt x="3029339" y="1114659"/>
                  <a:pt x="3028482" y="1251578"/>
                  <a:pt x="3023118" y="1388357"/>
                </a:cubicBezTo>
                <a:cubicBezTo>
                  <a:pt x="3020717" y="1449575"/>
                  <a:pt x="3005848" y="1477493"/>
                  <a:pt x="2985796" y="1537647"/>
                </a:cubicBezTo>
                <a:lnTo>
                  <a:pt x="2976465" y="1565639"/>
                </a:lnTo>
                <a:cubicBezTo>
                  <a:pt x="2973355" y="1584300"/>
                  <a:pt x="2971723" y="1603268"/>
                  <a:pt x="2967135" y="1621622"/>
                </a:cubicBezTo>
                <a:cubicBezTo>
                  <a:pt x="2962364" y="1640706"/>
                  <a:pt x="2948473" y="1677606"/>
                  <a:pt x="2948473" y="1677606"/>
                </a:cubicBezTo>
                <a:cubicBezTo>
                  <a:pt x="2945363" y="1702488"/>
                  <a:pt x="2940534" y="1727214"/>
                  <a:pt x="2939143" y="1752251"/>
                </a:cubicBezTo>
                <a:cubicBezTo>
                  <a:pt x="2934309" y="1839258"/>
                  <a:pt x="2936854" y="1926652"/>
                  <a:pt x="2929812" y="2013508"/>
                </a:cubicBezTo>
                <a:cubicBezTo>
                  <a:pt x="2927495" y="2042089"/>
                  <a:pt x="2917058" y="2069424"/>
                  <a:pt x="2911151" y="2097483"/>
                </a:cubicBezTo>
                <a:cubicBezTo>
                  <a:pt x="2887620" y="2209258"/>
                  <a:pt x="2903433" y="2157964"/>
                  <a:pt x="2883159" y="2218781"/>
                </a:cubicBezTo>
                <a:cubicBezTo>
                  <a:pt x="2866499" y="2402043"/>
                  <a:pt x="2929266" y="2406882"/>
                  <a:pt x="2836506" y="2433385"/>
                </a:cubicBezTo>
                <a:cubicBezTo>
                  <a:pt x="2824176" y="2436908"/>
                  <a:pt x="2811625" y="2439606"/>
                  <a:pt x="2799184" y="2442716"/>
                </a:cubicBezTo>
                <a:cubicBezTo>
                  <a:pt x="2763263" y="2439124"/>
                  <a:pt x="2670843" y="2430657"/>
                  <a:pt x="2631233" y="2424055"/>
                </a:cubicBezTo>
                <a:cubicBezTo>
                  <a:pt x="2618584" y="2421947"/>
                  <a:pt x="2606351" y="2417834"/>
                  <a:pt x="2593910" y="2414724"/>
                </a:cubicBezTo>
                <a:cubicBezTo>
                  <a:pt x="2584579" y="2405393"/>
                  <a:pt x="2577976" y="2392091"/>
                  <a:pt x="2565918" y="2386732"/>
                </a:cubicBezTo>
                <a:cubicBezTo>
                  <a:pt x="2548630" y="2379049"/>
                  <a:pt x="2528853" y="2377402"/>
                  <a:pt x="2509935" y="2377402"/>
                </a:cubicBezTo>
                <a:cubicBezTo>
                  <a:pt x="2425902" y="2377402"/>
                  <a:pt x="2341984" y="2383622"/>
                  <a:pt x="2258008" y="2386732"/>
                </a:cubicBezTo>
                <a:cubicBezTo>
                  <a:pt x="2226906" y="2389842"/>
                  <a:pt x="2195685" y="2391932"/>
                  <a:pt x="2164702" y="2396063"/>
                </a:cubicBezTo>
                <a:cubicBezTo>
                  <a:pt x="2148982" y="2398159"/>
                  <a:pt x="2133837" y="2403890"/>
                  <a:pt x="2118049" y="2405394"/>
                </a:cubicBezTo>
                <a:cubicBezTo>
                  <a:pt x="2068413" y="2410121"/>
                  <a:pt x="2018522" y="2411614"/>
                  <a:pt x="1968759" y="2414724"/>
                </a:cubicBezTo>
                <a:cubicBezTo>
                  <a:pt x="1898283" y="2438217"/>
                  <a:pt x="1955331" y="2421770"/>
                  <a:pt x="1810139" y="2433385"/>
                </a:cubicBezTo>
                <a:cubicBezTo>
                  <a:pt x="1775895" y="2436124"/>
                  <a:pt x="1741701" y="2439459"/>
                  <a:pt x="1707502" y="2442716"/>
                </a:cubicBezTo>
                <a:cubicBezTo>
                  <a:pt x="1676386" y="2445680"/>
                  <a:pt x="1645368" y="2449738"/>
                  <a:pt x="1614196" y="2452047"/>
                </a:cubicBezTo>
                <a:cubicBezTo>
                  <a:pt x="1312711" y="2474379"/>
                  <a:pt x="1574173" y="2449517"/>
                  <a:pt x="1362269" y="2470708"/>
                </a:cubicBezTo>
                <a:cubicBezTo>
                  <a:pt x="1261365" y="2495935"/>
                  <a:pt x="1377917" y="2469286"/>
                  <a:pt x="1156996" y="2489369"/>
                </a:cubicBezTo>
                <a:cubicBezTo>
                  <a:pt x="1144225" y="2490530"/>
                  <a:pt x="1132384" y="2497005"/>
                  <a:pt x="1119673" y="2498700"/>
                </a:cubicBezTo>
                <a:cubicBezTo>
                  <a:pt x="1085621" y="2503240"/>
                  <a:pt x="1051249" y="2504920"/>
                  <a:pt x="1017037" y="2508030"/>
                </a:cubicBezTo>
                <a:cubicBezTo>
                  <a:pt x="1007706" y="2511140"/>
                  <a:pt x="998846" y="2516544"/>
                  <a:pt x="989045" y="2517361"/>
                </a:cubicBezTo>
                <a:cubicBezTo>
                  <a:pt x="805939" y="2532620"/>
                  <a:pt x="843458" y="2532987"/>
                  <a:pt x="718457" y="2517361"/>
                </a:cubicBezTo>
                <a:cubicBezTo>
                  <a:pt x="655467" y="2475368"/>
                  <a:pt x="734316" y="2522119"/>
                  <a:pt x="625151" y="2489369"/>
                </a:cubicBezTo>
                <a:cubicBezTo>
                  <a:pt x="614410" y="2486147"/>
                  <a:pt x="607407" y="2475262"/>
                  <a:pt x="597159" y="2470708"/>
                </a:cubicBezTo>
                <a:cubicBezTo>
                  <a:pt x="532273" y="2441870"/>
                  <a:pt x="558131" y="2460809"/>
                  <a:pt x="503853" y="2442716"/>
                </a:cubicBezTo>
                <a:cubicBezTo>
                  <a:pt x="406992" y="2410429"/>
                  <a:pt x="497781" y="2439680"/>
                  <a:pt x="429208" y="2405394"/>
                </a:cubicBezTo>
                <a:cubicBezTo>
                  <a:pt x="420411" y="2400995"/>
                  <a:pt x="410547" y="2399173"/>
                  <a:pt x="401216" y="2396063"/>
                </a:cubicBezTo>
                <a:cubicBezTo>
                  <a:pt x="295469" y="2399173"/>
                  <a:pt x="189636" y="2400111"/>
                  <a:pt x="83975" y="2405394"/>
                </a:cubicBezTo>
                <a:cubicBezTo>
                  <a:pt x="15778" y="2408804"/>
                  <a:pt x="35281" y="2436590"/>
                  <a:pt x="18661" y="2386732"/>
                </a:cubicBezTo>
                <a:cubicBezTo>
                  <a:pt x="24881" y="2377402"/>
                  <a:pt x="32768" y="2368988"/>
                  <a:pt x="37322" y="2358741"/>
                </a:cubicBezTo>
                <a:cubicBezTo>
                  <a:pt x="45311" y="2340766"/>
                  <a:pt x="39617" y="2313669"/>
                  <a:pt x="55984" y="2302757"/>
                </a:cubicBezTo>
                <a:lnTo>
                  <a:pt x="83975" y="2284096"/>
                </a:lnTo>
                <a:cubicBezTo>
                  <a:pt x="87085" y="2274765"/>
                  <a:pt x="89853" y="2265313"/>
                  <a:pt x="93306" y="2256104"/>
                </a:cubicBezTo>
                <a:cubicBezTo>
                  <a:pt x="99187" y="2240422"/>
                  <a:pt x="107041" y="2225459"/>
                  <a:pt x="111967" y="2209451"/>
                </a:cubicBezTo>
                <a:cubicBezTo>
                  <a:pt x="119509" y="2184938"/>
                  <a:pt x="124408" y="2159688"/>
                  <a:pt x="130628" y="2134806"/>
                </a:cubicBezTo>
                <a:lnTo>
                  <a:pt x="139959" y="2097483"/>
                </a:lnTo>
                <a:cubicBezTo>
                  <a:pt x="136849" y="1951304"/>
                  <a:pt x="135581" y="1805073"/>
                  <a:pt x="130628" y="1658945"/>
                </a:cubicBezTo>
                <a:cubicBezTo>
                  <a:pt x="127186" y="1557399"/>
                  <a:pt x="123688" y="1569131"/>
                  <a:pt x="111967" y="1490994"/>
                </a:cubicBezTo>
                <a:cubicBezTo>
                  <a:pt x="105442" y="1447496"/>
                  <a:pt x="99526" y="1403908"/>
                  <a:pt x="93306" y="1360365"/>
                </a:cubicBezTo>
                <a:cubicBezTo>
                  <a:pt x="90196" y="1338594"/>
                  <a:pt x="88288" y="1316616"/>
                  <a:pt x="83975" y="1295051"/>
                </a:cubicBezTo>
                <a:cubicBezTo>
                  <a:pt x="74273" y="1246539"/>
                  <a:pt x="73270" y="1244128"/>
                  <a:pt x="65314" y="1192414"/>
                </a:cubicBezTo>
                <a:cubicBezTo>
                  <a:pt x="53061" y="1112766"/>
                  <a:pt x="63624" y="1150020"/>
                  <a:pt x="46653" y="1099108"/>
                </a:cubicBezTo>
                <a:cubicBezTo>
                  <a:pt x="43543" y="1008912"/>
                  <a:pt x="42193" y="918638"/>
                  <a:pt x="37322" y="828520"/>
                </a:cubicBezTo>
                <a:cubicBezTo>
                  <a:pt x="35969" y="803481"/>
                  <a:pt x="30369" y="778837"/>
                  <a:pt x="27992" y="753875"/>
                </a:cubicBezTo>
                <a:cubicBezTo>
                  <a:pt x="24147" y="713506"/>
                  <a:pt x="20910" y="673067"/>
                  <a:pt x="18661" y="632577"/>
                </a:cubicBezTo>
                <a:cubicBezTo>
                  <a:pt x="4873" y="384391"/>
                  <a:pt x="9331" y="390730"/>
                  <a:pt x="0" y="100732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>
              <a:solidFill>
                <a:prstClr val="white"/>
              </a:solidFill>
            </a:endParaRPr>
          </a:p>
        </p:txBody>
      </p:sp>
      <p:sp>
        <p:nvSpPr>
          <p:cNvPr id="3" name="Ellipse 2"/>
          <p:cNvSpPr/>
          <p:nvPr/>
        </p:nvSpPr>
        <p:spPr>
          <a:xfrm>
            <a:off x="7689293" y="4832258"/>
            <a:ext cx="944404" cy="15347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da-DK" sz="1350" dirty="0">
              <a:solidFill>
                <a:prstClr val="white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 flipV="1">
            <a:off x="7675778" y="2842320"/>
            <a:ext cx="957919" cy="11174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da-DK" sz="1350" dirty="0">
              <a:solidFill>
                <a:prstClr val="white"/>
              </a:solidFill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441680" y="1099366"/>
            <a:ext cx="780272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Indtegningerne er styrende. Der udbetales til fællesmængden af tilsagnet og </a:t>
            </a:r>
            <a:r>
              <a:rPr lang="da-DK" sz="2400" b="1" dirty="0" smtClean="0">
                <a:solidFill>
                  <a:schemeClr val="accent1">
                    <a:lumMod val="75000"/>
                  </a:schemeClr>
                </a:solidFill>
              </a:rPr>
              <a:t>markindtegningen.</a:t>
            </a:r>
            <a:endParaRPr lang="da-DK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b="1" dirty="0" smtClean="0">
                <a:solidFill>
                  <a:schemeClr val="accent1">
                    <a:lumMod val="75000"/>
                  </a:schemeClr>
                </a:solidFill>
              </a:rPr>
              <a:t>Ingen </a:t>
            </a:r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manuel sagsbehandling </a:t>
            </a:r>
            <a:r>
              <a:rPr lang="da-DK" sz="2400" b="1" dirty="0" smtClean="0">
                <a:solidFill>
                  <a:schemeClr val="accent1">
                    <a:lumMod val="75000"/>
                  </a:schemeClr>
                </a:solidFill>
              </a:rPr>
              <a:t>af afvigelser</a:t>
            </a:r>
            <a:endParaRPr lang="da-DK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kstfelt 13"/>
          <p:cNvSpPr txBox="1"/>
          <p:nvPr/>
        </p:nvSpPr>
        <p:spPr>
          <a:xfrm>
            <a:off x="107504" y="3267703"/>
            <a:ext cx="259778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800" dirty="0">
                <a:solidFill>
                  <a:srgbClr val="0070C0"/>
                </a:solidFill>
              </a:rPr>
              <a:t>Tilsagn</a:t>
            </a:r>
          </a:p>
          <a:p>
            <a:r>
              <a:rPr lang="da-DK" sz="2800" dirty="0"/>
              <a:t>M</a:t>
            </a:r>
            <a:r>
              <a:rPr lang="da-DK" sz="2800" dirty="0" smtClean="0"/>
              <a:t>arkindtegning</a:t>
            </a:r>
            <a:endParaRPr lang="da-DK" sz="2800" dirty="0"/>
          </a:p>
        </p:txBody>
      </p:sp>
      <p:cxnSp>
        <p:nvCxnSpPr>
          <p:cNvPr id="16" name="Lige pilforbindelse 15"/>
          <p:cNvCxnSpPr/>
          <p:nvPr/>
        </p:nvCxnSpPr>
        <p:spPr>
          <a:xfrm>
            <a:off x="1296838" y="3448198"/>
            <a:ext cx="2993369" cy="17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Lige pilforbindelse 17"/>
          <p:cNvCxnSpPr/>
          <p:nvPr/>
        </p:nvCxnSpPr>
        <p:spPr>
          <a:xfrm>
            <a:off x="2517969" y="4102799"/>
            <a:ext cx="853351" cy="1809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Billed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44629"/>
            <a:ext cx="835348" cy="7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2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06670"/>
            <a:ext cx="7845668" cy="468000"/>
          </a:xfrm>
        </p:spPr>
        <p:txBody>
          <a:bodyPr/>
          <a:lstStyle/>
          <a:p>
            <a:r>
              <a:rPr lang="da-DK" sz="3200" dirty="0"/>
              <a:t>Mark indtegnet forskudt af PLG tilsagn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11</a:t>
            </a:fld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67" y="1412776"/>
            <a:ext cx="9225379" cy="544522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44629"/>
            <a:ext cx="835348" cy="792083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65" y="6398799"/>
            <a:ext cx="256054" cy="219475"/>
          </a:xfrm>
          <a:prstGeom prst="rect">
            <a:avLst/>
          </a:prstGeom>
        </p:spPr>
      </p:pic>
      <p:sp>
        <p:nvSpPr>
          <p:cNvPr id="8" name="Pladsholder til sidefod 3"/>
          <p:cNvSpPr txBox="1">
            <a:spLocks/>
          </p:cNvSpPr>
          <p:nvPr/>
        </p:nvSpPr>
        <p:spPr>
          <a:xfrm>
            <a:off x="1000332" y="6398799"/>
            <a:ext cx="5443876" cy="2194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00" dirty="0" smtClean="0">
                <a:solidFill>
                  <a:schemeClr val="bg1"/>
                </a:solidFill>
              </a:rPr>
              <a:t>/ Landbrugsstyrelsen / Landbrugsseminar 2019 / Plejegræs og Økologisk Arealtilskud</a:t>
            </a:r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9" name="Pladsholder til slidenummer 4"/>
          <p:cNvSpPr txBox="1">
            <a:spLocks/>
          </p:cNvSpPr>
          <p:nvPr/>
        </p:nvSpPr>
        <p:spPr>
          <a:xfrm>
            <a:off x="671064" y="6398799"/>
            <a:ext cx="298376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a-DK"/>
            </a:defPPr>
            <a:lvl1pPr marL="0" algn="r" defTabSz="914400" rtl="0" eaLnBrk="1" latinLnBrk="0" hangingPunct="1">
              <a:defRPr sz="800" kern="120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7EC89C-17A0-4E64-A6D2-B825673CEEDF}" type="slidenum">
              <a:rPr lang="da-DK" sz="1000" smtClean="0">
                <a:solidFill>
                  <a:schemeClr val="bg1"/>
                </a:solidFill>
              </a:rPr>
              <a:pPr/>
              <a:t>11</a:t>
            </a:fld>
            <a:endParaRPr lang="da-DK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0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2710" y="280911"/>
            <a:ext cx="7845668" cy="468000"/>
          </a:xfrm>
        </p:spPr>
        <p:txBody>
          <a:bodyPr/>
          <a:lstStyle/>
          <a:p>
            <a:r>
              <a:rPr lang="da-DK" sz="3200" dirty="0" smtClean="0"/>
              <a:t>3 nye faner i fællesskemaet</a:t>
            </a:r>
            <a:endParaRPr lang="da-DK" sz="3200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642" y="1881667"/>
            <a:ext cx="9116474" cy="3384376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008116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12</a:t>
            </a:fld>
            <a:endParaRPr lang="da-DK" sz="10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44629"/>
            <a:ext cx="835348" cy="792083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1881667"/>
            <a:ext cx="4735681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7643" y="214304"/>
            <a:ext cx="8033712" cy="452732"/>
          </a:xfrm>
        </p:spPr>
        <p:txBody>
          <a:bodyPr/>
          <a:lstStyle/>
          <a:p>
            <a:r>
              <a:rPr lang="da-DK" sz="3200" dirty="0" smtClean="0"/>
              <a:t>Her ser du markerne fra markplanen</a:t>
            </a:r>
            <a:endParaRPr lang="da-DK" sz="32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080124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13</a:t>
            </a:fld>
            <a:endParaRPr lang="da-DK" sz="1000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1268760"/>
            <a:ext cx="9144000" cy="4275583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67431" y="2516927"/>
            <a:ext cx="1085850" cy="5376555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30928" y="2492896"/>
            <a:ext cx="1032605" cy="5370509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52544" y="2420888"/>
            <a:ext cx="979997" cy="5373312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44629"/>
            <a:ext cx="835348" cy="7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9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311972"/>
            <a:ext cx="8033712" cy="452732"/>
          </a:xfrm>
        </p:spPr>
        <p:txBody>
          <a:bodyPr/>
          <a:lstStyle/>
          <a:p>
            <a:r>
              <a:rPr lang="da-DK" sz="3200" dirty="0" smtClean="0"/>
              <a:t>Her ser du markerne fra markplanen</a:t>
            </a:r>
            <a:endParaRPr lang="da-DK" sz="32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09321"/>
            <a:ext cx="5080124" cy="278685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>
          <a:xfrm>
            <a:off x="818792" y="6309320"/>
            <a:ext cx="298376" cy="278684"/>
          </a:xfrm>
        </p:spPr>
        <p:txBody>
          <a:bodyPr/>
          <a:lstStyle/>
          <a:p>
            <a:fld id="{667EC89C-17A0-4E64-A6D2-B825673CEEDF}" type="slidenum">
              <a:rPr lang="da-DK" sz="1000" smtClean="0"/>
              <a:t>14</a:t>
            </a:fld>
            <a:endParaRPr lang="da-DK" sz="1000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7431" y="2516927"/>
            <a:ext cx="1085850" cy="5376555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30928" y="2492896"/>
            <a:ext cx="1032605" cy="5370509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52544" y="2420888"/>
            <a:ext cx="979997" cy="5373312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44629"/>
            <a:ext cx="835348" cy="792083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84784"/>
            <a:ext cx="9144000" cy="4536504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8388424" y="1484785"/>
            <a:ext cx="755575" cy="453650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15" name="Rektangel 14"/>
          <p:cNvSpPr/>
          <p:nvPr/>
        </p:nvSpPr>
        <p:spPr>
          <a:xfrm>
            <a:off x="3891148" y="1484784"/>
            <a:ext cx="1256916" cy="453650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16" name="Rektangel 15"/>
          <p:cNvSpPr/>
          <p:nvPr/>
        </p:nvSpPr>
        <p:spPr>
          <a:xfrm>
            <a:off x="0" y="1484784"/>
            <a:ext cx="721808" cy="453650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</p:spTree>
    <p:extLst>
      <p:ext uri="{BB962C8B-B14F-4D97-AF65-F5344CB8AC3E}">
        <p14:creationId xmlns:p14="http://schemas.microsoft.com/office/powerpoint/2010/main" val="21752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8792" y="980728"/>
            <a:ext cx="8280919" cy="452733"/>
          </a:xfrm>
        </p:spPr>
        <p:txBody>
          <a:bodyPr/>
          <a:lstStyle/>
          <a:p>
            <a:r>
              <a:rPr lang="da-DK" sz="3200" dirty="0" smtClean="0"/>
              <a:t>Tjek om </a:t>
            </a:r>
            <a:r>
              <a:rPr lang="da-DK" sz="3200" dirty="0"/>
              <a:t>alle </a:t>
            </a:r>
            <a:r>
              <a:rPr lang="da-DK" sz="3200" dirty="0" smtClean="0"/>
              <a:t>økologitilsagn er anmeldt </a:t>
            </a:r>
            <a:endParaRPr lang="da-DK" sz="32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008116" cy="198553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15</a:t>
            </a:fld>
            <a:endParaRPr lang="da-DK" sz="10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8" y="980728"/>
            <a:ext cx="9144000" cy="52565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44629"/>
            <a:ext cx="835348" cy="792083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251520" y="152688"/>
            <a:ext cx="7845668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1000"/>
              </a:lnSpc>
              <a:spcBef>
                <a:spcPct val="0"/>
              </a:spcBef>
              <a:buNone/>
              <a:defRPr sz="2100" b="1" kern="1200">
                <a:solidFill>
                  <a:srgbClr val="00312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 smtClean="0"/>
              <a:t>Forskelsviser på markniveau</a:t>
            </a:r>
            <a:endParaRPr lang="da-DK" sz="3200" dirty="0"/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309" y="620688"/>
            <a:ext cx="3312368" cy="5910249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3581309" y="620688"/>
            <a:ext cx="3312368" cy="5910249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</p:spTree>
    <p:extLst>
      <p:ext uri="{BB962C8B-B14F-4D97-AF65-F5344CB8AC3E}">
        <p14:creationId xmlns:p14="http://schemas.microsoft.com/office/powerpoint/2010/main" val="257041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27093"/>
            <a:ext cx="7845668" cy="468000"/>
          </a:xfrm>
        </p:spPr>
        <p:txBody>
          <a:bodyPr/>
          <a:lstStyle/>
          <a:p>
            <a:r>
              <a:rPr lang="da-DK" sz="3200" dirty="0" smtClean="0"/>
              <a:t>Her ser du markerne med pleje-tilsagn</a:t>
            </a:r>
            <a:endParaRPr lang="da-DK" sz="3200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836712"/>
            <a:ext cx="7845425" cy="1080120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008116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16</a:t>
            </a:fld>
            <a:endParaRPr lang="da-DK" sz="1000" dirty="0"/>
          </a:p>
        </p:txBody>
      </p:sp>
      <p:pic>
        <p:nvPicPr>
          <p:cNvPr id="1026" name="Picture 2" descr="image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24" y="1775478"/>
            <a:ext cx="9107876" cy="462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44629"/>
            <a:ext cx="835348" cy="7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1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8740" y="249145"/>
            <a:ext cx="7845668" cy="468000"/>
          </a:xfrm>
        </p:spPr>
        <p:txBody>
          <a:bodyPr/>
          <a:lstStyle/>
          <a:p>
            <a:r>
              <a:rPr lang="da-DK" sz="3200" dirty="0" smtClean="0"/>
              <a:t>Nyt på fanen om plejegræstilsagn</a:t>
            </a:r>
            <a:endParaRPr lang="da-DK" sz="3200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512" y="1052736"/>
            <a:ext cx="8820980" cy="2520280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09320"/>
            <a:ext cx="4792092" cy="271235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17</a:t>
            </a:fld>
            <a:endParaRPr lang="da-DK" sz="10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1344955"/>
            <a:ext cx="2481460" cy="5325079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44629"/>
            <a:ext cx="835348" cy="7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7419" y="110816"/>
            <a:ext cx="835348" cy="7920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96" y="329753"/>
            <a:ext cx="8856984" cy="468000"/>
          </a:xfrm>
        </p:spPr>
        <p:txBody>
          <a:bodyPr/>
          <a:lstStyle/>
          <a:p>
            <a:r>
              <a:rPr lang="da-DK" sz="3200" dirty="0" smtClean="0"/>
              <a:t>Tilsagn til OM-, miljø- og fastholdelsestilsagn</a:t>
            </a:r>
            <a:endParaRPr lang="da-DK" sz="32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0316" y="6381328"/>
            <a:ext cx="4799836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>
          <a:xfrm>
            <a:off x="755576" y="6381328"/>
            <a:ext cx="298376" cy="201461"/>
          </a:xfrm>
        </p:spPr>
        <p:txBody>
          <a:bodyPr/>
          <a:lstStyle/>
          <a:p>
            <a:fld id="{667EC89C-17A0-4E64-A6D2-B825673CEEDF}" type="slidenum">
              <a:rPr lang="da-DK" sz="1000" smtClean="0"/>
              <a:t>18</a:t>
            </a:fld>
            <a:endParaRPr lang="da-DK" sz="10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540" y="1193843"/>
            <a:ext cx="8448675" cy="1285407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" y="2559907"/>
            <a:ext cx="9144000" cy="27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4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44629"/>
            <a:ext cx="835348" cy="7920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78376"/>
            <a:ext cx="8247006" cy="468000"/>
          </a:xfrm>
        </p:spPr>
        <p:txBody>
          <a:bodyPr/>
          <a:lstStyle/>
          <a:p>
            <a:r>
              <a:rPr lang="da-DK" sz="3200" dirty="0" smtClean="0"/>
              <a:t>Forskelsviseren er på tilsagnstype niveau</a:t>
            </a:r>
            <a:endParaRPr lang="da-DK" sz="32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368156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19</a:t>
            </a:fld>
            <a:endParaRPr lang="da-DK" sz="1000" dirty="0"/>
          </a:p>
        </p:txBody>
      </p:sp>
      <p:pic>
        <p:nvPicPr>
          <p:cNvPr id="6" name="Billede 5"/>
          <p:cNvPicPr/>
          <p:nvPr/>
        </p:nvPicPr>
        <p:blipFill>
          <a:blip r:embed="rId4"/>
          <a:stretch>
            <a:fillRect/>
          </a:stretch>
        </p:blipFill>
        <p:spPr>
          <a:xfrm>
            <a:off x="399106" y="1628800"/>
            <a:ext cx="8496944" cy="2837034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286043" y="2924944"/>
            <a:ext cx="397525" cy="18282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</p:spTree>
    <p:extLst>
      <p:ext uri="{BB962C8B-B14F-4D97-AF65-F5344CB8AC3E}">
        <p14:creationId xmlns:p14="http://schemas.microsoft.com/office/powerpoint/2010/main" val="341506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Dagsorden</a:t>
            </a:r>
            <a:endParaRPr lang="da-DK" sz="3200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>
          <a:xfrm>
            <a:off x="649044" y="1772816"/>
            <a:ext cx="7845669" cy="541807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da-DK" sz="2400" dirty="0" smtClean="0">
                <a:solidFill>
                  <a:srgbClr val="002060"/>
                </a:solidFill>
              </a:rPr>
              <a:t>ØA og PLG fra 2015 (Tilsagn 66 og 67)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Nye regler med betydning for Fællesskemaet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Elektronisk producentskifte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Særskilt ansøgningsrunde til nye tilsagn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Omlægningstillæg til Økologisk Arealtilskud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da-DK" sz="3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296148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2</a:t>
            </a:fld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72125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Gode tips til ansøgningen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49045" y="1530727"/>
            <a:ext cx="7845669" cy="4885996"/>
          </a:xfrm>
        </p:spPr>
        <p:txBody>
          <a:bodyPr/>
          <a:lstStyle/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Indtegn hele tilsagnet – tegn gerne et større areal, fx hele markblokken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Sammenlæg marker, hvis de har samme tilsagnstype og tilskudssats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Søg altid om udbetaling, også selvom du har en dispensation, hvor du får 0 kr.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Har du tilsagn til vådområder eller 20-årig udtagning, så kopier tilsagnspolygonen og brug den som mark i kortet. Sammenlæg IKKE marker.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4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936108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20</a:t>
            </a:fld>
            <a:endParaRPr lang="da-DK" sz="10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44629"/>
            <a:ext cx="835348" cy="7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0156" y="359977"/>
            <a:ext cx="7845668" cy="468000"/>
          </a:xfrm>
        </p:spPr>
        <p:txBody>
          <a:bodyPr/>
          <a:lstStyle/>
          <a:p>
            <a:r>
              <a:rPr lang="da-DK" sz="3200" dirty="0"/>
              <a:t>Nye </a:t>
            </a:r>
            <a:r>
              <a:rPr lang="da-DK" sz="3200" dirty="0" smtClean="0"/>
              <a:t>regler med betydning for Fællesskemaet</a:t>
            </a:r>
            <a:r>
              <a:rPr lang="da-DK" sz="3200" dirty="0"/>
              <a:t/>
            </a:r>
            <a:br>
              <a:rPr lang="da-DK" sz="3200" dirty="0"/>
            </a:br>
            <a:endParaRPr lang="da-DK" sz="320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22414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21</a:t>
            </a:fld>
            <a:endParaRPr lang="da-DK" sz="10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196752"/>
            <a:ext cx="4464496" cy="4464496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170156" y="2326099"/>
            <a:ext cx="4464496" cy="25792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3000"/>
              </a:lnSpc>
            </a:pPr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Ny fleksibilitet på plejegræs-ordningen</a:t>
            </a:r>
          </a:p>
          <a:p>
            <a:endParaRPr lang="da-DK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3000"/>
              </a:lnSpc>
            </a:pPr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Nyt i Fællesskemaet og IMK</a:t>
            </a:r>
          </a:p>
          <a:p>
            <a:endParaRPr lang="da-DK" sz="32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3000"/>
              </a:lnSpc>
            </a:pPr>
            <a:r>
              <a:rPr lang="da-DK" sz="2400" b="1" dirty="0"/>
              <a:t>Konvertering af </a:t>
            </a:r>
            <a:r>
              <a:rPr lang="da-DK" sz="2400" b="1" dirty="0" smtClean="0"/>
              <a:t>visse tilsagn </a:t>
            </a:r>
            <a:r>
              <a:rPr lang="da-DK" sz="2400" b="1" dirty="0"/>
              <a:t>til </a:t>
            </a:r>
            <a:r>
              <a:rPr lang="da-DK" sz="2400" b="1" dirty="0" smtClean="0"/>
              <a:t>1:1</a:t>
            </a: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93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/>
          <p:cNvSpPr>
            <a:spLocks noGrp="1"/>
          </p:cNvSpPr>
          <p:nvPr>
            <p:ph type="body" sz="quarter" idx="13"/>
          </p:nvPr>
        </p:nvSpPr>
        <p:spPr>
          <a:xfrm>
            <a:off x="251520" y="311151"/>
            <a:ext cx="2680393" cy="5770562"/>
          </a:xfrm>
        </p:spPr>
        <p:txBody>
          <a:bodyPr/>
          <a:lstStyle/>
          <a:p>
            <a:r>
              <a:rPr lang="da-DK" sz="2800" dirty="0" smtClean="0"/>
              <a:t>Tilsagn der skal flyttes til nyt system</a:t>
            </a:r>
          </a:p>
          <a:p>
            <a:endParaRPr lang="da-DK" sz="2400" dirty="0" smtClean="0"/>
          </a:p>
          <a:p>
            <a:endParaRPr lang="da-DK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Økologisk Arealtilskud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Pleje af græs- og naturarealer fra </a:t>
            </a: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2015 (66 og 67)</a:t>
            </a: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800" dirty="0">
              <a:solidFill>
                <a:schemeClr val="accent1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>
          <a:xfrm>
            <a:off x="1148060" y="6398798"/>
            <a:ext cx="5008116" cy="201462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22</a:t>
            </a:fld>
            <a:endParaRPr lang="da-DK" sz="1000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1" y="451120"/>
            <a:ext cx="4545472" cy="3049888"/>
          </a:xfrm>
          <a:prstGeom prst="round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692696"/>
            <a:ext cx="1491965" cy="648072"/>
          </a:xfrm>
          <a:prstGeom prst="rect">
            <a:avLst/>
          </a:prstGeom>
        </p:spPr>
      </p:pic>
      <p:grpSp>
        <p:nvGrpSpPr>
          <p:cNvPr id="19" name="Gruppe 18"/>
          <p:cNvGrpSpPr/>
          <p:nvPr/>
        </p:nvGrpSpPr>
        <p:grpSpPr>
          <a:xfrm>
            <a:off x="3256000" y="3275462"/>
            <a:ext cx="5996520" cy="3326251"/>
            <a:chOff x="3242672" y="3241360"/>
            <a:chExt cx="5996520" cy="3326251"/>
          </a:xfrm>
        </p:grpSpPr>
        <p:pic>
          <p:nvPicPr>
            <p:cNvPr id="10" name="Billede 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418" r="1453" b="-15095"/>
            <a:stretch/>
          </p:blipFill>
          <p:spPr>
            <a:xfrm>
              <a:off x="3242672" y="3356992"/>
              <a:ext cx="5052652" cy="3210619"/>
            </a:xfrm>
            <a:prstGeom prst="roundRect">
              <a:avLst>
                <a:gd name="adj" fmla="val 40822"/>
              </a:avLst>
            </a:prstGeom>
          </p:spPr>
        </p:pic>
        <p:sp>
          <p:nvSpPr>
            <p:cNvPr id="17" name="Rektangel 16"/>
            <p:cNvSpPr/>
            <p:nvPr/>
          </p:nvSpPr>
          <p:spPr>
            <a:xfrm>
              <a:off x="7190190" y="3573016"/>
              <a:ext cx="550162" cy="2160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a-DK" dirty="0" smtClean="0"/>
            </a:p>
          </p:txBody>
        </p:sp>
        <p:pic>
          <p:nvPicPr>
            <p:cNvPr id="14" name="Billede 1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1000" y="3241360"/>
              <a:ext cx="1728192" cy="1728192"/>
            </a:xfrm>
            <a:prstGeom prst="rect">
              <a:avLst/>
            </a:prstGeom>
          </p:spPr>
        </p:pic>
        <p:sp>
          <p:nvSpPr>
            <p:cNvPr id="18" name="Tekstfelt 17"/>
            <p:cNvSpPr txBox="1"/>
            <p:nvPr/>
          </p:nvSpPr>
          <p:spPr>
            <a:xfrm>
              <a:off x="7714854" y="3604084"/>
              <a:ext cx="83254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dirty="0" smtClean="0"/>
                <a:t>2015 -&gt;</a:t>
              </a:r>
            </a:p>
          </p:txBody>
        </p:sp>
      </p:grpSp>
      <p:pic>
        <p:nvPicPr>
          <p:cNvPr id="27" name="Billede 2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652" y="0"/>
            <a:ext cx="835348" cy="7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2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49477" y="192866"/>
            <a:ext cx="7845668" cy="468000"/>
          </a:xfrm>
        </p:spPr>
        <p:txBody>
          <a:bodyPr/>
          <a:lstStyle/>
          <a:p>
            <a:r>
              <a:rPr lang="da-DK" sz="3200" dirty="0" smtClean="0"/>
              <a:t>Overførelse af eksisterende tilsagn til det nye automatiserede system</a:t>
            </a:r>
            <a:endParaRPr lang="da-DK" sz="3200" dirty="0"/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>
          <a:xfrm>
            <a:off x="497881" y="1613533"/>
            <a:ext cx="7845669" cy="4885996"/>
          </a:xfrm>
        </p:spPr>
        <p:txBody>
          <a:bodyPr/>
          <a:lstStyle/>
          <a:p>
            <a:r>
              <a:rPr lang="da-DK" sz="2800" dirty="0" smtClean="0">
                <a:solidFill>
                  <a:schemeClr val="accent1">
                    <a:lumMod val="75000"/>
                  </a:schemeClr>
                </a:solidFill>
              </a:rPr>
              <a:t>Vi flytter tilsagnet automatisk for</a:t>
            </a:r>
          </a:p>
          <a:p>
            <a:endParaRPr lang="da-DK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100 % af tilsagnene med Økologisk </a:t>
            </a:r>
            <a:r>
              <a:rPr lang="da-DK" sz="2400" dirty="0" err="1" smtClean="0">
                <a:solidFill>
                  <a:schemeClr val="accent1">
                    <a:lumMod val="75000"/>
                  </a:schemeClr>
                </a:solidFill>
              </a:rPr>
              <a:t>Arealtilskud</a:t>
            </a:r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85 % af tilsagn til Pleje af græs- og naturarealer</a:t>
            </a:r>
          </a:p>
          <a:p>
            <a:endParaRPr lang="da-DK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800" dirty="0" smtClean="0">
                <a:solidFill>
                  <a:schemeClr val="accent1">
                    <a:lumMod val="75000"/>
                  </a:schemeClr>
                </a:solidFill>
              </a:rPr>
              <a:t>Ansøger skal udfylde et konverteringsskema</a:t>
            </a:r>
          </a:p>
          <a:p>
            <a:endParaRPr lang="da-DK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15 % af tilsagnene til Pleje af græs- og naturarealer</a:t>
            </a: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008116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23</a:t>
            </a:fld>
            <a:endParaRPr lang="da-DK" sz="1000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652" y="30825"/>
            <a:ext cx="835348" cy="7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5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707" y="201422"/>
            <a:ext cx="7659607" cy="510936"/>
          </a:xfrm>
        </p:spPr>
        <p:txBody>
          <a:bodyPr/>
          <a:lstStyle/>
          <a:p>
            <a:r>
              <a:rPr lang="da-DK" sz="3200" dirty="0" smtClean="0"/>
              <a:t>Tilsagnspolygoner 2019</a:t>
            </a:r>
            <a:r>
              <a:rPr lang="da-DK" sz="3200" dirty="0"/>
              <a:t/>
            </a:r>
            <a:br>
              <a:rPr lang="da-DK" sz="3200" dirty="0"/>
            </a:br>
            <a:endParaRPr lang="da-DK" sz="3200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3"/>
          </p:nvPr>
        </p:nvSpPr>
        <p:spPr>
          <a:xfrm>
            <a:off x="0" y="1049597"/>
            <a:ext cx="2843807" cy="5331731"/>
          </a:xfrm>
        </p:spPr>
        <p:txBody>
          <a:bodyPr/>
          <a:lstStyle/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2018 </a:t>
            </a: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sagsbehandling afsluttet: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Tilsagnsindtegning 2018 overføres til 2019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2018 sagsbehandling ikke afsluttet:</a:t>
            </a:r>
          </a:p>
          <a:p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Tilsagnsindtegning 2017 overføres til 2019</a:t>
            </a:r>
          </a:p>
          <a:p>
            <a:endParaRPr lang="da-DK" sz="24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>
          <a:xfrm>
            <a:off x="1148060" y="6398799"/>
            <a:ext cx="5008116" cy="209218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24</a:t>
            </a:fld>
            <a:endParaRPr lang="da-DK" sz="10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652" y="30825"/>
            <a:ext cx="835348" cy="792083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099" y="1049597"/>
            <a:ext cx="6573437" cy="576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3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43427" y="134657"/>
            <a:ext cx="7845668" cy="468000"/>
          </a:xfrm>
        </p:spPr>
        <p:txBody>
          <a:bodyPr/>
          <a:lstStyle/>
          <a:p>
            <a:r>
              <a:rPr lang="da-DK" sz="3600" dirty="0" smtClean="0"/>
              <a:t>ØA </a:t>
            </a:r>
            <a:r>
              <a:rPr lang="da-DK" sz="3200" dirty="0" smtClean="0"/>
              <a:t>tilsagn</a:t>
            </a:r>
            <a:r>
              <a:rPr lang="da-DK" sz="3600" dirty="0" smtClean="0"/>
              <a:t> uden for markblok</a:t>
            </a:r>
            <a:endParaRPr lang="da-DK" sz="36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296148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25</a:t>
            </a:fld>
            <a:endParaRPr lang="da-DK" sz="1000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779972"/>
            <a:ext cx="6516365" cy="6075257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652" y="-27384"/>
            <a:ext cx="835348" cy="7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9183" y="263582"/>
            <a:ext cx="7845668" cy="468000"/>
          </a:xfrm>
        </p:spPr>
        <p:txBody>
          <a:bodyPr/>
          <a:lstStyle/>
          <a:p>
            <a:r>
              <a:rPr lang="da-DK" sz="3200" dirty="0"/>
              <a:t>Mark indtegnet forskudt af PLG tilsagn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26</a:t>
            </a:fld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379" y="1404339"/>
            <a:ext cx="9225379" cy="544522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44629"/>
            <a:ext cx="835348" cy="792083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65" y="6398799"/>
            <a:ext cx="256054" cy="219475"/>
          </a:xfrm>
          <a:prstGeom prst="rect">
            <a:avLst/>
          </a:prstGeom>
        </p:spPr>
      </p:pic>
      <p:sp>
        <p:nvSpPr>
          <p:cNvPr id="9" name="Pladsholder til sidefod 3"/>
          <p:cNvSpPr txBox="1">
            <a:spLocks/>
          </p:cNvSpPr>
          <p:nvPr/>
        </p:nvSpPr>
        <p:spPr>
          <a:xfrm>
            <a:off x="1000332" y="6398799"/>
            <a:ext cx="5083836" cy="2194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00" dirty="0" smtClean="0">
                <a:solidFill>
                  <a:schemeClr val="bg1"/>
                </a:solidFill>
              </a:rPr>
              <a:t>/ Landbrugsstyrelsen / Landbrugsseminar 2019 / Plejegræs og Økologisk Arealtilskud</a:t>
            </a:r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10" name="Pladsholder til slidenummer 4"/>
          <p:cNvSpPr txBox="1">
            <a:spLocks/>
          </p:cNvSpPr>
          <p:nvPr/>
        </p:nvSpPr>
        <p:spPr>
          <a:xfrm>
            <a:off x="671064" y="6398799"/>
            <a:ext cx="298376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a-DK"/>
            </a:defPPr>
            <a:lvl1pPr marL="0" algn="r" defTabSz="914400" rtl="0" eaLnBrk="1" latinLnBrk="0" hangingPunct="1">
              <a:defRPr sz="800" kern="120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00" dirty="0" smtClean="0">
                <a:solidFill>
                  <a:schemeClr val="bg1"/>
                </a:solidFill>
              </a:rPr>
              <a:t>26</a:t>
            </a:r>
            <a:endParaRPr lang="da-DK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8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2604" y="299620"/>
            <a:ext cx="7845668" cy="590993"/>
          </a:xfrm>
        </p:spPr>
        <p:txBody>
          <a:bodyPr/>
          <a:lstStyle/>
          <a:p>
            <a:r>
              <a:rPr lang="da-DK" sz="3200" dirty="0" smtClean="0"/>
              <a:t>Hvorfor kan alle ikke flyttes automatisk?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48059" y="6398799"/>
            <a:ext cx="4950343" cy="195455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27</a:t>
            </a:fld>
            <a:endParaRPr lang="da-DK" sz="1000" dirty="0"/>
          </a:p>
        </p:txBody>
      </p:sp>
      <p:pic>
        <p:nvPicPr>
          <p:cNvPr id="9" name="Pladsholder til indhold 8"/>
          <p:cNvPicPr>
            <a:picLocks noGrp="1" noChangeAspect="1"/>
          </p:cNvPicPr>
          <p:nvPr>
            <p:ph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1838" y="0"/>
            <a:ext cx="792162" cy="750888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696" y="2209364"/>
            <a:ext cx="2592151" cy="2592151"/>
          </a:xfrm>
          <a:prstGeom prst="rect">
            <a:avLst/>
          </a:prstGeom>
        </p:spPr>
      </p:pic>
      <p:sp>
        <p:nvSpPr>
          <p:cNvPr id="27" name="Kombinationstegning 26"/>
          <p:cNvSpPr/>
          <p:nvPr/>
        </p:nvSpPr>
        <p:spPr>
          <a:xfrm>
            <a:off x="5124587" y="4397672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smtClean="0"/>
          </a:p>
        </p:txBody>
      </p:sp>
      <p:sp>
        <p:nvSpPr>
          <p:cNvPr id="10" name="Rektangel 9"/>
          <p:cNvSpPr/>
          <p:nvPr/>
        </p:nvSpPr>
        <p:spPr>
          <a:xfrm>
            <a:off x="504432" y="1019831"/>
            <a:ext cx="6110963" cy="4971219"/>
          </a:xfrm>
          <a:prstGeom prst="rect">
            <a:avLst/>
          </a:prstGeom>
          <a:pattFill prst="wdDnDiag">
            <a:fgClr>
              <a:srgbClr val="4F81BD"/>
            </a:fgClr>
            <a:bgClr>
              <a:sysClr val="window" lastClr="FFFFFF"/>
            </a:bgClr>
          </a:pattFill>
          <a:ln w="381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2" name="Kombinationstegning 11"/>
          <p:cNvSpPr/>
          <p:nvPr/>
        </p:nvSpPr>
        <p:spPr>
          <a:xfrm rot="14156700">
            <a:off x="5633941" y="3814913"/>
            <a:ext cx="274771" cy="901622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rgbClr val="92D050">
              <a:alpha val="39000"/>
            </a:srgbClr>
          </a:solidFill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" name="Kombinationstegning 13"/>
          <p:cNvSpPr/>
          <p:nvPr/>
        </p:nvSpPr>
        <p:spPr>
          <a:xfrm>
            <a:off x="3707904" y="3562235"/>
            <a:ext cx="527534" cy="260353"/>
          </a:xfrm>
          <a:custGeom>
            <a:avLst/>
            <a:gdLst>
              <a:gd name="connsiteX0" fmla="*/ 257175 w 581025"/>
              <a:gd name="connsiteY0" fmla="*/ 133350 h 590550"/>
              <a:gd name="connsiteX1" fmla="*/ 257175 w 581025"/>
              <a:gd name="connsiteY1" fmla="*/ 133350 h 590550"/>
              <a:gd name="connsiteX2" fmla="*/ 171450 w 581025"/>
              <a:gd name="connsiteY2" fmla="*/ 123825 h 590550"/>
              <a:gd name="connsiteX3" fmla="*/ 142875 w 581025"/>
              <a:gd name="connsiteY3" fmla="*/ 114300 h 590550"/>
              <a:gd name="connsiteX4" fmla="*/ 85725 w 581025"/>
              <a:gd name="connsiteY4" fmla="*/ 142875 h 590550"/>
              <a:gd name="connsiteX5" fmla="*/ 57150 w 581025"/>
              <a:gd name="connsiteY5" fmla="*/ 152400 h 590550"/>
              <a:gd name="connsiteX6" fmla="*/ 38100 w 581025"/>
              <a:gd name="connsiteY6" fmla="*/ 190500 h 590550"/>
              <a:gd name="connsiteX7" fmla="*/ 9525 w 581025"/>
              <a:gd name="connsiteY7" fmla="*/ 219075 h 590550"/>
              <a:gd name="connsiteX8" fmla="*/ 0 w 581025"/>
              <a:gd name="connsiteY8" fmla="*/ 257175 h 590550"/>
              <a:gd name="connsiteX9" fmla="*/ 9525 w 581025"/>
              <a:gd name="connsiteY9" fmla="*/ 295275 h 590550"/>
              <a:gd name="connsiteX10" fmla="*/ 66675 w 581025"/>
              <a:gd name="connsiteY10" fmla="*/ 323850 h 590550"/>
              <a:gd name="connsiteX11" fmla="*/ 123825 w 581025"/>
              <a:gd name="connsiteY11" fmla="*/ 314325 h 590550"/>
              <a:gd name="connsiteX12" fmla="*/ 161925 w 581025"/>
              <a:gd name="connsiteY12" fmla="*/ 266700 h 590550"/>
              <a:gd name="connsiteX13" fmla="*/ 190500 w 581025"/>
              <a:gd name="connsiteY13" fmla="*/ 247650 h 590550"/>
              <a:gd name="connsiteX14" fmla="*/ 219075 w 581025"/>
              <a:gd name="connsiteY14" fmla="*/ 266700 h 590550"/>
              <a:gd name="connsiteX15" fmla="*/ 228600 w 581025"/>
              <a:gd name="connsiteY15" fmla="*/ 295275 h 590550"/>
              <a:gd name="connsiteX16" fmla="*/ 247650 w 581025"/>
              <a:gd name="connsiteY16" fmla="*/ 323850 h 590550"/>
              <a:gd name="connsiteX17" fmla="*/ 276225 w 581025"/>
              <a:gd name="connsiteY17" fmla="*/ 381000 h 590550"/>
              <a:gd name="connsiteX18" fmla="*/ 285750 w 581025"/>
              <a:gd name="connsiteY18" fmla="*/ 514350 h 590550"/>
              <a:gd name="connsiteX19" fmla="*/ 295275 w 581025"/>
              <a:gd name="connsiteY19" fmla="*/ 542925 h 590550"/>
              <a:gd name="connsiteX20" fmla="*/ 342900 w 581025"/>
              <a:gd name="connsiteY20" fmla="*/ 571500 h 590550"/>
              <a:gd name="connsiteX21" fmla="*/ 390525 w 581025"/>
              <a:gd name="connsiteY21" fmla="*/ 581025 h 590550"/>
              <a:gd name="connsiteX22" fmla="*/ 457200 w 581025"/>
              <a:gd name="connsiteY22" fmla="*/ 590550 h 590550"/>
              <a:gd name="connsiteX23" fmla="*/ 514350 w 581025"/>
              <a:gd name="connsiteY23" fmla="*/ 581025 h 590550"/>
              <a:gd name="connsiteX24" fmla="*/ 533400 w 581025"/>
              <a:gd name="connsiteY24" fmla="*/ 552450 h 590550"/>
              <a:gd name="connsiteX25" fmla="*/ 542925 w 581025"/>
              <a:gd name="connsiteY25" fmla="*/ 333375 h 590550"/>
              <a:gd name="connsiteX26" fmla="*/ 581025 w 581025"/>
              <a:gd name="connsiteY26" fmla="*/ 276225 h 590550"/>
              <a:gd name="connsiteX27" fmla="*/ 571500 w 581025"/>
              <a:gd name="connsiteY27" fmla="*/ 95250 h 590550"/>
              <a:gd name="connsiteX28" fmla="*/ 514350 w 581025"/>
              <a:gd name="connsiteY28" fmla="*/ 66675 h 590550"/>
              <a:gd name="connsiteX29" fmla="*/ 476250 w 581025"/>
              <a:gd name="connsiteY29" fmla="*/ 47625 h 590550"/>
              <a:gd name="connsiteX30" fmla="*/ 447675 w 581025"/>
              <a:gd name="connsiteY30" fmla="*/ 38100 h 590550"/>
              <a:gd name="connsiteX31" fmla="*/ 409575 w 581025"/>
              <a:gd name="connsiteY31" fmla="*/ 19050 h 590550"/>
              <a:gd name="connsiteX32" fmla="*/ 323850 w 581025"/>
              <a:gd name="connsiteY32" fmla="*/ 0 h 590550"/>
              <a:gd name="connsiteX33" fmla="*/ 266700 w 581025"/>
              <a:gd name="connsiteY33" fmla="*/ 9525 h 590550"/>
              <a:gd name="connsiteX34" fmla="*/ 238125 w 581025"/>
              <a:gd name="connsiteY34" fmla="*/ 76200 h 590550"/>
              <a:gd name="connsiteX35" fmla="*/ 247650 w 581025"/>
              <a:gd name="connsiteY35" fmla="*/ 114300 h 590550"/>
              <a:gd name="connsiteX36" fmla="*/ 257175 w 581025"/>
              <a:gd name="connsiteY36" fmla="*/ 13335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81025" h="590550">
                <a:moveTo>
                  <a:pt x="257175" y="133350"/>
                </a:moveTo>
                <a:lnTo>
                  <a:pt x="257175" y="133350"/>
                </a:lnTo>
                <a:cubicBezTo>
                  <a:pt x="228600" y="130175"/>
                  <a:pt x="199810" y="128552"/>
                  <a:pt x="171450" y="123825"/>
                </a:cubicBezTo>
                <a:cubicBezTo>
                  <a:pt x="161546" y="122174"/>
                  <a:pt x="152915" y="114300"/>
                  <a:pt x="142875" y="114300"/>
                </a:cubicBezTo>
                <a:cubicBezTo>
                  <a:pt x="118934" y="114300"/>
                  <a:pt x="104988" y="133243"/>
                  <a:pt x="85725" y="142875"/>
                </a:cubicBezTo>
                <a:cubicBezTo>
                  <a:pt x="76745" y="147365"/>
                  <a:pt x="66675" y="149225"/>
                  <a:pt x="57150" y="152400"/>
                </a:cubicBezTo>
                <a:cubicBezTo>
                  <a:pt x="50800" y="165100"/>
                  <a:pt x="46353" y="178946"/>
                  <a:pt x="38100" y="190500"/>
                </a:cubicBezTo>
                <a:cubicBezTo>
                  <a:pt x="30270" y="201461"/>
                  <a:pt x="16208" y="207379"/>
                  <a:pt x="9525" y="219075"/>
                </a:cubicBezTo>
                <a:cubicBezTo>
                  <a:pt x="3030" y="230441"/>
                  <a:pt x="3175" y="244475"/>
                  <a:pt x="0" y="257175"/>
                </a:cubicBezTo>
                <a:cubicBezTo>
                  <a:pt x="3175" y="269875"/>
                  <a:pt x="2263" y="284383"/>
                  <a:pt x="9525" y="295275"/>
                </a:cubicBezTo>
                <a:cubicBezTo>
                  <a:pt x="20076" y="311102"/>
                  <a:pt x="50375" y="318417"/>
                  <a:pt x="66675" y="323850"/>
                </a:cubicBezTo>
                <a:cubicBezTo>
                  <a:pt x="85725" y="320675"/>
                  <a:pt x="105503" y="320432"/>
                  <a:pt x="123825" y="314325"/>
                </a:cubicBezTo>
                <a:cubicBezTo>
                  <a:pt x="175938" y="296954"/>
                  <a:pt x="135463" y="299778"/>
                  <a:pt x="161925" y="266700"/>
                </a:cubicBezTo>
                <a:cubicBezTo>
                  <a:pt x="169076" y="257761"/>
                  <a:pt x="180975" y="254000"/>
                  <a:pt x="190500" y="247650"/>
                </a:cubicBezTo>
                <a:cubicBezTo>
                  <a:pt x="200025" y="254000"/>
                  <a:pt x="211924" y="257761"/>
                  <a:pt x="219075" y="266700"/>
                </a:cubicBezTo>
                <a:cubicBezTo>
                  <a:pt x="225347" y="274540"/>
                  <a:pt x="224110" y="286295"/>
                  <a:pt x="228600" y="295275"/>
                </a:cubicBezTo>
                <a:cubicBezTo>
                  <a:pt x="233720" y="305514"/>
                  <a:pt x="242530" y="313611"/>
                  <a:pt x="247650" y="323850"/>
                </a:cubicBezTo>
                <a:cubicBezTo>
                  <a:pt x="287085" y="402720"/>
                  <a:pt x="221630" y="299108"/>
                  <a:pt x="276225" y="381000"/>
                </a:cubicBezTo>
                <a:cubicBezTo>
                  <a:pt x="279400" y="425450"/>
                  <a:pt x="280543" y="470092"/>
                  <a:pt x="285750" y="514350"/>
                </a:cubicBezTo>
                <a:cubicBezTo>
                  <a:pt x="286923" y="524321"/>
                  <a:pt x="288175" y="535825"/>
                  <a:pt x="295275" y="542925"/>
                </a:cubicBezTo>
                <a:cubicBezTo>
                  <a:pt x="308366" y="556016"/>
                  <a:pt x="325711" y="564624"/>
                  <a:pt x="342900" y="571500"/>
                </a:cubicBezTo>
                <a:cubicBezTo>
                  <a:pt x="357931" y="577513"/>
                  <a:pt x="374556" y="578363"/>
                  <a:pt x="390525" y="581025"/>
                </a:cubicBezTo>
                <a:cubicBezTo>
                  <a:pt x="412670" y="584716"/>
                  <a:pt x="434975" y="587375"/>
                  <a:pt x="457200" y="590550"/>
                </a:cubicBezTo>
                <a:cubicBezTo>
                  <a:pt x="476250" y="587375"/>
                  <a:pt x="497076" y="589662"/>
                  <a:pt x="514350" y="581025"/>
                </a:cubicBezTo>
                <a:cubicBezTo>
                  <a:pt x="524589" y="575905"/>
                  <a:pt x="532088" y="563822"/>
                  <a:pt x="533400" y="552450"/>
                </a:cubicBezTo>
                <a:cubicBezTo>
                  <a:pt x="541778" y="479838"/>
                  <a:pt x="530506" y="405406"/>
                  <a:pt x="542925" y="333375"/>
                </a:cubicBezTo>
                <a:cubicBezTo>
                  <a:pt x="546815" y="310813"/>
                  <a:pt x="581025" y="276225"/>
                  <a:pt x="581025" y="276225"/>
                </a:cubicBezTo>
                <a:cubicBezTo>
                  <a:pt x="577850" y="215900"/>
                  <a:pt x="582803" y="154592"/>
                  <a:pt x="571500" y="95250"/>
                </a:cubicBezTo>
                <a:cubicBezTo>
                  <a:pt x="568788" y="81013"/>
                  <a:pt x="523775" y="70714"/>
                  <a:pt x="514350" y="66675"/>
                </a:cubicBezTo>
                <a:cubicBezTo>
                  <a:pt x="501299" y="61082"/>
                  <a:pt x="489301" y="53218"/>
                  <a:pt x="476250" y="47625"/>
                </a:cubicBezTo>
                <a:cubicBezTo>
                  <a:pt x="467022" y="43670"/>
                  <a:pt x="456903" y="42055"/>
                  <a:pt x="447675" y="38100"/>
                </a:cubicBezTo>
                <a:cubicBezTo>
                  <a:pt x="434624" y="32507"/>
                  <a:pt x="422870" y="24036"/>
                  <a:pt x="409575" y="19050"/>
                </a:cubicBezTo>
                <a:cubicBezTo>
                  <a:pt x="394202" y="13285"/>
                  <a:pt x="336782" y="2586"/>
                  <a:pt x="323850" y="0"/>
                </a:cubicBezTo>
                <a:cubicBezTo>
                  <a:pt x="304800" y="3175"/>
                  <a:pt x="283974" y="888"/>
                  <a:pt x="266700" y="9525"/>
                </a:cubicBezTo>
                <a:cubicBezTo>
                  <a:pt x="247906" y="18922"/>
                  <a:pt x="241830" y="61381"/>
                  <a:pt x="238125" y="76200"/>
                </a:cubicBezTo>
                <a:cubicBezTo>
                  <a:pt x="241300" y="88900"/>
                  <a:pt x="244054" y="101713"/>
                  <a:pt x="247650" y="114300"/>
                </a:cubicBezTo>
                <a:cubicBezTo>
                  <a:pt x="258179" y="151152"/>
                  <a:pt x="255588" y="130175"/>
                  <a:pt x="257175" y="133350"/>
                </a:cubicBezTo>
                <a:close/>
              </a:path>
            </a:pathLst>
          </a:custGeom>
          <a:solidFill>
            <a:srgbClr val="9BBB59">
              <a:alpha val="40000"/>
            </a:srgbClr>
          </a:solidFill>
          <a:ln w="38100" cap="flat" cmpd="sng" algn="ctr">
            <a:solidFill>
              <a:srgbClr val="9BBB59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5" name="Kombinationstegning 14"/>
          <p:cNvSpPr/>
          <p:nvPr/>
        </p:nvSpPr>
        <p:spPr>
          <a:xfrm rot="14156700">
            <a:off x="5577430" y="2803995"/>
            <a:ext cx="227183" cy="829861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rgbClr val="00B0F0">
              <a:alpha val="82000"/>
            </a:srgbClr>
          </a:solidFill>
          <a:ln w="3810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Kombinationstegning 15"/>
          <p:cNvSpPr/>
          <p:nvPr/>
        </p:nvSpPr>
        <p:spPr>
          <a:xfrm>
            <a:off x="4499055" y="1926808"/>
            <a:ext cx="801256" cy="572965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rgbClr val="9BBB59">
              <a:alpha val="40000"/>
            </a:srgbClr>
          </a:solidFill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2" name="Kombinationstegning 21"/>
          <p:cNvSpPr/>
          <p:nvPr/>
        </p:nvSpPr>
        <p:spPr>
          <a:xfrm rot="14156700" flipH="1">
            <a:off x="5772561" y="1627123"/>
            <a:ext cx="140364" cy="829861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rgbClr val="00B0F0">
              <a:alpha val="82000"/>
            </a:srgbClr>
          </a:solidFill>
          <a:ln w="3810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3" name="Kombinationstegning 22"/>
          <p:cNvSpPr/>
          <p:nvPr/>
        </p:nvSpPr>
        <p:spPr>
          <a:xfrm rot="14156700">
            <a:off x="4607985" y="4543534"/>
            <a:ext cx="227183" cy="829861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rgbClr val="00B0F0">
              <a:alpha val="82000"/>
            </a:srgbClr>
          </a:solidFill>
          <a:ln w="3810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4" name="Kombinationstegning 23"/>
          <p:cNvSpPr/>
          <p:nvPr/>
        </p:nvSpPr>
        <p:spPr>
          <a:xfrm rot="14156700">
            <a:off x="1243110" y="4483039"/>
            <a:ext cx="274771" cy="901622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rgbClr val="92D050">
              <a:alpha val="39000"/>
            </a:srgbClr>
          </a:solidFill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5" name="Kombinationstegning 24"/>
          <p:cNvSpPr/>
          <p:nvPr/>
        </p:nvSpPr>
        <p:spPr>
          <a:xfrm rot="14156700">
            <a:off x="2690373" y="4270712"/>
            <a:ext cx="274771" cy="901622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rgbClr val="92D050">
              <a:alpha val="39000"/>
            </a:srgbClr>
          </a:solidFill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6" name="Kombinationstegning 25"/>
          <p:cNvSpPr/>
          <p:nvPr/>
        </p:nvSpPr>
        <p:spPr>
          <a:xfrm rot="14156700">
            <a:off x="2213622" y="3234766"/>
            <a:ext cx="274771" cy="901622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rgbClr val="92D050">
              <a:alpha val="39000"/>
            </a:srgbClr>
          </a:solidFill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6919235" y="1593892"/>
            <a:ext cx="222476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dirty="0" smtClean="0"/>
              <a:t>Markindtegning 10 ha</a:t>
            </a:r>
          </a:p>
        </p:txBody>
      </p:sp>
      <p:sp>
        <p:nvSpPr>
          <p:cNvPr id="28" name="Tekstfelt 27"/>
          <p:cNvSpPr txBox="1"/>
          <p:nvPr/>
        </p:nvSpPr>
        <p:spPr>
          <a:xfrm>
            <a:off x="6919235" y="4533798"/>
            <a:ext cx="214626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dirty="0" smtClean="0"/>
              <a:t>Ansøgning om udbetaling til 9 ha</a:t>
            </a:r>
          </a:p>
        </p:txBody>
      </p:sp>
      <p:cxnSp>
        <p:nvCxnSpPr>
          <p:cNvPr id="8" name="Lige pilforbindelse 7"/>
          <p:cNvCxnSpPr/>
          <p:nvPr/>
        </p:nvCxnSpPr>
        <p:spPr>
          <a:xfrm>
            <a:off x="6326877" y="1965539"/>
            <a:ext cx="5770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Lige pilforbindelse 29"/>
          <p:cNvCxnSpPr/>
          <p:nvPr/>
        </p:nvCxnSpPr>
        <p:spPr>
          <a:xfrm>
            <a:off x="6326876" y="4904012"/>
            <a:ext cx="5770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Kombinationstegning 30"/>
          <p:cNvSpPr/>
          <p:nvPr/>
        </p:nvSpPr>
        <p:spPr>
          <a:xfrm rot="14156700">
            <a:off x="1281026" y="4467848"/>
            <a:ext cx="274771" cy="901622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rgbClr val="92D050">
              <a:alpha val="39000"/>
            </a:srgbClr>
          </a:solidFill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2" name="Kombinationstegning 31"/>
          <p:cNvSpPr/>
          <p:nvPr/>
        </p:nvSpPr>
        <p:spPr>
          <a:xfrm rot="14156700">
            <a:off x="2251538" y="3219575"/>
            <a:ext cx="274771" cy="901622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rgbClr val="92D050">
              <a:alpha val="39000"/>
            </a:srgbClr>
          </a:solidFill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3" name="Kombinationstegning 32"/>
          <p:cNvSpPr/>
          <p:nvPr/>
        </p:nvSpPr>
        <p:spPr>
          <a:xfrm rot="14156700">
            <a:off x="2719115" y="4270712"/>
            <a:ext cx="274771" cy="901622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rgbClr val="92D050">
              <a:alpha val="39000"/>
            </a:srgbClr>
          </a:solidFill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4" name="Kombinationstegning 33"/>
          <p:cNvSpPr/>
          <p:nvPr/>
        </p:nvSpPr>
        <p:spPr>
          <a:xfrm rot="14156700">
            <a:off x="1309768" y="4467848"/>
            <a:ext cx="274771" cy="901622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rgbClr val="92D050">
              <a:alpha val="39000"/>
            </a:srgbClr>
          </a:solidFill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5" name="Kombinationstegning 34"/>
          <p:cNvSpPr/>
          <p:nvPr/>
        </p:nvSpPr>
        <p:spPr>
          <a:xfrm rot="14156700">
            <a:off x="2280280" y="3219575"/>
            <a:ext cx="274771" cy="901622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rgbClr val="92D050">
              <a:alpha val="39000"/>
            </a:srgbClr>
          </a:solidFill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1461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628" y="254026"/>
            <a:ext cx="7845668" cy="468000"/>
          </a:xfrm>
        </p:spPr>
        <p:txBody>
          <a:bodyPr/>
          <a:lstStyle/>
          <a:p>
            <a:r>
              <a:rPr lang="da-DK" sz="3200" dirty="0" smtClean="0"/>
              <a:t>Hvordan er ”luften i tilsagnet” opstået?</a:t>
            </a:r>
            <a:endParaRPr lang="da-DK" sz="32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152132" cy="192477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28</a:t>
            </a:fld>
            <a:endParaRPr lang="da-DK" sz="1000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652" y="0"/>
            <a:ext cx="835348" cy="792083"/>
          </a:xfrm>
          <a:prstGeom prst="rect">
            <a:avLst/>
          </a:prstGeom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2050" name="Picture 2" descr="image00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1" b="8321"/>
          <a:stretch/>
        </p:blipFill>
        <p:spPr bwMode="auto">
          <a:xfrm>
            <a:off x="240695" y="980728"/>
            <a:ext cx="8496944" cy="539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2267744" y="1772816"/>
            <a:ext cx="2880320" cy="46172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156109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11972"/>
            <a:ext cx="7845668" cy="468000"/>
          </a:xfrm>
        </p:spPr>
        <p:txBody>
          <a:bodyPr/>
          <a:lstStyle/>
          <a:p>
            <a:r>
              <a:rPr lang="da-DK" sz="3200" dirty="0" smtClean="0"/>
              <a:t>”luften i tilsagnet” skal fjernes</a:t>
            </a:r>
            <a:r>
              <a:rPr lang="da-DK" sz="3200" dirty="0"/>
              <a:t/>
            </a:r>
            <a:br>
              <a:rPr lang="da-DK" sz="3200" dirty="0"/>
            </a:br>
            <a:endParaRPr lang="da-DK" sz="320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48059" y="6398799"/>
            <a:ext cx="5178817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29</a:t>
            </a:fld>
            <a:endParaRPr lang="da-DK" sz="1000" dirty="0"/>
          </a:p>
        </p:txBody>
      </p:sp>
      <p:pic>
        <p:nvPicPr>
          <p:cNvPr id="9" name="Pladsholder til indhold 8"/>
          <p:cNvPicPr>
            <a:picLocks noGrp="1" noChangeAspect="1"/>
          </p:cNvPicPr>
          <p:nvPr>
            <p:ph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1838" y="0"/>
            <a:ext cx="792162" cy="750888"/>
          </a:xfrm>
          <a:prstGeom prst="rect">
            <a:avLst/>
          </a:prstGeom>
        </p:spPr>
      </p:pic>
      <p:sp>
        <p:nvSpPr>
          <p:cNvPr id="27" name="Kombinationstegning 26"/>
          <p:cNvSpPr/>
          <p:nvPr/>
        </p:nvSpPr>
        <p:spPr>
          <a:xfrm>
            <a:off x="5124587" y="4397672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smtClean="0"/>
          </a:p>
        </p:txBody>
      </p:sp>
      <p:pic>
        <p:nvPicPr>
          <p:cNvPr id="34" name="Billede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5364" y="2257623"/>
            <a:ext cx="2378392" cy="2374374"/>
          </a:xfrm>
          <a:prstGeom prst="rect">
            <a:avLst/>
          </a:prstGeom>
        </p:spPr>
      </p:pic>
      <p:sp>
        <p:nvSpPr>
          <p:cNvPr id="21" name="Rektangel 20"/>
          <p:cNvSpPr/>
          <p:nvPr/>
        </p:nvSpPr>
        <p:spPr>
          <a:xfrm>
            <a:off x="504432" y="1019831"/>
            <a:ext cx="6110963" cy="4971219"/>
          </a:xfrm>
          <a:prstGeom prst="rect">
            <a:avLst/>
          </a:prstGeom>
          <a:pattFill prst="wdDnDiag">
            <a:fgClr>
              <a:srgbClr val="4F81BD"/>
            </a:fgClr>
            <a:bgClr>
              <a:sysClr val="window" lastClr="FFFFFF"/>
            </a:bgClr>
          </a:pattFill>
          <a:ln w="381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2" name="Kombinationstegning 21"/>
          <p:cNvSpPr/>
          <p:nvPr/>
        </p:nvSpPr>
        <p:spPr>
          <a:xfrm rot="14156700">
            <a:off x="5633941" y="3814913"/>
            <a:ext cx="274771" cy="901622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rgbClr val="92D050"/>
          </a:solidFill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5" name="Kombinationstegning 34"/>
          <p:cNvSpPr/>
          <p:nvPr/>
        </p:nvSpPr>
        <p:spPr>
          <a:xfrm>
            <a:off x="3707904" y="3562235"/>
            <a:ext cx="527534" cy="260353"/>
          </a:xfrm>
          <a:custGeom>
            <a:avLst/>
            <a:gdLst>
              <a:gd name="connsiteX0" fmla="*/ 257175 w 581025"/>
              <a:gd name="connsiteY0" fmla="*/ 133350 h 590550"/>
              <a:gd name="connsiteX1" fmla="*/ 257175 w 581025"/>
              <a:gd name="connsiteY1" fmla="*/ 133350 h 590550"/>
              <a:gd name="connsiteX2" fmla="*/ 171450 w 581025"/>
              <a:gd name="connsiteY2" fmla="*/ 123825 h 590550"/>
              <a:gd name="connsiteX3" fmla="*/ 142875 w 581025"/>
              <a:gd name="connsiteY3" fmla="*/ 114300 h 590550"/>
              <a:gd name="connsiteX4" fmla="*/ 85725 w 581025"/>
              <a:gd name="connsiteY4" fmla="*/ 142875 h 590550"/>
              <a:gd name="connsiteX5" fmla="*/ 57150 w 581025"/>
              <a:gd name="connsiteY5" fmla="*/ 152400 h 590550"/>
              <a:gd name="connsiteX6" fmla="*/ 38100 w 581025"/>
              <a:gd name="connsiteY6" fmla="*/ 190500 h 590550"/>
              <a:gd name="connsiteX7" fmla="*/ 9525 w 581025"/>
              <a:gd name="connsiteY7" fmla="*/ 219075 h 590550"/>
              <a:gd name="connsiteX8" fmla="*/ 0 w 581025"/>
              <a:gd name="connsiteY8" fmla="*/ 257175 h 590550"/>
              <a:gd name="connsiteX9" fmla="*/ 9525 w 581025"/>
              <a:gd name="connsiteY9" fmla="*/ 295275 h 590550"/>
              <a:gd name="connsiteX10" fmla="*/ 66675 w 581025"/>
              <a:gd name="connsiteY10" fmla="*/ 323850 h 590550"/>
              <a:gd name="connsiteX11" fmla="*/ 123825 w 581025"/>
              <a:gd name="connsiteY11" fmla="*/ 314325 h 590550"/>
              <a:gd name="connsiteX12" fmla="*/ 161925 w 581025"/>
              <a:gd name="connsiteY12" fmla="*/ 266700 h 590550"/>
              <a:gd name="connsiteX13" fmla="*/ 190500 w 581025"/>
              <a:gd name="connsiteY13" fmla="*/ 247650 h 590550"/>
              <a:gd name="connsiteX14" fmla="*/ 219075 w 581025"/>
              <a:gd name="connsiteY14" fmla="*/ 266700 h 590550"/>
              <a:gd name="connsiteX15" fmla="*/ 228600 w 581025"/>
              <a:gd name="connsiteY15" fmla="*/ 295275 h 590550"/>
              <a:gd name="connsiteX16" fmla="*/ 247650 w 581025"/>
              <a:gd name="connsiteY16" fmla="*/ 323850 h 590550"/>
              <a:gd name="connsiteX17" fmla="*/ 276225 w 581025"/>
              <a:gd name="connsiteY17" fmla="*/ 381000 h 590550"/>
              <a:gd name="connsiteX18" fmla="*/ 285750 w 581025"/>
              <a:gd name="connsiteY18" fmla="*/ 514350 h 590550"/>
              <a:gd name="connsiteX19" fmla="*/ 295275 w 581025"/>
              <a:gd name="connsiteY19" fmla="*/ 542925 h 590550"/>
              <a:gd name="connsiteX20" fmla="*/ 342900 w 581025"/>
              <a:gd name="connsiteY20" fmla="*/ 571500 h 590550"/>
              <a:gd name="connsiteX21" fmla="*/ 390525 w 581025"/>
              <a:gd name="connsiteY21" fmla="*/ 581025 h 590550"/>
              <a:gd name="connsiteX22" fmla="*/ 457200 w 581025"/>
              <a:gd name="connsiteY22" fmla="*/ 590550 h 590550"/>
              <a:gd name="connsiteX23" fmla="*/ 514350 w 581025"/>
              <a:gd name="connsiteY23" fmla="*/ 581025 h 590550"/>
              <a:gd name="connsiteX24" fmla="*/ 533400 w 581025"/>
              <a:gd name="connsiteY24" fmla="*/ 552450 h 590550"/>
              <a:gd name="connsiteX25" fmla="*/ 542925 w 581025"/>
              <a:gd name="connsiteY25" fmla="*/ 333375 h 590550"/>
              <a:gd name="connsiteX26" fmla="*/ 581025 w 581025"/>
              <a:gd name="connsiteY26" fmla="*/ 276225 h 590550"/>
              <a:gd name="connsiteX27" fmla="*/ 571500 w 581025"/>
              <a:gd name="connsiteY27" fmla="*/ 95250 h 590550"/>
              <a:gd name="connsiteX28" fmla="*/ 514350 w 581025"/>
              <a:gd name="connsiteY28" fmla="*/ 66675 h 590550"/>
              <a:gd name="connsiteX29" fmla="*/ 476250 w 581025"/>
              <a:gd name="connsiteY29" fmla="*/ 47625 h 590550"/>
              <a:gd name="connsiteX30" fmla="*/ 447675 w 581025"/>
              <a:gd name="connsiteY30" fmla="*/ 38100 h 590550"/>
              <a:gd name="connsiteX31" fmla="*/ 409575 w 581025"/>
              <a:gd name="connsiteY31" fmla="*/ 19050 h 590550"/>
              <a:gd name="connsiteX32" fmla="*/ 323850 w 581025"/>
              <a:gd name="connsiteY32" fmla="*/ 0 h 590550"/>
              <a:gd name="connsiteX33" fmla="*/ 266700 w 581025"/>
              <a:gd name="connsiteY33" fmla="*/ 9525 h 590550"/>
              <a:gd name="connsiteX34" fmla="*/ 238125 w 581025"/>
              <a:gd name="connsiteY34" fmla="*/ 76200 h 590550"/>
              <a:gd name="connsiteX35" fmla="*/ 247650 w 581025"/>
              <a:gd name="connsiteY35" fmla="*/ 114300 h 590550"/>
              <a:gd name="connsiteX36" fmla="*/ 257175 w 581025"/>
              <a:gd name="connsiteY36" fmla="*/ 13335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81025" h="590550">
                <a:moveTo>
                  <a:pt x="257175" y="133350"/>
                </a:moveTo>
                <a:lnTo>
                  <a:pt x="257175" y="133350"/>
                </a:lnTo>
                <a:cubicBezTo>
                  <a:pt x="228600" y="130175"/>
                  <a:pt x="199810" y="128552"/>
                  <a:pt x="171450" y="123825"/>
                </a:cubicBezTo>
                <a:cubicBezTo>
                  <a:pt x="161546" y="122174"/>
                  <a:pt x="152915" y="114300"/>
                  <a:pt x="142875" y="114300"/>
                </a:cubicBezTo>
                <a:cubicBezTo>
                  <a:pt x="118934" y="114300"/>
                  <a:pt x="104988" y="133243"/>
                  <a:pt x="85725" y="142875"/>
                </a:cubicBezTo>
                <a:cubicBezTo>
                  <a:pt x="76745" y="147365"/>
                  <a:pt x="66675" y="149225"/>
                  <a:pt x="57150" y="152400"/>
                </a:cubicBezTo>
                <a:cubicBezTo>
                  <a:pt x="50800" y="165100"/>
                  <a:pt x="46353" y="178946"/>
                  <a:pt x="38100" y="190500"/>
                </a:cubicBezTo>
                <a:cubicBezTo>
                  <a:pt x="30270" y="201461"/>
                  <a:pt x="16208" y="207379"/>
                  <a:pt x="9525" y="219075"/>
                </a:cubicBezTo>
                <a:cubicBezTo>
                  <a:pt x="3030" y="230441"/>
                  <a:pt x="3175" y="244475"/>
                  <a:pt x="0" y="257175"/>
                </a:cubicBezTo>
                <a:cubicBezTo>
                  <a:pt x="3175" y="269875"/>
                  <a:pt x="2263" y="284383"/>
                  <a:pt x="9525" y="295275"/>
                </a:cubicBezTo>
                <a:cubicBezTo>
                  <a:pt x="20076" y="311102"/>
                  <a:pt x="50375" y="318417"/>
                  <a:pt x="66675" y="323850"/>
                </a:cubicBezTo>
                <a:cubicBezTo>
                  <a:pt x="85725" y="320675"/>
                  <a:pt x="105503" y="320432"/>
                  <a:pt x="123825" y="314325"/>
                </a:cubicBezTo>
                <a:cubicBezTo>
                  <a:pt x="175938" y="296954"/>
                  <a:pt x="135463" y="299778"/>
                  <a:pt x="161925" y="266700"/>
                </a:cubicBezTo>
                <a:cubicBezTo>
                  <a:pt x="169076" y="257761"/>
                  <a:pt x="180975" y="254000"/>
                  <a:pt x="190500" y="247650"/>
                </a:cubicBezTo>
                <a:cubicBezTo>
                  <a:pt x="200025" y="254000"/>
                  <a:pt x="211924" y="257761"/>
                  <a:pt x="219075" y="266700"/>
                </a:cubicBezTo>
                <a:cubicBezTo>
                  <a:pt x="225347" y="274540"/>
                  <a:pt x="224110" y="286295"/>
                  <a:pt x="228600" y="295275"/>
                </a:cubicBezTo>
                <a:cubicBezTo>
                  <a:pt x="233720" y="305514"/>
                  <a:pt x="242530" y="313611"/>
                  <a:pt x="247650" y="323850"/>
                </a:cubicBezTo>
                <a:cubicBezTo>
                  <a:pt x="287085" y="402720"/>
                  <a:pt x="221630" y="299108"/>
                  <a:pt x="276225" y="381000"/>
                </a:cubicBezTo>
                <a:cubicBezTo>
                  <a:pt x="279400" y="425450"/>
                  <a:pt x="280543" y="470092"/>
                  <a:pt x="285750" y="514350"/>
                </a:cubicBezTo>
                <a:cubicBezTo>
                  <a:pt x="286923" y="524321"/>
                  <a:pt x="288175" y="535825"/>
                  <a:pt x="295275" y="542925"/>
                </a:cubicBezTo>
                <a:cubicBezTo>
                  <a:pt x="308366" y="556016"/>
                  <a:pt x="325711" y="564624"/>
                  <a:pt x="342900" y="571500"/>
                </a:cubicBezTo>
                <a:cubicBezTo>
                  <a:pt x="357931" y="577513"/>
                  <a:pt x="374556" y="578363"/>
                  <a:pt x="390525" y="581025"/>
                </a:cubicBezTo>
                <a:cubicBezTo>
                  <a:pt x="412670" y="584716"/>
                  <a:pt x="434975" y="587375"/>
                  <a:pt x="457200" y="590550"/>
                </a:cubicBezTo>
                <a:cubicBezTo>
                  <a:pt x="476250" y="587375"/>
                  <a:pt x="497076" y="589662"/>
                  <a:pt x="514350" y="581025"/>
                </a:cubicBezTo>
                <a:cubicBezTo>
                  <a:pt x="524589" y="575905"/>
                  <a:pt x="532088" y="563822"/>
                  <a:pt x="533400" y="552450"/>
                </a:cubicBezTo>
                <a:cubicBezTo>
                  <a:pt x="541778" y="479838"/>
                  <a:pt x="530506" y="405406"/>
                  <a:pt x="542925" y="333375"/>
                </a:cubicBezTo>
                <a:cubicBezTo>
                  <a:pt x="546815" y="310813"/>
                  <a:pt x="581025" y="276225"/>
                  <a:pt x="581025" y="276225"/>
                </a:cubicBezTo>
                <a:cubicBezTo>
                  <a:pt x="577850" y="215900"/>
                  <a:pt x="582803" y="154592"/>
                  <a:pt x="571500" y="95250"/>
                </a:cubicBezTo>
                <a:cubicBezTo>
                  <a:pt x="568788" y="81013"/>
                  <a:pt x="523775" y="70714"/>
                  <a:pt x="514350" y="66675"/>
                </a:cubicBezTo>
                <a:cubicBezTo>
                  <a:pt x="501299" y="61082"/>
                  <a:pt x="489301" y="53218"/>
                  <a:pt x="476250" y="47625"/>
                </a:cubicBezTo>
                <a:cubicBezTo>
                  <a:pt x="467022" y="43670"/>
                  <a:pt x="456903" y="42055"/>
                  <a:pt x="447675" y="38100"/>
                </a:cubicBezTo>
                <a:cubicBezTo>
                  <a:pt x="434624" y="32507"/>
                  <a:pt x="422870" y="24036"/>
                  <a:pt x="409575" y="19050"/>
                </a:cubicBezTo>
                <a:cubicBezTo>
                  <a:pt x="394202" y="13285"/>
                  <a:pt x="336782" y="2586"/>
                  <a:pt x="323850" y="0"/>
                </a:cubicBezTo>
                <a:cubicBezTo>
                  <a:pt x="304800" y="3175"/>
                  <a:pt x="283974" y="888"/>
                  <a:pt x="266700" y="9525"/>
                </a:cubicBezTo>
                <a:cubicBezTo>
                  <a:pt x="247906" y="18922"/>
                  <a:pt x="241830" y="61381"/>
                  <a:pt x="238125" y="76200"/>
                </a:cubicBezTo>
                <a:cubicBezTo>
                  <a:pt x="241300" y="88900"/>
                  <a:pt x="244054" y="101713"/>
                  <a:pt x="247650" y="114300"/>
                </a:cubicBezTo>
                <a:cubicBezTo>
                  <a:pt x="258179" y="151152"/>
                  <a:pt x="255588" y="130175"/>
                  <a:pt x="257175" y="133350"/>
                </a:cubicBezTo>
                <a:close/>
              </a:path>
            </a:pathLst>
          </a:custGeom>
          <a:solidFill>
            <a:srgbClr val="92D050"/>
          </a:solidFill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6" name="Kombinationstegning 35"/>
          <p:cNvSpPr/>
          <p:nvPr/>
        </p:nvSpPr>
        <p:spPr>
          <a:xfrm rot="14156700">
            <a:off x="5577430" y="2803995"/>
            <a:ext cx="227183" cy="829861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rgbClr val="00B0F0"/>
          </a:solidFill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8" name="Kombinationstegning 37"/>
          <p:cNvSpPr/>
          <p:nvPr/>
        </p:nvSpPr>
        <p:spPr>
          <a:xfrm rot="14156700" flipH="1">
            <a:off x="5772561" y="1627123"/>
            <a:ext cx="140364" cy="829861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rgbClr val="00B0F0"/>
          </a:solidFill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9" name="Kombinationstegning 38"/>
          <p:cNvSpPr/>
          <p:nvPr/>
        </p:nvSpPr>
        <p:spPr>
          <a:xfrm rot="14156700">
            <a:off x="4607985" y="4543534"/>
            <a:ext cx="227183" cy="829861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rgbClr val="00B0F0"/>
          </a:solidFill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0" name="Tekstfelt 39"/>
          <p:cNvSpPr txBox="1"/>
          <p:nvPr/>
        </p:nvSpPr>
        <p:spPr>
          <a:xfrm>
            <a:off x="6919235" y="1593892"/>
            <a:ext cx="222476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dirty="0" smtClean="0"/>
              <a:t>Markindtegning 9 ha</a:t>
            </a:r>
          </a:p>
        </p:txBody>
      </p:sp>
      <p:sp>
        <p:nvSpPr>
          <p:cNvPr id="41" name="Tekstfelt 40"/>
          <p:cNvSpPr txBox="1"/>
          <p:nvPr/>
        </p:nvSpPr>
        <p:spPr>
          <a:xfrm>
            <a:off x="6919235" y="4533798"/>
            <a:ext cx="214626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dirty="0" smtClean="0"/>
              <a:t>Ansøgning om udbetaling til 9 ha</a:t>
            </a:r>
          </a:p>
        </p:txBody>
      </p:sp>
      <p:cxnSp>
        <p:nvCxnSpPr>
          <p:cNvPr id="42" name="Lige pilforbindelse 41"/>
          <p:cNvCxnSpPr/>
          <p:nvPr/>
        </p:nvCxnSpPr>
        <p:spPr>
          <a:xfrm>
            <a:off x="6326877" y="1965539"/>
            <a:ext cx="5770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ge pilforbindelse 42"/>
          <p:cNvCxnSpPr/>
          <p:nvPr/>
        </p:nvCxnSpPr>
        <p:spPr>
          <a:xfrm>
            <a:off x="6326876" y="4904012"/>
            <a:ext cx="5770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Kombinationstegning 43"/>
          <p:cNvSpPr/>
          <p:nvPr/>
        </p:nvSpPr>
        <p:spPr>
          <a:xfrm rot="14156700">
            <a:off x="2719115" y="4270712"/>
            <a:ext cx="274771" cy="901622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rgbClr val="92D050"/>
          </a:solidFill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5" name="Kombinationstegning 44"/>
          <p:cNvSpPr/>
          <p:nvPr/>
        </p:nvSpPr>
        <p:spPr>
          <a:xfrm rot="14156700">
            <a:off x="1309768" y="4467848"/>
            <a:ext cx="274771" cy="901622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rgbClr val="92D050"/>
          </a:solidFill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6" name="Kombinationstegning 45"/>
          <p:cNvSpPr/>
          <p:nvPr/>
        </p:nvSpPr>
        <p:spPr>
          <a:xfrm rot="14156700">
            <a:off x="2280280" y="3219575"/>
            <a:ext cx="274771" cy="901622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rgbClr val="92D050"/>
          </a:solidFill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7" name="Kombinationstegning 36"/>
          <p:cNvSpPr/>
          <p:nvPr/>
        </p:nvSpPr>
        <p:spPr>
          <a:xfrm>
            <a:off x="4499055" y="1926808"/>
            <a:ext cx="801256" cy="572965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rgbClr val="92D050"/>
          </a:solidFill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3922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8767" y="464549"/>
            <a:ext cx="8166950" cy="663758"/>
          </a:xfrm>
        </p:spPr>
        <p:txBody>
          <a:bodyPr/>
          <a:lstStyle/>
          <a:p>
            <a:r>
              <a:rPr lang="da-DK" sz="3600" dirty="0" smtClean="0"/>
              <a:t>Baggrund</a:t>
            </a:r>
            <a:endParaRPr lang="da-DK" sz="36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61" y="2132856"/>
            <a:ext cx="8166952" cy="4118633"/>
          </a:xfrm>
        </p:spPr>
        <p:txBody>
          <a:bodyPr/>
          <a:lstStyle/>
          <a:p>
            <a:pPr>
              <a:buNone/>
            </a:pPr>
            <a:endParaRPr lang="da-DK" sz="2400" dirty="0" smtClean="0"/>
          </a:p>
          <a:p>
            <a:pPr>
              <a:buNone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Vi </a:t>
            </a: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ønsker hurtigere udbetalinger </a:t>
            </a:r>
          </a:p>
          <a:p>
            <a:pPr>
              <a:buNone/>
            </a:pPr>
            <a:endParaRPr lang="da-DK" sz="2400" b="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Vi </a:t>
            </a: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ønsker færre fejl ved </a:t>
            </a: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kontrol</a:t>
            </a:r>
          </a:p>
          <a:p>
            <a:pPr>
              <a:buNone/>
            </a:pP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Vi skal leve op til EU-krav om præcise indtegninger</a:t>
            </a:r>
          </a:p>
          <a:p>
            <a:pPr>
              <a:buNone/>
            </a:pP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da-DK" sz="2400" b="0" dirty="0">
              <a:solidFill>
                <a:schemeClr val="tx1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292076" y="6398799"/>
            <a:ext cx="5080124" cy="198553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>
          <a:xfrm>
            <a:off x="818791" y="6398799"/>
            <a:ext cx="385893" cy="198553"/>
          </a:xfrm>
        </p:spPr>
        <p:txBody>
          <a:bodyPr/>
          <a:lstStyle/>
          <a:p>
            <a:fld id="{667EC89C-17A0-4E64-A6D2-B825673CEEDF}" type="slidenum">
              <a:rPr lang="da-DK" sz="1000" smtClean="0"/>
              <a:t>3</a:t>
            </a:fld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335891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/>
              <a:t>K</a:t>
            </a:r>
            <a:r>
              <a:rPr lang="da-DK" sz="3200" dirty="0" smtClean="0"/>
              <a:t>onverteringsskemaet</a:t>
            </a:r>
            <a:endParaRPr lang="da-DK" sz="3200" dirty="0"/>
          </a:p>
        </p:txBody>
      </p:sp>
      <p:sp>
        <p:nvSpPr>
          <p:cNvPr id="7" name="Pladsholder til tekst 6"/>
          <p:cNvSpPr>
            <a:spLocks noGrp="1"/>
          </p:cNvSpPr>
          <p:nvPr>
            <p:ph idx="1"/>
          </p:nvPr>
        </p:nvSpPr>
        <p:spPr>
          <a:xfrm>
            <a:off x="558173" y="2204864"/>
            <a:ext cx="8027412" cy="4885996"/>
          </a:xfrm>
        </p:spPr>
        <p:txBody>
          <a:bodyPr/>
          <a:lstStyle/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15 % med tilsagn til Pleje af græs- og naturarealer skal indsende et konverteringsskema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Der bliver udsendt et brev i Tast Selv når skemaet er klar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Du skal </a:t>
            </a: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indsende </a:t>
            </a: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konverteringsskemaet før du kan indsende fællesskemaet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440164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30</a:t>
            </a:fld>
            <a:endParaRPr lang="da-DK" sz="1000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652" y="30825"/>
            <a:ext cx="835348" cy="7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8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3196" y="192866"/>
            <a:ext cx="7845668" cy="468000"/>
          </a:xfrm>
        </p:spPr>
        <p:txBody>
          <a:bodyPr/>
          <a:lstStyle/>
          <a:p>
            <a:r>
              <a:rPr lang="da-DK" sz="3200" dirty="0"/>
              <a:t>Konverteringsskemaet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81328"/>
            <a:ext cx="5080124" cy="218932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31</a:t>
            </a:fld>
            <a:endParaRPr lang="da-DK" sz="1000" dirty="0"/>
          </a:p>
        </p:txBody>
      </p:sp>
      <p:pic>
        <p:nvPicPr>
          <p:cNvPr id="6" name="Pladsholder til indhold 5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407" y="790871"/>
            <a:ext cx="8496944" cy="556208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652" y="30825"/>
            <a:ext cx="835348" cy="7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0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Billed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1764" y="752637"/>
            <a:ext cx="4376740" cy="613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0561" y="170545"/>
            <a:ext cx="8583816" cy="524740"/>
          </a:xfrm>
        </p:spPr>
        <p:txBody>
          <a:bodyPr/>
          <a:lstStyle/>
          <a:p>
            <a:r>
              <a:rPr lang="da-DK" sz="3200" dirty="0"/>
              <a:t>Målrettet brugerprofil i </a:t>
            </a:r>
            <a:r>
              <a:rPr lang="da-DK" sz="3200" dirty="0" smtClean="0"/>
              <a:t>IMK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80671" y="1844823"/>
            <a:ext cx="3687273" cy="443927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Kun marker med ”luft i tilsagnet” vil fremgå af markkortet</a:t>
            </a:r>
          </a:p>
          <a:p>
            <a:pPr>
              <a:lnSpc>
                <a:spcPct val="100000"/>
              </a:lnSpc>
            </a:pPr>
            <a:endParaRPr lang="da-DK" sz="2400" dirty="0" smtClean="0"/>
          </a:p>
          <a:p>
            <a:pPr>
              <a:lnSpc>
                <a:spcPct val="100000"/>
              </a:lnSpc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Udvalgte korttemaer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800204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32</a:t>
            </a:fld>
            <a:endParaRPr lang="da-DK" sz="1000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652" y="-27384"/>
            <a:ext cx="835348" cy="792083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4932040" y="1340768"/>
            <a:ext cx="3816424" cy="73475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</p:spTree>
    <p:extLst>
      <p:ext uri="{BB962C8B-B14F-4D97-AF65-F5344CB8AC3E}">
        <p14:creationId xmlns:p14="http://schemas.microsoft.com/office/powerpoint/2010/main" val="275013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652" y="-27384"/>
            <a:ext cx="835348" cy="7920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11972"/>
            <a:ext cx="3130867" cy="2252932"/>
          </a:xfrm>
        </p:spPr>
        <p:txBody>
          <a:bodyPr/>
          <a:lstStyle/>
          <a:p>
            <a:r>
              <a:rPr lang="da-DK" sz="3200" dirty="0" smtClean="0"/>
              <a:t>I IMK tilrettes marken så det geografiske areal er lig med tilsagnsarealet</a:t>
            </a:r>
            <a:endParaRPr lang="da-DK" sz="32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080124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33</a:t>
            </a:fld>
            <a:endParaRPr lang="da-DK" sz="1000" dirty="0"/>
          </a:p>
        </p:txBody>
      </p:sp>
      <p:sp>
        <p:nvSpPr>
          <p:cNvPr id="9" name="Rektangel 8"/>
          <p:cNvSpPr/>
          <p:nvPr/>
        </p:nvSpPr>
        <p:spPr>
          <a:xfrm>
            <a:off x="6461956" y="3068960"/>
            <a:ext cx="216024" cy="14401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10" name="Rektangel 9"/>
          <p:cNvSpPr/>
          <p:nvPr/>
        </p:nvSpPr>
        <p:spPr>
          <a:xfrm>
            <a:off x="5724128" y="3870340"/>
            <a:ext cx="432048" cy="14401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11" name="Tekstfelt 10"/>
          <p:cNvSpPr txBox="1"/>
          <p:nvPr/>
        </p:nvSpPr>
        <p:spPr>
          <a:xfrm>
            <a:off x="42972" y="3253986"/>
            <a:ext cx="36004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200" b="1" dirty="0" smtClean="0">
                <a:solidFill>
                  <a:schemeClr val="accent1">
                    <a:lumMod val="75000"/>
                  </a:schemeClr>
                </a:solidFill>
              </a:rPr>
              <a:t>Indtegnet areal = 2,91 ha</a:t>
            </a:r>
          </a:p>
          <a:p>
            <a:r>
              <a:rPr lang="da-DK" sz="2200" b="1" dirty="0" smtClean="0">
                <a:solidFill>
                  <a:schemeClr val="accent1">
                    <a:lumMod val="75000"/>
                  </a:schemeClr>
                </a:solidFill>
              </a:rPr>
              <a:t>Tilsagnsareal = 2,80 ha</a:t>
            </a:r>
          </a:p>
        </p:txBody>
      </p:sp>
      <p:sp>
        <p:nvSpPr>
          <p:cNvPr id="12" name="Rektangel 11"/>
          <p:cNvSpPr/>
          <p:nvPr/>
        </p:nvSpPr>
        <p:spPr>
          <a:xfrm>
            <a:off x="8092628" y="5229200"/>
            <a:ext cx="511820" cy="14401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pic>
        <p:nvPicPr>
          <p:cNvPr id="1026" name="Billede 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2815" y="764699"/>
            <a:ext cx="5781185" cy="611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6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5" y="311972"/>
            <a:ext cx="7659607" cy="826986"/>
          </a:xfrm>
        </p:spPr>
        <p:txBody>
          <a:bodyPr/>
          <a:lstStyle/>
          <a:p>
            <a:r>
              <a:rPr lang="da-DK" sz="3200" dirty="0" smtClean="0"/>
              <a:t>Her finder du mere info om konvertering i IMK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98988" y="2348880"/>
            <a:ext cx="7845669" cy="4885996"/>
          </a:xfrm>
        </p:spPr>
        <p:txBody>
          <a:bodyPr/>
          <a:lstStyle/>
          <a:p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https</a:t>
            </a: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://lbst.dk/tilskud-selvbetjening/kom-i-gang-med-selvbetjening/tast-selv-service/vejledninger-og-brugerguides/#c61523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792092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34</a:t>
            </a:fld>
            <a:endParaRPr lang="da-DK" sz="10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652" y="30825"/>
            <a:ext cx="835348" cy="7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7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06870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35</a:t>
            </a:fld>
            <a:endParaRPr lang="da-DK" sz="10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240" y="1784240"/>
            <a:ext cx="3289520" cy="328952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652" y="30825"/>
            <a:ext cx="835348" cy="7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2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dirty="0" smtClean="0"/>
              <a:t>Dagsorden</a:t>
            </a:r>
            <a:endParaRPr lang="da-DK" sz="3600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>
          <a:xfrm>
            <a:off x="649044" y="1700807"/>
            <a:ext cx="7845669" cy="4697991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endParaRPr lang="da-DK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 smtClean="0">
                <a:solidFill>
                  <a:schemeClr val="accent1">
                    <a:lumMod val="75000"/>
                  </a:schemeClr>
                </a:solidFill>
              </a:rPr>
              <a:t>Nye </a:t>
            </a:r>
            <a:r>
              <a:rPr lang="da-DK" sz="2800" dirty="0">
                <a:solidFill>
                  <a:schemeClr val="accent1">
                    <a:lumMod val="75000"/>
                  </a:schemeClr>
                </a:solidFill>
              </a:rPr>
              <a:t>regler med betydning for Fællesskemaet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 smtClean="0">
                <a:solidFill>
                  <a:schemeClr val="tx1"/>
                </a:solidFill>
              </a:rPr>
              <a:t>Elektronisk producentskifte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 smtClean="0">
                <a:solidFill>
                  <a:schemeClr val="accent1">
                    <a:lumMod val="75000"/>
                  </a:schemeClr>
                </a:solidFill>
              </a:rPr>
              <a:t>Særskilt ansøgningsrunde til nye tilsagn og målrettet omlægningstillæg til ØA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da-DK" sz="28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22414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36</a:t>
            </a:fld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262984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dirty="0"/>
              <a:t>Elektronisk Producentskifte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296148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37</a:t>
            </a:fld>
            <a:endParaRPr lang="da-DK" sz="10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613" y="1340768"/>
            <a:ext cx="4712253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4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49782" y="1030530"/>
            <a:ext cx="7661277" cy="2519368"/>
          </a:xfrm>
        </p:spPr>
        <p:txBody>
          <a:bodyPr/>
          <a:lstStyle/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Overdrager udfylder   -     Erhverver godkender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Markerne overføres automatisk inden for få minutter</a:t>
            </a:r>
          </a:p>
          <a:p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da-DK" sz="2400" dirty="0"/>
          </a:p>
          <a:p>
            <a:endParaRPr lang="da-DK" sz="2400" dirty="0"/>
          </a:p>
          <a:p>
            <a:endParaRPr lang="da-DK" sz="2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Sådan udfylder du et producentskifte</a:t>
            </a:r>
            <a:endParaRPr lang="da-DK" sz="32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008116" cy="261404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38</a:t>
            </a:fld>
            <a:endParaRPr lang="da-DK" sz="1000" dirty="0"/>
          </a:p>
        </p:txBody>
      </p:sp>
      <p:grpSp>
        <p:nvGrpSpPr>
          <p:cNvPr id="22" name="Gruppe 21"/>
          <p:cNvGrpSpPr/>
          <p:nvPr/>
        </p:nvGrpSpPr>
        <p:grpSpPr>
          <a:xfrm>
            <a:off x="2248847" y="3632810"/>
            <a:ext cx="3187250" cy="2676510"/>
            <a:chOff x="2339752" y="2276872"/>
            <a:chExt cx="3064115" cy="2420738"/>
          </a:xfrm>
        </p:grpSpPr>
        <p:pic>
          <p:nvPicPr>
            <p:cNvPr id="23" name="Billede 2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4236" y="3441661"/>
              <a:ext cx="1253827" cy="1255949"/>
            </a:xfrm>
            <a:prstGeom prst="rect">
              <a:avLst/>
            </a:prstGeom>
          </p:spPr>
        </p:pic>
        <p:pic>
          <p:nvPicPr>
            <p:cNvPr id="24" name="Billede 2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9752" y="2276872"/>
              <a:ext cx="1378311" cy="1375983"/>
            </a:xfrm>
            <a:prstGeom prst="rect">
              <a:avLst/>
            </a:prstGeom>
          </p:spPr>
        </p:pic>
        <p:sp>
          <p:nvSpPr>
            <p:cNvPr id="29" name="Højrepil 28"/>
            <p:cNvSpPr/>
            <p:nvPr/>
          </p:nvSpPr>
          <p:spPr>
            <a:xfrm>
              <a:off x="4031945" y="2980942"/>
              <a:ext cx="1371922" cy="339411"/>
            </a:xfrm>
            <a:prstGeom prst="rightArrow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a-DK" dirty="0" err="1" smtClean="0"/>
            </a:p>
          </p:txBody>
        </p:sp>
      </p:grpSp>
      <p:sp>
        <p:nvSpPr>
          <p:cNvPr id="11" name="Oval billedforklaring 10"/>
          <p:cNvSpPr/>
          <p:nvPr/>
        </p:nvSpPr>
        <p:spPr>
          <a:xfrm>
            <a:off x="1377524" y="2847121"/>
            <a:ext cx="1296144" cy="901266"/>
          </a:xfrm>
          <a:prstGeom prst="wedgeEllipseCallou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30" name="Oval billedforklaring 29"/>
          <p:cNvSpPr/>
          <p:nvPr/>
        </p:nvSpPr>
        <p:spPr>
          <a:xfrm>
            <a:off x="6588224" y="2780928"/>
            <a:ext cx="1296144" cy="901266"/>
          </a:xfrm>
          <a:prstGeom prst="wedgeEllipseCallou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31" name="Højrepil 30"/>
          <p:cNvSpPr/>
          <p:nvPr/>
        </p:nvSpPr>
        <p:spPr>
          <a:xfrm rot="10800000">
            <a:off x="4009042" y="4495686"/>
            <a:ext cx="1427054" cy="375273"/>
          </a:xfrm>
          <a:prstGeom prst="rightArrow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pic>
        <p:nvPicPr>
          <p:cNvPr id="16" name="Billed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70975"/>
            <a:ext cx="785468" cy="756000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640" y="3829723"/>
            <a:ext cx="1235656" cy="2283900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68" y="3890277"/>
            <a:ext cx="1440878" cy="22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5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Vigtigt, at parterne taler sammen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49045" y="1412776"/>
            <a:ext cx="7845669" cy="4885996"/>
          </a:xfrm>
        </p:spPr>
        <p:txBody>
          <a:bodyPr/>
          <a:lstStyle/>
          <a:p>
            <a:endParaRPr lang="da-DK" dirty="0" smtClean="0"/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Det er overdrager, som skal udfylde producentskifteskemaet. Erhverver skal kun godkende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Derfor skal I på forhånd aftale:</a:t>
            </a: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- hvilke marker eller dele af marker bliver overdraget?</a:t>
            </a:r>
          </a:p>
          <a:p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- skal tilsagnet følge med, eller skal det ophøre?</a:t>
            </a:r>
          </a:p>
          <a:p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- skal eventuelle tillæg til fx reduceret N-tilførsel følge med eller ophøre?</a:t>
            </a: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368156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39</a:t>
            </a:fld>
            <a:endParaRPr lang="da-DK" sz="10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70975"/>
            <a:ext cx="785468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9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/>
          <p:cNvSpPr>
            <a:spLocks noGrp="1"/>
          </p:cNvSpPr>
          <p:nvPr>
            <p:ph type="body" sz="quarter" idx="13"/>
          </p:nvPr>
        </p:nvSpPr>
        <p:spPr>
          <a:xfrm>
            <a:off x="107504" y="311151"/>
            <a:ext cx="2880320" cy="5770562"/>
          </a:xfrm>
        </p:spPr>
        <p:txBody>
          <a:bodyPr/>
          <a:lstStyle/>
          <a:p>
            <a:r>
              <a:rPr lang="da-DK" sz="3200" dirty="0" smtClean="0"/>
              <a:t>Hvilke tilsagn taler vi om i dag?</a:t>
            </a:r>
          </a:p>
          <a:p>
            <a:endParaRPr lang="da-DK" sz="2400" dirty="0" smtClean="0"/>
          </a:p>
          <a:p>
            <a:endParaRPr lang="da-DK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chemeClr val="accent1">
                    <a:lumMod val="75000"/>
                  </a:schemeClr>
                </a:solidFill>
              </a:rPr>
              <a:t>Økologisk Arealtilskud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2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>
                <a:solidFill>
                  <a:schemeClr val="accent1">
                    <a:lumMod val="75000"/>
                  </a:schemeClr>
                </a:solidFill>
              </a:rPr>
              <a:t>Pleje af græs- og naturarealer fra </a:t>
            </a:r>
            <a:r>
              <a:rPr lang="da-DK" sz="2200" dirty="0" smtClean="0">
                <a:solidFill>
                  <a:schemeClr val="accent1">
                    <a:lumMod val="75000"/>
                  </a:schemeClr>
                </a:solidFill>
              </a:rPr>
              <a:t>2015 (66 og 67)</a:t>
            </a:r>
            <a:endParaRPr lang="da-DK" sz="2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200" dirty="0">
              <a:solidFill>
                <a:schemeClr val="accent1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>
          <a:xfrm>
            <a:off x="1292076" y="6398798"/>
            <a:ext cx="4936108" cy="24951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>
          <a:xfrm>
            <a:off x="818792" y="6398799"/>
            <a:ext cx="374954" cy="253166"/>
          </a:xfrm>
        </p:spPr>
        <p:txBody>
          <a:bodyPr/>
          <a:lstStyle/>
          <a:p>
            <a:fld id="{667EC89C-17A0-4E64-A6D2-B825673CEEDF}" type="slidenum">
              <a:rPr lang="da-DK" sz="1000" smtClean="0"/>
              <a:t>4</a:t>
            </a:fld>
            <a:endParaRPr lang="da-DK" sz="1000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1" y="451120"/>
            <a:ext cx="4545472" cy="3049888"/>
          </a:xfrm>
          <a:prstGeom prst="round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692696"/>
            <a:ext cx="1491965" cy="648072"/>
          </a:xfrm>
          <a:prstGeom prst="rect">
            <a:avLst/>
          </a:prstGeom>
        </p:spPr>
      </p:pic>
      <p:grpSp>
        <p:nvGrpSpPr>
          <p:cNvPr id="19" name="Gruppe 18"/>
          <p:cNvGrpSpPr/>
          <p:nvPr/>
        </p:nvGrpSpPr>
        <p:grpSpPr>
          <a:xfrm>
            <a:off x="3256000" y="3275462"/>
            <a:ext cx="5996520" cy="3326251"/>
            <a:chOff x="3242672" y="3241360"/>
            <a:chExt cx="5996520" cy="3326251"/>
          </a:xfrm>
        </p:grpSpPr>
        <p:pic>
          <p:nvPicPr>
            <p:cNvPr id="10" name="Billede 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418" r="1453" b="-15095"/>
            <a:stretch/>
          </p:blipFill>
          <p:spPr>
            <a:xfrm>
              <a:off x="3242672" y="3356992"/>
              <a:ext cx="5052652" cy="3210619"/>
            </a:xfrm>
            <a:prstGeom prst="roundRect">
              <a:avLst>
                <a:gd name="adj" fmla="val 40822"/>
              </a:avLst>
            </a:prstGeom>
          </p:spPr>
        </p:pic>
        <p:sp>
          <p:nvSpPr>
            <p:cNvPr id="17" name="Rektangel 16"/>
            <p:cNvSpPr/>
            <p:nvPr/>
          </p:nvSpPr>
          <p:spPr>
            <a:xfrm>
              <a:off x="7190190" y="3573016"/>
              <a:ext cx="550162" cy="2160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a-DK" dirty="0" smtClean="0"/>
            </a:p>
          </p:txBody>
        </p:sp>
        <p:pic>
          <p:nvPicPr>
            <p:cNvPr id="14" name="Billede 1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1000" y="3241360"/>
              <a:ext cx="1728192" cy="1728192"/>
            </a:xfrm>
            <a:prstGeom prst="rect">
              <a:avLst/>
            </a:prstGeom>
          </p:spPr>
        </p:pic>
        <p:sp>
          <p:nvSpPr>
            <p:cNvPr id="18" name="Tekstfelt 17"/>
            <p:cNvSpPr txBox="1"/>
            <p:nvPr/>
          </p:nvSpPr>
          <p:spPr>
            <a:xfrm>
              <a:off x="7714854" y="3604084"/>
              <a:ext cx="83254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dirty="0" smtClean="0"/>
                <a:t>2015 -&gt;</a:t>
              </a:r>
            </a:p>
          </p:txBody>
        </p:sp>
      </p:grpSp>
      <p:pic>
        <p:nvPicPr>
          <p:cNvPr id="27" name="Billede 2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652" y="0"/>
            <a:ext cx="835348" cy="7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4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Målrettet</a:t>
            </a:r>
            <a:r>
              <a:rPr lang="da-DK" sz="3600" dirty="0" smtClean="0"/>
              <a:t> brugerprofil </a:t>
            </a:r>
            <a:r>
              <a:rPr lang="da-DK" sz="3600" dirty="0"/>
              <a:t>i</a:t>
            </a:r>
            <a:r>
              <a:rPr lang="da-DK" sz="3600" dirty="0" smtClean="0"/>
              <a:t> IMK </a:t>
            </a:r>
            <a:endParaRPr lang="da-DK" sz="36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3927996" cy="201461"/>
          </a:xfrm>
        </p:spPr>
        <p:txBody>
          <a:bodyPr/>
          <a:lstStyle/>
          <a:p>
            <a:r>
              <a:rPr lang="da-DK" dirty="0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40</a:t>
            </a:fld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8" t="2710"/>
          <a:stretch/>
        </p:blipFill>
        <p:spPr>
          <a:xfrm>
            <a:off x="2555776" y="918840"/>
            <a:ext cx="6624736" cy="5927947"/>
          </a:xfrm>
          <a:prstGeom prst="rect">
            <a:avLst/>
          </a:prstGeom>
        </p:spPr>
      </p:pic>
      <p:cxnSp>
        <p:nvCxnSpPr>
          <p:cNvPr id="10" name="Lige pilforbindelse 9"/>
          <p:cNvCxnSpPr/>
          <p:nvPr/>
        </p:nvCxnSpPr>
        <p:spPr>
          <a:xfrm flipV="1">
            <a:off x="-1290114" y="759806"/>
            <a:ext cx="918342" cy="316483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8520" y="2621868"/>
            <a:ext cx="5534569" cy="42249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70975"/>
            <a:ext cx="785468" cy="75600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107504" y="2637001"/>
            <a:ext cx="2448272" cy="69652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</p:spTree>
    <p:extLst>
      <p:ext uri="{BB962C8B-B14F-4D97-AF65-F5344CB8AC3E}">
        <p14:creationId xmlns:p14="http://schemas.microsoft.com/office/powerpoint/2010/main" val="59170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dirty="0" smtClean="0"/>
              <a:t>Tilret </a:t>
            </a:r>
            <a:r>
              <a:rPr lang="da-DK" sz="3200" dirty="0" smtClean="0"/>
              <a:t>markkortet</a:t>
            </a:r>
            <a:endParaRPr lang="da-DK" sz="36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496" y="1063283"/>
            <a:ext cx="2376264" cy="5174029"/>
          </a:xfrm>
        </p:spPr>
        <p:txBody>
          <a:bodyPr/>
          <a:lstStyle/>
          <a:p>
            <a:endParaRPr lang="da-DK" sz="2400" dirty="0" smtClean="0"/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Overdrages </a:t>
            </a: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kun en </a:t>
            </a: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del af marken, så slet ikke den resterende del.</a:t>
            </a: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152132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41</a:t>
            </a:fld>
            <a:endParaRPr lang="da-DK" sz="10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469" y="1052737"/>
            <a:ext cx="6714531" cy="5832648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70975"/>
            <a:ext cx="785468" cy="756000"/>
          </a:xfrm>
          <a:prstGeom prst="rect">
            <a:avLst/>
          </a:prstGeom>
        </p:spPr>
      </p:pic>
      <p:pic>
        <p:nvPicPr>
          <p:cNvPr id="10" name="Pladsholder til indhold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170" y="1063283"/>
            <a:ext cx="6556830" cy="588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9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589621"/>
            <a:ext cx="7488832" cy="18490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Så udfylder du skemaet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49044" y="836712"/>
            <a:ext cx="7845669" cy="7529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1. Hent markerne fra kortet</a:t>
            </a:r>
          </a:p>
          <a:p>
            <a:pPr>
              <a:lnSpc>
                <a:spcPct val="100000"/>
              </a:lnSpc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2. Oplys dato (i dag eller tidligere)</a:t>
            </a:r>
          </a:p>
          <a:p>
            <a:pPr>
              <a:lnSpc>
                <a:spcPct val="100000"/>
              </a:lnSpc>
            </a:pPr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42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70975"/>
            <a:ext cx="785468" cy="756000"/>
          </a:xfrm>
          <a:prstGeom prst="rect">
            <a:avLst/>
          </a:prstGeom>
        </p:spPr>
      </p:pic>
      <p:pic>
        <p:nvPicPr>
          <p:cNvPr id="11" name="Billede 10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9044" y="4077072"/>
            <a:ext cx="3850947" cy="27809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Billede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085" y="4077072"/>
            <a:ext cx="3540387" cy="2780928"/>
          </a:xfrm>
          <a:prstGeom prst="rect">
            <a:avLst/>
          </a:prstGeom>
        </p:spPr>
      </p:pic>
      <p:sp>
        <p:nvSpPr>
          <p:cNvPr id="13" name="Tekstfelt 12"/>
          <p:cNvSpPr txBox="1"/>
          <p:nvPr/>
        </p:nvSpPr>
        <p:spPr>
          <a:xfrm>
            <a:off x="5038328" y="3333081"/>
            <a:ext cx="3710135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4. Økologer kan også fravælge tillæg</a:t>
            </a:r>
          </a:p>
          <a:p>
            <a:endParaRPr lang="da-DK" dirty="0" err="1" smtClean="0"/>
          </a:p>
        </p:txBody>
      </p:sp>
      <p:sp>
        <p:nvSpPr>
          <p:cNvPr id="14" name="Tekstfelt 13"/>
          <p:cNvSpPr txBox="1"/>
          <p:nvPr/>
        </p:nvSpPr>
        <p:spPr>
          <a:xfrm>
            <a:off x="649044" y="2996952"/>
            <a:ext cx="4135534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3. Sæt hak ved marker, du skal afgive – </a:t>
            </a:r>
            <a:r>
              <a:rPr lang="da-DK" sz="2400" b="1" dirty="0" smtClean="0">
                <a:solidFill>
                  <a:schemeClr val="accent1">
                    <a:lumMod val="75000"/>
                  </a:schemeClr>
                </a:solidFill>
              </a:rPr>
              <a:t>med </a:t>
            </a:r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eller uden at tilsagnet følger med</a:t>
            </a:r>
          </a:p>
          <a:p>
            <a:endParaRPr lang="da-DK" dirty="0" err="1" smtClean="0"/>
          </a:p>
        </p:txBody>
      </p:sp>
    </p:spTree>
    <p:extLst>
      <p:ext uri="{BB962C8B-B14F-4D97-AF65-F5344CB8AC3E}">
        <p14:creationId xmlns:p14="http://schemas.microsoft.com/office/powerpoint/2010/main" val="225383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795" y="365999"/>
            <a:ext cx="8640959" cy="468000"/>
          </a:xfrm>
        </p:spPr>
        <p:txBody>
          <a:bodyPr/>
          <a:lstStyle/>
          <a:p>
            <a:r>
              <a:rPr lang="da-DK" sz="2800" dirty="0" smtClean="0"/>
              <a:t>Så kan erhverver godkende kortet og skemaet</a:t>
            </a:r>
            <a:endParaRPr lang="da-DK" sz="28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423848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43</a:t>
            </a:fld>
            <a:endParaRPr lang="da-DK" sz="1000" dirty="0"/>
          </a:p>
        </p:txBody>
      </p:sp>
      <p:sp>
        <p:nvSpPr>
          <p:cNvPr id="18" name="Pladsholder til indhold 2"/>
          <p:cNvSpPr txBox="1">
            <a:spLocks/>
          </p:cNvSpPr>
          <p:nvPr/>
        </p:nvSpPr>
        <p:spPr>
          <a:xfrm>
            <a:off x="600719" y="4147407"/>
            <a:ext cx="8092814" cy="308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Nu ligger markerne hos den rigtige landmand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Producentskift gerne inden du udfylder FS – ellers får du ikke fordel af den forbedrede forskelsviser</a:t>
            </a: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0" name="Gruppe 19"/>
          <p:cNvGrpSpPr/>
          <p:nvPr/>
        </p:nvGrpSpPr>
        <p:grpSpPr>
          <a:xfrm>
            <a:off x="2170004" y="1302390"/>
            <a:ext cx="5687005" cy="2420738"/>
            <a:chOff x="2342335" y="2723460"/>
            <a:chExt cx="5687005" cy="2420738"/>
          </a:xfrm>
        </p:grpSpPr>
        <p:grpSp>
          <p:nvGrpSpPr>
            <p:cNvPr id="16" name="Gruppe 15"/>
            <p:cNvGrpSpPr/>
            <p:nvPr/>
          </p:nvGrpSpPr>
          <p:grpSpPr>
            <a:xfrm>
              <a:off x="2342335" y="2723460"/>
              <a:ext cx="5687005" cy="2420738"/>
              <a:chOff x="2339752" y="2276872"/>
              <a:chExt cx="5687005" cy="2420738"/>
            </a:xfrm>
          </p:grpSpPr>
          <p:pic>
            <p:nvPicPr>
              <p:cNvPr id="11" name="Billede 1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48446" y="2276872"/>
                <a:ext cx="1378311" cy="1375983"/>
              </a:xfrm>
              <a:prstGeom prst="rect">
                <a:avLst/>
              </a:prstGeom>
            </p:spPr>
          </p:pic>
          <p:grpSp>
            <p:nvGrpSpPr>
              <p:cNvPr id="15" name="Gruppe 14"/>
              <p:cNvGrpSpPr/>
              <p:nvPr/>
            </p:nvGrpSpPr>
            <p:grpSpPr>
              <a:xfrm>
                <a:off x="2339752" y="2276872"/>
                <a:ext cx="5681145" cy="2420738"/>
                <a:chOff x="2339752" y="2276872"/>
                <a:chExt cx="5681145" cy="2420738"/>
              </a:xfrm>
            </p:grpSpPr>
            <p:pic>
              <p:nvPicPr>
                <p:cNvPr id="8" name="Billede 7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4236" y="3441661"/>
                  <a:ext cx="1253827" cy="1255949"/>
                </a:xfrm>
                <a:prstGeom prst="rect">
                  <a:avLst/>
                </a:prstGeom>
              </p:spPr>
            </p:pic>
            <p:pic>
              <p:nvPicPr>
                <p:cNvPr id="9" name="Billede 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9752" y="2276872"/>
                  <a:ext cx="1378311" cy="1375983"/>
                </a:xfrm>
                <a:prstGeom prst="rect">
                  <a:avLst/>
                </a:prstGeom>
              </p:spPr>
            </p:pic>
            <p:grpSp>
              <p:nvGrpSpPr>
                <p:cNvPr id="19" name="Gruppe 18"/>
                <p:cNvGrpSpPr/>
                <p:nvPr/>
              </p:nvGrpSpPr>
              <p:grpSpPr>
                <a:xfrm>
                  <a:off x="3931164" y="2838118"/>
                  <a:ext cx="4089733" cy="1791077"/>
                  <a:chOff x="4229540" y="3507549"/>
                  <a:chExt cx="4089733" cy="1791077"/>
                </a:xfrm>
              </p:grpSpPr>
              <p:pic>
                <p:nvPicPr>
                  <p:cNvPr id="12" name="Billede 11"/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040032" y="4019385"/>
                    <a:ext cx="1279241" cy="1279241"/>
                  </a:xfrm>
                  <a:prstGeom prst="rect">
                    <a:avLst/>
                  </a:prstGeom>
                </p:spPr>
              </p:pic>
              <p:sp>
                <p:nvSpPr>
                  <p:cNvPr id="17" name="Højrepil 16"/>
                  <p:cNvSpPr/>
                  <p:nvPr/>
                </p:nvSpPr>
                <p:spPr>
                  <a:xfrm>
                    <a:off x="4229540" y="3507549"/>
                    <a:ext cx="1134355" cy="1010616"/>
                  </a:xfrm>
                  <a:prstGeom prst="rightArrow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2000" tIns="72000" rIns="72000" bIns="72000" rtlCol="0" anchor="ctr"/>
                  <a:lstStyle/>
                  <a:p>
                    <a:pPr algn="ctr"/>
                    <a:endParaRPr lang="da-DK" dirty="0" err="1" smtClean="0"/>
                  </a:p>
                </p:txBody>
              </p:sp>
            </p:grpSp>
          </p:grpSp>
        </p:grpSp>
        <p:pic>
          <p:nvPicPr>
            <p:cNvPr id="7" name="Billede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 flipV="1">
              <a:off x="3925304" y="3419697"/>
              <a:ext cx="719302" cy="719302"/>
            </a:xfrm>
            <a:prstGeom prst="rect">
              <a:avLst/>
            </a:prstGeom>
          </p:spPr>
        </p:pic>
      </p:grpSp>
      <p:pic>
        <p:nvPicPr>
          <p:cNvPr id="21" name="Billed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70975"/>
            <a:ext cx="785468" cy="7560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033" y="1404654"/>
            <a:ext cx="1332144" cy="2050989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135" y="1404654"/>
            <a:ext cx="1175168" cy="217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2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391" y="364413"/>
            <a:ext cx="7845668" cy="668756"/>
          </a:xfrm>
        </p:spPr>
        <p:txBody>
          <a:bodyPr/>
          <a:lstStyle/>
          <a:p>
            <a:r>
              <a:rPr lang="da-DK" sz="3200" dirty="0" smtClean="0"/>
              <a:t>Frister for producentskifte</a:t>
            </a:r>
            <a:endParaRPr lang="da-DK" sz="32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22414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44</a:t>
            </a:fld>
            <a:endParaRPr lang="da-DK" sz="1000" dirty="0"/>
          </a:p>
        </p:txBody>
      </p:sp>
      <p:graphicFrame>
        <p:nvGraphicFramePr>
          <p:cNvPr id="6" name="Pladsholder til indhol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4547604"/>
              </p:ext>
            </p:extLst>
          </p:nvPr>
        </p:nvGraphicFramePr>
        <p:xfrm>
          <a:off x="179391" y="1556792"/>
          <a:ext cx="878497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9208"/>
                <a:gridCol w="4615768"/>
              </a:tblGrid>
              <a:tr h="891540">
                <a:tc>
                  <a:txBody>
                    <a:bodyPr/>
                    <a:lstStyle/>
                    <a:p>
                      <a:r>
                        <a:rPr lang="da-DK" sz="2400" dirty="0" smtClean="0"/>
                        <a:t>Overdragelse af rådigheden af arealet</a:t>
                      </a:r>
                      <a:endParaRPr lang="da-DK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2400" dirty="0" smtClean="0"/>
                        <a:t>P-skiftet</a:t>
                      </a:r>
                      <a:r>
                        <a:rPr lang="da-DK" sz="2400" baseline="0" dirty="0" smtClean="0"/>
                        <a:t> for tilsagnet skal indsendes</a:t>
                      </a:r>
                      <a:endParaRPr lang="da-DK" sz="2400" dirty="0"/>
                    </a:p>
                  </a:txBody>
                  <a:tcPr marL="68580" marR="68580" marT="34290" marB="34290"/>
                </a:tc>
              </a:tr>
              <a:tr h="891540">
                <a:tc>
                  <a:txBody>
                    <a:bodyPr/>
                    <a:lstStyle/>
                    <a:p>
                      <a:r>
                        <a:rPr lang="da-DK" sz="2400" dirty="0" smtClean="0"/>
                        <a:t>17. april 2019 eller tidligere</a:t>
                      </a:r>
                      <a:endParaRPr lang="da-DK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2400" dirty="0" smtClean="0"/>
                        <a:t>Senest den 13. maj 2019</a:t>
                      </a:r>
                      <a:endParaRPr lang="da-DK" sz="2400" dirty="0"/>
                    </a:p>
                  </a:txBody>
                  <a:tcPr marL="68580" marR="68580" marT="34290" marB="34290"/>
                </a:tc>
              </a:tr>
              <a:tr h="1303020">
                <a:tc>
                  <a:txBody>
                    <a:bodyPr/>
                    <a:lstStyle/>
                    <a:p>
                      <a:r>
                        <a:rPr lang="da-DK" sz="2400" dirty="0" smtClean="0"/>
                        <a:t>Fra 18. april </a:t>
                      </a:r>
                      <a:endParaRPr lang="da-DK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2400" dirty="0" smtClean="0"/>
                        <a:t>Tidligst den 14. maj  Senest fristen for FS 2020</a:t>
                      </a:r>
                      <a:endParaRPr lang="da-DK" sz="2400" dirty="0"/>
                    </a:p>
                  </a:txBody>
                  <a:tcPr marL="68580" marR="68580" marT="34290" marB="34290"/>
                </a:tc>
              </a:tr>
              <a:tr h="480060">
                <a:tc gridSpan="2">
                  <a:txBody>
                    <a:bodyPr/>
                    <a:lstStyle/>
                    <a:p>
                      <a:r>
                        <a:rPr lang="da-DK" sz="2400" dirty="0" smtClean="0"/>
                        <a:t>Husk at den økologiske status skal flyttes straks</a:t>
                      </a:r>
                      <a:endParaRPr lang="da-DK" sz="24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B w="12700" cmpd="sng"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8" name="Lige pilforbindelse 7"/>
          <p:cNvCxnSpPr/>
          <p:nvPr/>
        </p:nvCxnSpPr>
        <p:spPr>
          <a:xfrm>
            <a:off x="2483768" y="3573016"/>
            <a:ext cx="36004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led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70975"/>
            <a:ext cx="785468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5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5" y="311972"/>
            <a:ext cx="7845668" cy="740764"/>
          </a:xfrm>
        </p:spPr>
        <p:txBody>
          <a:bodyPr/>
          <a:lstStyle/>
          <a:p>
            <a:r>
              <a:rPr lang="da-DK" sz="3200" dirty="0"/>
              <a:t>Her finder du mere info om </a:t>
            </a:r>
            <a:r>
              <a:rPr lang="da-DK" sz="3200" dirty="0" smtClean="0"/>
              <a:t>elektronisk producentskifte fra 1. februar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49045" y="2564904"/>
            <a:ext cx="7845669" cy="4669973"/>
          </a:xfrm>
        </p:spPr>
        <p:txBody>
          <a:bodyPr/>
          <a:lstStyle/>
          <a:p>
            <a:endParaRPr lang="da-DK" sz="2400" dirty="0" smtClean="0"/>
          </a:p>
          <a:p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https://lbst.dk/tilskud-selvbetjening/producentskifte/#c22693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152132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45</a:t>
            </a:fld>
            <a:endParaRPr lang="da-DK" sz="10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70975"/>
            <a:ext cx="785468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1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368156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46</a:t>
            </a:fld>
            <a:endParaRPr lang="da-DK" sz="10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240" y="1784240"/>
            <a:ext cx="3289520" cy="328952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70975"/>
            <a:ext cx="785468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4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Dagsorden</a:t>
            </a:r>
            <a:endParaRPr lang="da-DK" sz="3600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>
          <a:xfrm>
            <a:off x="649044" y="1196753"/>
            <a:ext cx="7845669" cy="5202046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endParaRPr lang="da-DK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Nye regler med betydning for Fællesskemaet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Elektronisk producentskifte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tx1"/>
                </a:solidFill>
              </a:rPr>
              <a:t>Særskilt ansøgningsrunde til nye tilsagn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Ændret omlægningstillæg til Økologisk Arealtilskud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1"/>
          </p:nvPr>
        </p:nvSpPr>
        <p:spPr>
          <a:xfrm>
            <a:off x="1148060" y="6470807"/>
            <a:ext cx="5512172" cy="126545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47</a:t>
            </a:fld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75727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49044" y="311972"/>
            <a:ext cx="7883395" cy="1028796"/>
          </a:xfrm>
        </p:spPr>
        <p:txBody>
          <a:bodyPr/>
          <a:lstStyle/>
          <a:p>
            <a:r>
              <a:rPr lang="da-DK" sz="3200" dirty="0"/>
              <a:t>Særskilt ansøgningsrunde til nye tilsagn </a:t>
            </a:r>
            <a:br>
              <a:rPr lang="da-DK" sz="3200" dirty="0"/>
            </a:br>
            <a:endParaRPr lang="da-DK" sz="320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48060" y="6470807"/>
            <a:ext cx="5296148" cy="126545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48</a:t>
            </a:fld>
            <a:endParaRPr lang="da-DK" sz="10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772816"/>
            <a:ext cx="396044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4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Det vigtige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49045" y="1700808"/>
            <a:ext cx="7845669" cy="4032447"/>
          </a:xfrm>
        </p:spPr>
        <p:txBody>
          <a:bodyPr/>
          <a:lstStyle/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Ansøgningsrunden for gentegning og nye tilsagn er: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. juni </a:t>
            </a: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til 15. august 2019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Du søger på to særskilte skema i Tast selv-service</a:t>
            </a: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- et for økologisk </a:t>
            </a:r>
            <a:r>
              <a:rPr lang="da-DK" sz="2400" dirty="0" err="1" smtClean="0">
                <a:solidFill>
                  <a:schemeClr val="accent1">
                    <a:lumMod val="75000"/>
                  </a:schemeClr>
                </a:solidFill>
              </a:rPr>
              <a:t>arealtilskud</a:t>
            </a:r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- et for pleje af græs- og naturarealer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Hvis du allerede har tilsagn, så vil skemaerne ligge klar til dig.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42060"/>
            <a:ext cx="5440164" cy="255292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49</a:t>
            </a:fld>
            <a:endParaRPr lang="da-DK" sz="10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496" y="80712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8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dirty="0"/>
              <a:t>Nye </a:t>
            </a:r>
            <a:r>
              <a:rPr lang="da-DK" sz="3600" dirty="0" smtClean="0"/>
              <a:t>regler - Fællesskemaet 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220068" y="6269973"/>
            <a:ext cx="5368156" cy="327379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18791" y="6269973"/>
            <a:ext cx="350023" cy="327379"/>
          </a:xfrm>
        </p:spPr>
        <p:txBody>
          <a:bodyPr/>
          <a:lstStyle/>
          <a:p>
            <a:fld id="{667EC89C-17A0-4E64-A6D2-B825673CEEDF}" type="slidenum">
              <a:rPr lang="da-DK" sz="1000" smtClean="0"/>
              <a:pPr/>
              <a:t>5</a:t>
            </a:fld>
            <a:endParaRPr lang="da-DK" sz="10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1" y="1894256"/>
            <a:ext cx="3766991" cy="3766991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323407" y="1628800"/>
            <a:ext cx="4248472" cy="36981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3000"/>
              </a:lnSpc>
            </a:pPr>
            <a:endParaRPr lang="da-DK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3000"/>
              </a:lnSpc>
            </a:pPr>
            <a:r>
              <a:rPr lang="da-DK" sz="3200" b="1" dirty="0" smtClean="0"/>
              <a:t>Ny </a:t>
            </a:r>
            <a:r>
              <a:rPr lang="da-DK" sz="3200" b="1" dirty="0"/>
              <a:t>fleksibilitet på plejegræs-ordningen</a:t>
            </a:r>
          </a:p>
          <a:p>
            <a:endParaRPr lang="da-DK" sz="32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3000"/>
              </a:lnSpc>
            </a:pPr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Nyt i Fællesskemaet og IMK</a:t>
            </a:r>
          </a:p>
          <a:p>
            <a:pPr>
              <a:lnSpc>
                <a:spcPct val="93000"/>
              </a:lnSpc>
            </a:pPr>
            <a:endParaRPr lang="da-DK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3000"/>
              </a:lnSpc>
            </a:pPr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Konvertering af </a:t>
            </a:r>
            <a:r>
              <a:rPr lang="da-DK" sz="2400" b="1" dirty="0" smtClean="0">
                <a:solidFill>
                  <a:schemeClr val="accent1">
                    <a:lumMod val="75000"/>
                  </a:schemeClr>
                </a:solidFill>
              </a:rPr>
              <a:t>visse tilsagn </a:t>
            </a:r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til </a:t>
            </a:r>
            <a:r>
              <a:rPr lang="da-DK" sz="2400" b="1" dirty="0" smtClean="0">
                <a:solidFill>
                  <a:schemeClr val="accent1">
                    <a:lumMod val="75000"/>
                  </a:schemeClr>
                </a:solidFill>
              </a:rPr>
              <a:t>1:1</a:t>
            </a:r>
          </a:p>
          <a:p>
            <a:pPr>
              <a:lnSpc>
                <a:spcPct val="93000"/>
              </a:lnSpc>
            </a:pPr>
            <a:endParaRPr lang="da-DK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3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368712"/>
            <a:ext cx="7845668" cy="468000"/>
          </a:xfrm>
        </p:spPr>
        <p:txBody>
          <a:bodyPr/>
          <a:lstStyle/>
          <a:p>
            <a:r>
              <a:rPr lang="da-DK" sz="3200" dirty="0" smtClean="0"/>
              <a:t>Sådan ser skemaet ud</a:t>
            </a:r>
            <a:endParaRPr lang="da-DK" sz="3200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1993" y="1484784"/>
            <a:ext cx="9205993" cy="2664296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22414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50</a:t>
            </a:fld>
            <a:endParaRPr lang="da-DK" sz="10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496" y="80712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3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63643" y="3675309"/>
            <a:ext cx="2396005" cy="432048"/>
          </a:xfrm>
        </p:spPr>
        <p:txBody>
          <a:bodyPr/>
          <a:lstStyle/>
          <a:p>
            <a:pPr>
              <a:buNone/>
            </a:pPr>
            <a:r>
              <a:rPr lang="da-DK" sz="2400" b="0" dirty="0">
                <a:solidFill>
                  <a:schemeClr val="tx1"/>
                </a:solidFill>
              </a:rPr>
              <a:t>Nye tilsagn: </a:t>
            </a:r>
          </a:p>
          <a:p>
            <a:pPr>
              <a:buNone/>
            </a:pPr>
            <a:endParaRPr lang="da-DK" dirty="0">
              <a:solidFill>
                <a:schemeClr val="tx1"/>
              </a:solidFill>
            </a:endParaRPr>
          </a:p>
          <a:p>
            <a:pPr>
              <a:buNone/>
            </a:pPr>
            <a:endParaRPr lang="da-DK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da-DK" dirty="0">
              <a:solidFill>
                <a:schemeClr val="tx1"/>
              </a:solidFill>
            </a:endParaRPr>
          </a:p>
          <a:p>
            <a:pPr>
              <a:buNone/>
            </a:pPr>
            <a:endParaRPr lang="da-DK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da-DK" dirty="0">
              <a:solidFill>
                <a:schemeClr val="tx1"/>
              </a:solidFill>
            </a:endParaRPr>
          </a:p>
          <a:p>
            <a:pPr>
              <a:buNone/>
            </a:pPr>
            <a:endParaRPr lang="da-DK" sz="2400" b="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da-DK" dirty="0">
              <a:solidFill>
                <a:schemeClr val="tx1"/>
              </a:solidFill>
            </a:endParaRPr>
          </a:p>
          <a:p>
            <a:pPr>
              <a:buNone/>
            </a:pPr>
            <a:endParaRPr lang="da-DK" dirty="0" smtClean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69" y="1052736"/>
            <a:ext cx="7354714" cy="23213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8792" y="55700"/>
            <a:ext cx="7559288" cy="468000"/>
          </a:xfrm>
        </p:spPr>
        <p:txBody>
          <a:bodyPr/>
          <a:lstStyle/>
          <a:p>
            <a:r>
              <a:rPr lang="da-DK" sz="3200" dirty="0" smtClean="0"/>
              <a:t>Gentegning af udløbne tilsagn</a:t>
            </a:r>
            <a:endParaRPr lang="da-DK" sz="32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259632" y="6449125"/>
            <a:ext cx="4240104" cy="151135"/>
          </a:xfrm>
        </p:spPr>
        <p:txBody>
          <a:bodyPr/>
          <a:lstStyle/>
          <a:p>
            <a:r>
              <a:rPr lang="da-DK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51</a:t>
            </a:fld>
            <a:endParaRPr lang="da-DK" dirty="0"/>
          </a:p>
        </p:txBody>
      </p:sp>
      <p:sp>
        <p:nvSpPr>
          <p:cNvPr id="11" name="Rektangel 10"/>
          <p:cNvSpPr/>
          <p:nvPr/>
        </p:nvSpPr>
        <p:spPr>
          <a:xfrm>
            <a:off x="7708142" y="3068960"/>
            <a:ext cx="248234" cy="28803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noFill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6948263" y="2780928"/>
            <a:ext cx="552675" cy="57606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noFill/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952" y="3501008"/>
            <a:ext cx="6928514" cy="338837"/>
          </a:xfrm>
          <a:prstGeom prst="rect">
            <a:avLst/>
          </a:prstGeom>
        </p:spPr>
      </p:pic>
      <p:sp>
        <p:nvSpPr>
          <p:cNvPr id="17" name="Rektangel 16"/>
          <p:cNvSpPr/>
          <p:nvPr/>
        </p:nvSpPr>
        <p:spPr>
          <a:xfrm>
            <a:off x="7804105" y="3515917"/>
            <a:ext cx="944359" cy="27312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noFill/>
            </a:endParaRPr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424" y="4068285"/>
            <a:ext cx="8239392" cy="2789715"/>
          </a:xfrm>
          <a:prstGeom prst="rect">
            <a:avLst/>
          </a:prstGeom>
        </p:spPr>
      </p:pic>
      <p:sp>
        <p:nvSpPr>
          <p:cNvPr id="15" name="Rektangel 14"/>
          <p:cNvSpPr/>
          <p:nvPr/>
        </p:nvSpPr>
        <p:spPr>
          <a:xfrm>
            <a:off x="7916578" y="4581128"/>
            <a:ext cx="831887" cy="225186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noFill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163643" y="685570"/>
            <a:ext cx="49188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dirty="0"/>
              <a:t>R</a:t>
            </a:r>
            <a:r>
              <a:rPr lang="da-DK" sz="2400" dirty="0" smtClean="0"/>
              <a:t>egistrerede </a:t>
            </a:r>
            <a:r>
              <a:rPr lang="da-DK" sz="2400" dirty="0"/>
              <a:t>tilsagn:</a:t>
            </a:r>
          </a:p>
        </p:txBody>
      </p:sp>
      <p:pic>
        <p:nvPicPr>
          <p:cNvPr id="16" name="Billed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496" y="80712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1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4828" y="224712"/>
            <a:ext cx="7845668" cy="468000"/>
          </a:xfrm>
        </p:spPr>
        <p:txBody>
          <a:bodyPr/>
          <a:lstStyle/>
          <a:p>
            <a:r>
              <a:rPr lang="da-DK" sz="3200" dirty="0" smtClean="0"/>
              <a:t>Kort over dine tilsagn er tilknyttet</a:t>
            </a:r>
            <a:endParaRPr lang="da-DK" sz="32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072012" cy="201461"/>
          </a:xfrm>
        </p:spPr>
        <p:txBody>
          <a:bodyPr/>
          <a:lstStyle/>
          <a:p>
            <a:r>
              <a:rPr lang="da-DK" dirty="0" smtClean="0"/>
              <a:t>/ Landbrugsstyrelsen / Landbrugsseminar 2019 / Plejegræs og Økologisk Arealtilskud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52</a:t>
            </a:fld>
            <a:endParaRPr lang="da-DK" dirty="0"/>
          </a:p>
        </p:txBody>
      </p:sp>
      <p:sp>
        <p:nvSpPr>
          <p:cNvPr id="7" name="Pladsholder til indhold 2"/>
          <p:cNvSpPr txBox="1">
            <a:spLocks/>
          </p:cNvSpPr>
          <p:nvPr/>
        </p:nvSpPr>
        <p:spPr>
          <a:xfrm>
            <a:off x="6156176" y="1052027"/>
            <a:ext cx="2952328" cy="54733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9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I kortet kan du tilføje nye marker, hvor der søges tilsagn.</a:t>
            </a:r>
          </a:p>
          <a:p>
            <a:pPr>
              <a:lnSpc>
                <a:spcPct val="100000"/>
              </a:lnSpc>
            </a:pP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Du kan også tilrette  marker, så du gentegner det korrekte areal.</a:t>
            </a:r>
          </a:p>
          <a:p>
            <a:pPr>
              <a:lnSpc>
                <a:spcPct val="100000"/>
              </a:lnSpc>
            </a:pP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Markindtegning bliver automatisk lavet om til en tilsagnspolygon.</a:t>
            </a:r>
          </a:p>
          <a:p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da-DK" sz="2400" dirty="0" smtClean="0"/>
          </a:p>
          <a:p>
            <a:endParaRPr lang="da-DK" sz="2400" dirty="0" smtClean="0"/>
          </a:p>
          <a:p>
            <a:endParaRPr lang="da-DK" sz="2400" dirty="0" smtClean="0"/>
          </a:p>
          <a:p>
            <a:endParaRPr lang="da-DK" sz="2400" dirty="0" smtClean="0"/>
          </a:p>
          <a:p>
            <a:endParaRPr lang="da-DK" sz="2400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496" y="80712"/>
            <a:ext cx="756000" cy="756000"/>
          </a:xfrm>
          <a:prstGeom prst="rect">
            <a:avLst/>
          </a:prstGeom>
        </p:spPr>
      </p:pic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36512" y="836712"/>
            <a:ext cx="6048672" cy="6016079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65" y="6398799"/>
            <a:ext cx="256054" cy="219475"/>
          </a:xfrm>
          <a:prstGeom prst="rect">
            <a:avLst/>
          </a:prstGeom>
        </p:spPr>
      </p:pic>
      <p:sp>
        <p:nvSpPr>
          <p:cNvPr id="10" name="Pladsholder til sidefod 3"/>
          <p:cNvSpPr txBox="1">
            <a:spLocks/>
          </p:cNvSpPr>
          <p:nvPr/>
        </p:nvSpPr>
        <p:spPr>
          <a:xfrm>
            <a:off x="1000331" y="6381328"/>
            <a:ext cx="5155301" cy="2194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00" dirty="0" smtClean="0">
                <a:solidFill>
                  <a:schemeClr val="bg1"/>
                </a:solidFill>
              </a:rPr>
              <a:t>/ Landbrugsstyrelsen / Landbrugsseminar 2019 / Plejegræs og Økologisk Arealtilskud</a:t>
            </a:r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11" name="Pladsholder til slidenummer 4"/>
          <p:cNvSpPr txBox="1">
            <a:spLocks/>
          </p:cNvSpPr>
          <p:nvPr/>
        </p:nvSpPr>
        <p:spPr>
          <a:xfrm>
            <a:off x="671064" y="6398799"/>
            <a:ext cx="298376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a-DK"/>
            </a:defPPr>
            <a:lvl1pPr marL="0" algn="r" defTabSz="914400" rtl="0" eaLnBrk="1" latinLnBrk="0" hangingPunct="1">
              <a:defRPr sz="800" kern="120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00" dirty="0" smtClean="0">
                <a:solidFill>
                  <a:schemeClr val="bg1"/>
                </a:solidFill>
              </a:rPr>
              <a:t>52</a:t>
            </a:r>
            <a:endParaRPr lang="da-DK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64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4" y="205771"/>
            <a:ext cx="7845668" cy="956789"/>
          </a:xfrm>
        </p:spPr>
        <p:txBody>
          <a:bodyPr/>
          <a:lstStyle/>
          <a:p>
            <a:r>
              <a:rPr lang="da-DK" sz="3600" dirty="0" smtClean="0"/>
              <a:t>Opdatering af markblokke inden tilsagns </a:t>
            </a:r>
            <a:r>
              <a:rPr lang="da-DK" sz="3200" dirty="0" smtClean="0"/>
              <a:t>givning</a:t>
            </a:r>
            <a:endParaRPr lang="da-DK" sz="36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49044" y="1972004"/>
            <a:ext cx="7845669" cy="4885996"/>
          </a:xfrm>
        </p:spPr>
        <p:txBody>
          <a:bodyPr/>
          <a:lstStyle/>
          <a:p>
            <a:endParaRPr lang="da-DK" sz="2400" dirty="0" smtClean="0"/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Markbloktemaet 2020 opdateres før og under  ansøgningsperioden til nye tilsagn.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Eventuelle grundbetalingsfradrag rettes til eller fjernes.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Ikke støtteberettigede elementer tages ud af markbloktemaet.</a:t>
            </a:r>
          </a:p>
          <a:p>
            <a:endParaRPr lang="da-DK" sz="2400" dirty="0" smtClean="0"/>
          </a:p>
          <a:p>
            <a:endParaRPr lang="da-DK" sz="24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22414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53</a:t>
            </a:fld>
            <a:endParaRPr lang="da-DK" sz="10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496" y="80712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1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24712"/>
            <a:ext cx="7845668" cy="468000"/>
          </a:xfrm>
        </p:spPr>
        <p:txBody>
          <a:bodyPr/>
          <a:lstStyle/>
          <a:p>
            <a:r>
              <a:rPr lang="da-DK" sz="3200" dirty="0" smtClean="0"/>
              <a:t>Ændringsforslag</a:t>
            </a:r>
            <a:endParaRPr lang="da-DK" sz="32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3927996" cy="201461"/>
          </a:xfrm>
        </p:spPr>
        <p:txBody>
          <a:bodyPr/>
          <a:lstStyle/>
          <a:p>
            <a:r>
              <a:rPr lang="da-DK" dirty="0" smtClean="0"/>
              <a:t>/ Landbrugsstyrelsen / Landbrugsseminar 2019 / Plejegræs og Økologisk Arealtilskud</a:t>
            </a:r>
            <a:endParaRPr lang="da-DK" dirty="0"/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520" y="1044299"/>
            <a:ext cx="8695330" cy="5805264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496" y="80712"/>
            <a:ext cx="756000" cy="75600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65" y="6398799"/>
            <a:ext cx="256054" cy="219475"/>
          </a:xfrm>
          <a:prstGeom prst="rect">
            <a:avLst/>
          </a:prstGeom>
        </p:spPr>
      </p:pic>
      <p:sp>
        <p:nvSpPr>
          <p:cNvPr id="9" name="Pladsholder til sidefod 3"/>
          <p:cNvSpPr txBox="1">
            <a:spLocks/>
          </p:cNvSpPr>
          <p:nvPr/>
        </p:nvSpPr>
        <p:spPr>
          <a:xfrm>
            <a:off x="1000332" y="6381328"/>
            <a:ext cx="5011828" cy="2194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00" dirty="0" smtClean="0">
                <a:solidFill>
                  <a:schemeClr val="bg1"/>
                </a:solidFill>
              </a:rPr>
              <a:t>/ Landbrugsstyrelsen / Landbrugsseminar 2019 / Plejegræs og Økologisk Arealtilskud</a:t>
            </a:r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10" name="Pladsholder til slidenummer 4"/>
          <p:cNvSpPr txBox="1">
            <a:spLocks/>
          </p:cNvSpPr>
          <p:nvPr/>
        </p:nvSpPr>
        <p:spPr>
          <a:xfrm>
            <a:off x="671064" y="6398799"/>
            <a:ext cx="298376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a-DK"/>
            </a:defPPr>
            <a:lvl1pPr marL="0" algn="r" defTabSz="914400" rtl="0" eaLnBrk="1" latinLnBrk="0" hangingPunct="1">
              <a:defRPr sz="800" kern="1200">
                <a:solidFill>
                  <a:srgbClr val="00312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00" dirty="0" smtClean="0">
                <a:solidFill>
                  <a:schemeClr val="bg1"/>
                </a:solidFill>
              </a:rPr>
              <a:t>54</a:t>
            </a:r>
            <a:endParaRPr lang="da-DK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0271" y="224712"/>
            <a:ext cx="7845668" cy="468000"/>
          </a:xfrm>
        </p:spPr>
        <p:txBody>
          <a:bodyPr/>
          <a:lstStyle/>
          <a:p>
            <a:r>
              <a:rPr lang="da-DK" sz="3200" dirty="0"/>
              <a:t>Ændringsforslag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15616" y="6475461"/>
            <a:ext cx="5472608" cy="12189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5"/>
          <a:stretch/>
        </p:blipFill>
        <p:spPr>
          <a:xfrm>
            <a:off x="4355976" y="-5763"/>
            <a:ext cx="4788024" cy="6891147"/>
          </a:xfrm>
          <a:prstGeom prst="rect">
            <a:avLst/>
          </a:prstGeom>
        </p:spPr>
      </p:pic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>
          <a:xfrm>
            <a:off x="786348" y="6398799"/>
            <a:ext cx="298376" cy="201461"/>
          </a:xfrm>
        </p:spPr>
        <p:txBody>
          <a:bodyPr/>
          <a:lstStyle/>
          <a:p>
            <a:fld id="{667EC89C-17A0-4E64-A6D2-B825673CEEDF}" type="slidenum">
              <a:rPr lang="da-DK" sz="1000" smtClean="0"/>
              <a:t>55</a:t>
            </a:fld>
            <a:endParaRPr lang="da-DK" sz="1000" dirty="0"/>
          </a:p>
        </p:txBody>
      </p:sp>
      <p:sp>
        <p:nvSpPr>
          <p:cNvPr id="3" name="Tekstfelt 2"/>
          <p:cNvSpPr txBox="1"/>
          <p:nvPr/>
        </p:nvSpPr>
        <p:spPr>
          <a:xfrm>
            <a:off x="251520" y="836712"/>
            <a:ext cx="3960440" cy="5539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Send dine ændringsforslag i god tid inden ansøgningsfristen</a:t>
            </a:r>
            <a:r>
              <a:rPr lang="da-DK" sz="24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da-DK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Skriv en god </a:t>
            </a:r>
            <a:r>
              <a:rPr lang="da-DK" sz="2400" b="1" dirty="0" smtClean="0">
                <a:solidFill>
                  <a:schemeClr val="accent1">
                    <a:lumMod val="75000"/>
                  </a:schemeClr>
                </a:solidFill>
              </a:rPr>
              <a:t>og fyldig kommentar </a:t>
            </a:r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til </a:t>
            </a:r>
            <a:r>
              <a:rPr lang="da-DK" sz="2400" b="1" dirty="0" smtClean="0">
                <a:solidFill>
                  <a:schemeClr val="accent1">
                    <a:lumMod val="75000"/>
                  </a:schemeClr>
                </a:solidFill>
              </a:rPr>
              <a:t>os.</a:t>
            </a:r>
          </a:p>
          <a:p>
            <a:endParaRPr lang="da-DK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b="1" dirty="0" smtClean="0">
                <a:solidFill>
                  <a:schemeClr val="accent1">
                    <a:lumMod val="75000"/>
                  </a:schemeClr>
                </a:solidFill>
              </a:rPr>
              <a:t>Der kan </a:t>
            </a:r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både </a:t>
            </a:r>
            <a:r>
              <a:rPr lang="da-DK" sz="2400" b="1" dirty="0" smtClean="0">
                <a:solidFill>
                  <a:schemeClr val="accent1">
                    <a:lumMod val="75000"/>
                  </a:schemeClr>
                </a:solidFill>
              </a:rPr>
              <a:t>ekskluderes og inddrages arealer i et ændringsforslag.</a:t>
            </a:r>
          </a:p>
          <a:p>
            <a:endParaRPr lang="da-DK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b="1" dirty="0" smtClean="0">
                <a:solidFill>
                  <a:schemeClr val="accent1">
                    <a:lumMod val="75000"/>
                  </a:schemeClr>
                </a:solidFill>
              </a:rPr>
              <a:t>Ændringsforslag behandles ud fra regelsættet for  grundbetaling og tilsagn.</a:t>
            </a:r>
            <a:endParaRPr lang="da-DK" sz="2400" dirty="0" smtClean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496" y="80712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3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Vigtige tips</a:t>
            </a:r>
            <a:endParaRPr lang="da-DK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70996" y="1741088"/>
            <a:ext cx="7845669" cy="4885996"/>
          </a:xfrm>
        </p:spPr>
        <p:txBody>
          <a:bodyPr/>
          <a:lstStyle/>
          <a:p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Indsend rettelser til dine markblokke i god tid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Vær opmærksom når du tegner i kortet. Det er dine markindtegninger, der bliver til tilsagnspolygonerne.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err="1" smtClean="0">
                <a:solidFill>
                  <a:schemeClr val="accent1">
                    <a:lumMod val="75000"/>
                  </a:schemeClr>
                </a:solidFill>
              </a:rPr>
              <a:t>Tilsagnsgivningen</a:t>
            </a: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 sker automatisk. Kun meget sjældent vil en sagsbehandler tjekke din indtegning.</a:t>
            </a:r>
          </a:p>
          <a:p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Husk, at der er ansøgningsfrist 15. august 2019</a:t>
            </a: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296148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56</a:t>
            </a:fld>
            <a:endParaRPr lang="da-DK" sz="10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496" y="80712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1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Dagsorden</a:t>
            </a:r>
            <a:endParaRPr lang="da-DK" sz="3200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>
          <a:xfrm>
            <a:off x="649044" y="1916831"/>
            <a:ext cx="7845669" cy="4481967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endParaRPr lang="da-DK" sz="2800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Nye regler med </a:t>
            </a: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betydning for Fællesskemaet</a:t>
            </a:r>
            <a:endParaRPr lang="da-DK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Elektronisk producentskifte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Særskilt ansøgningsrunde til nye tilsagn</a:t>
            </a:r>
            <a:r>
              <a:rPr lang="da-DK" sz="2400" dirty="0" smtClean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tx1"/>
                </a:solidFill>
              </a:rPr>
              <a:t>Ændret omlægningstillæg til Økologisk Arealtilskud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da-DK" sz="3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1"/>
          </p:nvPr>
        </p:nvSpPr>
        <p:spPr>
          <a:xfrm>
            <a:off x="1214908" y="6398798"/>
            <a:ext cx="5229300" cy="201463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57</a:t>
            </a:fld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401165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/>
              <a:t>Målretning af omlægningstillæg </a:t>
            </a:r>
            <a:r>
              <a:rPr lang="da-DK" sz="3200" dirty="0" smtClean="0"/>
              <a:t>–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r>
              <a:rPr lang="da-DK" sz="2800" dirty="0" smtClean="0"/>
              <a:t>kun omlægningstillæg til nye økologiske bedrifter</a:t>
            </a:r>
            <a:endParaRPr lang="da-DK" sz="2800" dirty="0"/>
          </a:p>
        </p:txBody>
      </p:sp>
      <p:sp>
        <p:nvSpPr>
          <p:cNvPr id="3" name="Pladsholder til tekst 2"/>
          <p:cNvSpPr>
            <a:spLocks noGrp="1"/>
          </p:cNvSpPr>
          <p:nvPr>
            <p:ph idx="1"/>
          </p:nvPr>
        </p:nvSpPr>
        <p:spPr>
          <a:xfrm>
            <a:off x="649045" y="2586394"/>
            <a:ext cx="7845669" cy="4237924"/>
          </a:xfrm>
        </p:spPr>
        <p:txBody>
          <a:bodyPr/>
          <a:lstStyle/>
          <a:p>
            <a:endParaRPr lang="da-DK" sz="2400" dirty="0" smtClean="0"/>
          </a:p>
          <a:p>
            <a:pPr marL="385865" indent="-385865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Økologisk autorisation skal være fra ansøgningsår eller året før</a:t>
            </a:r>
          </a:p>
          <a:p>
            <a:pPr marL="385865" indent="-385865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385865" indent="-385865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Areal med omlægningstillæg skal udgøre mindst 50 % af bedriftens samlede ØA-tilsagnsareal</a:t>
            </a:r>
          </a:p>
          <a:p>
            <a:pPr marL="385865" indent="-385865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385865" indent="-385865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Du kan kun søge omlægningstillæg én gang</a:t>
            </a:r>
          </a:p>
          <a:p>
            <a:endParaRPr lang="da-DK" sz="24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296148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58</a:t>
            </a:fld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391566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522414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t>59</a:t>
            </a:fld>
            <a:endParaRPr lang="da-DK" sz="10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240" y="1784240"/>
            <a:ext cx="3289520" cy="328952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496" y="80712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9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045" y="311972"/>
            <a:ext cx="7845668" cy="956788"/>
          </a:xfrm>
        </p:spPr>
        <p:txBody>
          <a:bodyPr/>
          <a:lstStyle/>
          <a:p>
            <a:r>
              <a:rPr lang="da-DK" sz="3600" dirty="0" smtClean="0"/>
              <a:t>Ny fleksibilitet på tilsagn til Pleje af græs- og naturarealer</a:t>
            </a:r>
            <a:endParaRPr lang="da-DK" sz="36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49045" y="2276872"/>
            <a:ext cx="7845669" cy="352839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Tilsagnene er ofte på ekstensive arealer med naturlig dynamik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En del overtrædelser er på under 500 m</a:t>
            </a:r>
            <a:r>
              <a:rPr lang="da-DK" sz="2400" baseline="30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400" baseline="30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Tidligere </a:t>
            </a: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>måtte man indtegne et større areal. Fremover skal alle ikke-støtteberettigede arealer som udgangspunkt tegnes fra.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4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1300868" y="6381328"/>
            <a:ext cx="5400600" cy="216024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>
          <a:xfrm>
            <a:off x="827584" y="6381328"/>
            <a:ext cx="402852" cy="216024"/>
          </a:xfrm>
        </p:spPr>
        <p:txBody>
          <a:bodyPr/>
          <a:lstStyle/>
          <a:p>
            <a:fld id="{667EC89C-17A0-4E64-A6D2-B825673CEEDF}" type="slidenum">
              <a:rPr lang="da-DK" sz="1000" smtClean="0"/>
              <a:t>6</a:t>
            </a:fld>
            <a:endParaRPr lang="da-DK" sz="10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652" y="0"/>
            <a:ext cx="835348" cy="79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led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652" y="0"/>
            <a:ext cx="835348" cy="792083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496" y="311972"/>
            <a:ext cx="3852243" cy="480111"/>
          </a:xfrm>
        </p:spPr>
        <p:txBody>
          <a:bodyPr/>
          <a:lstStyle/>
          <a:p>
            <a:r>
              <a:rPr lang="da-DK" sz="3200" dirty="0"/>
              <a:t>10 % fleksibilitet</a:t>
            </a:r>
            <a:r>
              <a:rPr lang="da-DK" sz="2400" dirty="0"/>
              <a:t/>
            </a:r>
            <a:br>
              <a:rPr lang="da-DK" sz="2400" dirty="0"/>
            </a:br>
            <a:endParaRPr lang="da-DK" dirty="0"/>
          </a:p>
        </p:txBody>
      </p:sp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8645" y="1744687"/>
            <a:ext cx="3063195" cy="4337026"/>
          </a:xfrm>
        </p:spPr>
        <p:txBody>
          <a:bodyPr/>
          <a:lstStyle/>
          <a:p>
            <a:endParaRPr lang="da-DK" sz="2200" dirty="0"/>
          </a:p>
          <a:p>
            <a:pPr marL="0" lvl="1" indent="0">
              <a:buNone/>
            </a:pPr>
            <a:r>
              <a:rPr lang="da-DK" sz="2200" dirty="0">
                <a:solidFill>
                  <a:schemeClr val="accent1">
                    <a:lumMod val="75000"/>
                  </a:schemeClr>
                </a:solidFill>
              </a:rPr>
              <a:t>Områder &lt;500 m2</a:t>
            </a:r>
          </a:p>
          <a:p>
            <a:pPr marL="0" lvl="1" indent="0">
              <a:buNone/>
            </a:pPr>
            <a:endParaRPr lang="da-DK" sz="22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1" indent="0">
              <a:buNone/>
            </a:pPr>
            <a:r>
              <a:rPr lang="da-DK" sz="2200" dirty="0">
                <a:solidFill>
                  <a:schemeClr val="accent1">
                    <a:lumMod val="75000"/>
                  </a:schemeClr>
                </a:solidFill>
              </a:rPr>
              <a:t>Der ikke kan afgræsses</a:t>
            </a:r>
          </a:p>
          <a:p>
            <a:pPr marL="0" lvl="1" indent="0">
              <a:buNone/>
            </a:pPr>
            <a:endParaRPr lang="da-DK" sz="22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1" indent="0">
              <a:buNone/>
            </a:pPr>
            <a:r>
              <a:rPr lang="da-DK" sz="2200" dirty="0">
                <a:solidFill>
                  <a:schemeClr val="accent1">
                    <a:lumMod val="75000"/>
                  </a:schemeClr>
                </a:solidFill>
              </a:rPr>
              <a:t>Der kan afgræsses, men ikke er blevet det.</a:t>
            </a:r>
          </a:p>
          <a:p>
            <a:endParaRPr lang="da-DK" sz="1600" dirty="0"/>
          </a:p>
        </p:txBody>
      </p:sp>
      <p:sp>
        <p:nvSpPr>
          <p:cNvPr id="6" name="Pladsholder til billede 5"/>
          <p:cNvSpPr>
            <a:spLocks noGrp="1"/>
          </p:cNvSpPr>
          <p:nvPr>
            <p:ph type="pic" sz="quarter" idx="14"/>
          </p:nvPr>
        </p:nvSpPr>
        <p:spPr>
          <a:xfrm>
            <a:off x="4897800" y="0"/>
            <a:ext cx="4282712" cy="6858000"/>
          </a:xfrm>
        </p:spPr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>
          <a:xfrm>
            <a:off x="1220068" y="6259624"/>
            <a:ext cx="5080124" cy="337728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>
          <a:xfrm>
            <a:off x="818792" y="6259624"/>
            <a:ext cx="348874" cy="337728"/>
          </a:xfrm>
        </p:spPr>
        <p:txBody>
          <a:bodyPr/>
          <a:lstStyle/>
          <a:p>
            <a:fld id="{667EC89C-17A0-4E64-A6D2-B825673CEEDF}" type="slidenum">
              <a:rPr lang="da-DK" sz="1000" smtClean="0"/>
              <a:pPr/>
              <a:t>7</a:t>
            </a:fld>
            <a:endParaRPr lang="da-DK" sz="1000" dirty="0"/>
          </a:p>
        </p:txBody>
      </p:sp>
      <p:sp>
        <p:nvSpPr>
          <p:cNvPr id="7" name="Rektangel 6"/>
          <p:cNvSpPr/>
          <p:nvPr/>
        </p:nvSpPr>
        <p:spPr>
          <a:xfrm>
            <a:off x="3316555" y="116632"/>
            <a:ext cx="5287893" cy="6702367"/>
          </a:xfrm>
          <a:prstGeom prst="rect">
            <a:avLst/>
          </a:prstGeom>
          <a:pattFill prst="wdDnDiag">
            <a:fgClr>
              <a:srgbClr val="4F81BD"/>
            </a:fgClr>
            <a:bgClr>
              <a:sysClr val="window" lastClr="FFFFFF"/>
            </a:bgClr>
          </a:pattFill>
          <a:ln w="381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Kombinationstegning 7"/>
          <p:cNvSpPr/>
          <p:nvPr/>
        </p:nvSpPr>
        <p:spPr>
          <a:xfrm>
            <a:off x="5522485" y="396041"/>
            <a:ext cx="2419509" cy="2485405"/>
          </a:xfrm>
          <a:custGeom>
            <a:avLst/>
            <a:gdLst>
              <a:gd name="connsiteX0" fmla="*/ 181150 w 828850"/>
              <a:gd name="connsiteY0" fmla="*/ 333375 h 895350"/>
              <a:gd name="connsiteX1" fmla="*/ 181150 w 828850"/>
              <a:gd name="connsiteY1" fmla="*/ 333375 h 895350"/>
              <a:gd name="connsiteX2" fmla="*/ 200200 w 828850"/>
              <a:gd name="connsiteY2" fmla="*/ 476250 h 895350"/>
              <a:gd name="connsiteX3" fmla="*/ 209725 w 828850"/>
              <a:gd name="connsiteY3" fmla="*/ 504825 h 895350"/>
              <a:gd name="connsiteX4" fmla="*/ 238300 w 828850"/>
              <a:gd name="connsiteY4" fmla="*/ 552450 h 895350"/>
              <a:gd name="connsiteX5" fmla="*/ 257350 w 828850"/>
              <a:gd name="connsiteY5" fmla="*/ 609600 h 895350"/>
              <a:gd name="connsiteX6" fmla="*/ 285925 w 828850"/>
              <a:gd name="connsiteY6" fmla="*/ 742950 h 895350"/>
              <a:gd name="connsiteX7" fmla="*/ 314500 w 828850"/>
              <a:gd name="connsiteY7" fmla="*/ 800100 h 895350"/>
              <a:gd name="connsiteX8" fmla="*/ 343075 w 828850"/>
              <a:gd name="connsiteY8" fmla="*/ 819150 h 895350"/>
              <a:gd name="connsiteX9" fmla="*/ 362125 w 828850"/>
              <a:gd name="connsiteY9" fmla="*/ 847725 h 895350"/>
              <a:gd name="connsiteX10" fmla="*/ 400225 w 828850"/>
              <a:gd name="connsiteY10" fmla="*/ 866775 h 895350"/>
              <a:gd name="connsiteX11" fmla="*/ 457375 w 828850"/>
              <a:gd name="connsiteY11" fmla="*/ 895350 h 895350"/>
              <a:gd name="connsiteX12" fmla="*/ 581200 w 828850"/>
              <a:gd name="connsiteY12" fmla="*/ 885825 h 895350"/>
              <a:gd name="connsiteX13" fmla="*/ 647875 w 828850"/>
              <a:gd name="connsiteY13" fmla="*/ 828675 h 895350"/>
              <a:gd name="connsiteX14" fmla="*/ 657400 w 828850"/>
              <a:gd name="connsiteY14" fmla="*/ 800100 h 895350"/>
              <a:gd name="connsiteX15" fmla="*/ 685975 w 828850"/>
              <a:gd name="connsiteY15" fmla="*/ 771525 h 895350"/>
              <a:gd name="connsiteX16" fmla="*/ 705025 w 828850"/>
              <a:gd name="connsiteY16" fmla="*/ 695325 h 895350"/>
              <a:gd name="connsiteX17" fmla="*/ 733600 w 828850"/>
              <a:gd name="connsiteY17" fmla="*/ 666750 h 895350"/>
              <a:gd name="connsiteX18" fmla="*/ 752650 w 828850"/>
              <a:gd name="connsiteY18" fmla="*/ 638175 h 895350"/>
              <a:gd name="connsiteX19" fmla="*/ 771700 w 828850"/>
              <a:gd name="connsiteY19" fmla="*/ 581025 h 895350"/>
              <a:gd name="connsiteX20" fmla="*/ 781225 w 828850"/>
              <a:gd name="connsiteY20" fmla="*/ 409575 h 895350"/>
              <a:gd name="connsiteX21" fmla="*/ 809800 w 828850"/>
              <a:gd name="connsiteY21" fmla="*/ 390525 h 895350"/>
              <a:gd name="connsiteX22" fmla="*/ 828850 w 828850"/>
              <a:gd name="connsiteY22" fmla="*/ 333375 h 895350"/>
              <a:gd name="connsiteX23" fmla="*/ 819325 w 828850"/>
              <a:gd name="connsiteY23" fmla="*/ 247650 h 895350"/>
              <a:gd name="connsiteX24" fmla="*/ 762175 w 828850"/>
              <a:gd name="connsiteY24" fmla="*/ 190500 h 895350"/>
              <a:gd name="connsiteX25" fmla="*/ 705025 w 828850"/>
              <a:gd name="connsiteY25" fmla="*/ 142875 h 895350"/>
              <a:gd name="connsiteX26" fmla="*/ 685975 w 828850"/>
              <a:gd name="connsiteY26" fmla="*/ 114300 h 895350"/>
              <a:gd name="connsiteX27" fmla="*/ 600250 w 828850"/>
              <a:gd name="connsiteY27" fmla="*/ 66675 h 895350"/>
              <a:gd name="connsiteX28" fmla="*/ 476425 w 828850"/>
              <a:gd name="connsiteY28" fmla="*/ 57150 h 895350"/>
              <a:gd name="connsiteX29" fmla="*/ 362125 w 828850"/>
              <a:gd name="connsiteY29" fmla="*/ 19050 h 895350"/>
              <a:gd name="connsiteX30" fmla="*/ 324025 w 828850"/>
              <a:gd name="connsiteY30" fmla="*/ 9525 h 895350"/>
              <a:gd name="connsiteX31" fmla="*/ 295450 w 828850"/>
              <a:gd name="connsiteY31" fmla="*/ 0 h 895350"/>
              <a:gd name="connsiteX32" fmla="*/ 162100 w 828850"/>
              <a:gd name="connsiteY32" fmla="*/ 9525 h 895350"/>
              <a:gd name="connsiteX33" fmla="*/ 104950 w 828850"/>
              <a:gd name="connsiteY33" fmla="*/ 38100 h 895350"/>
              <a:gd name="connsiteX34" fmla="*/ 76375 w 828850"/>
              <a:gd name="connsiteY34" fmla="*/ 66675 h 895350"/>
              <a:gd name="connsiteX35" fmla="*/ 47800 w 828850"/>
              <a:gd name="connsiteY35" fmla="*/ 85725 h 895350"/>
              <a:gd name="connsiteX36" fmla="*/ 28750 w 828850"/>
              <a:gd name="connsiteY36" fmla="*/ 123825 h 895350"/>
              <a:gd name="connsiteX37" fmla="*/ 9700 w 828850"/>
              <a:gd name="connsiteY37" fmla="*/ 190500 h 895350"/>
              <a:gd name="connsiteX38" fmla="*/ 47800 w 828850"/>
              <a:gd name="connsiteY38" fmla="*/ 361950 h 895350"/>
              <a:gd name="connsiteX39" fmla="*/ 114475 w 828850"/>
              <a:gd name="connsiteY39" fmla="*/ 352425 h 895350"/>
              <a:gd name="connsiteX40" fmla="*/ 181150 w 828850"/>
              <a:gd name="connsiteY40" fmla="*/ 333375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28850" h="895350">
                <a:moveTo>
                  <a:pt x="181150" y="333375"/>
                </a:moveTo>
                <a:lnTo>
                  <a:pt x="181150" y="333375"/>
                </a:lnTo>
                <a:cubicBezTo>
                  <a:pt x="187101" y="392889"/>
                  <a:pt x="187048" y="423641"/>
                  <a:pt x="200200" y="476250"/>
                </a:cubicBezTo>
                <a:cubicBezTo>
                  <a:pt x="202635" y="485990"/>
                  <a:pt x="205235" y="495845"/>
                  <a:pt x="209725" y="504825"/>
                </a:cubicBezTo>
                <a:cubicBezTo>
                  <a:pt x="218004" y="521384"/>
                  <a:pt x="230639" y="535596"/>
                  <a:pt x="238300" y="552450"/>
                </a:cubicBezTo>
                <a:cubicBezTo>
                  <a:pt x="246609" y="570731"/>
                  <a:pt x="257350" y="609600"/>
                  <a:pt x="257350" y="609600"/>
                </a:cubicBezTo>
                <a:cubicBezTo>
                  <a:pt x="269031" y="691364"/>
                  <a:pt x="261854" y="662712"/>
                  <a:pt x="285925" y="742950"/>
                </a:cubicBezTo>
                <a:cubicBezTo>
                  <a:pt x="292565" y="765084"/>
                  <a:pt x="297297" y="782897"/>
                  <a:pt x="314500" y="800100"/>
                </a:cubicBezTo>
                <a:cubicBezTo>
                  <a:pt x="322595" y="808195"/>
                  <a:pt x="333550" y="812800"/>
                  <a:pt x="343075" y="819150"/>
                </a:cubicBezTo>
                <a:cubicBezTo>
                  <a:pt x="349425" y="828675"/>
                  <a:pt x="353331" y="840396"/>
                  <a:pt x="362125" y="847725"/>
                </a:cubicBezTo>
                <a:cubicBezTo>
                  <a:pt x="373033" y="856815"/>
                  <a:pt x="387897" y="859730"/>
                  <a:pt x="400225" y="866775"/>
                </a:cubicBezTo>
                <a:cubicBezTo>
                  <a:pt x="451926" y="896318"/>
                  <a:pt x="404984" y="877886"/>
                  <a:pt x="457375" y="895350"/>
                </a:cubicBezTo>
                <a:cubicBezTo>
                  <a:pt x="498650" y="892175"/>
                  <a:pt x="540904" y="895307"/>
                  <a:pt x="581200" y="885825"/>
                </a:cubicBezTo>
                <a:cubicBezTo>
                  <a:pt x="597179" y="882065"/>
                  <a:pt x="635989" y="840561"/>
                  <a:pt x="647875" y="828675"/>
                </a:cubicBezTo>
                <a:cubicBezTo>
                  <a:pt x="651050" y="819150"/>
                  <a:pt x="651831" y="808454"/>
                  <a:pt x="657400" y="800100"/>
                </a:cubicBezTo>
                <a:cubicBezTo>
                  <a:pt x="664872" y="788892"/>
                  <a:pt x="679951" y="783573"/>
                  <a:pt x="685975" y="771525"/>
                </a:cubicBezTo>
                <a:cubicBezTo>
                  <a:pt x="695593" y="752290"/>
                  <a:pt x="691544" y="715546"/>
                  <a:pt x="705025" y="695325"/>
                </a:cubicBezTo>
                <a:cubicBezTo>
                  <a:pt x="712497" y="684117"/>
                  <a:pt x="724976" y="677098"/>
                  <a:pt x="733600" y="666750"/>
                </a:cubicBezTo>
                <a:cubicBezTo>
                  <a:pt x="740929" y="657956"/>
                  <a:pt x="748001" y="648636"/>
                  <a:pt x="752650" y="638175"/>
                </a:cubicBezTo>
                <a:cubicBezTo>
                  <a:pt x="760805" y="619825"/>
                  <a:pt x="771700" y="581025"/>
                  <a:pt x="771700" y="581025"/>
                </a:cubicBezTo>
                <a:cubicBezTo>
                  <a:pt x="774875" y="523875"/>
                  <a:pt x="770000" y="465702"/>
                  <a:pt x="781225" y="409575"/>
                </a:cubicBezTo>
                <a:cubicBezTo>
                  <a:pt x="783470" y="398350"/>
                  <a:pt x="803733" y="400233"/>
                  <a:pt x="809800" y="390525"/>
                </a:cubicBezTo>
                <a:cubicBezTo>
                  <a:pt x="820443" y="373497"/>
                  <a:pt x="828850" y="333375"/>
                  <a:pt x="828850" y="333375"/>
                </a:cubicBezTo>
                <a:cubicBezTo>
                  <a:pt x="825675" y="304800"/>
                  <a:pt x="831483" y="273704"/>
                  <a:pt x="819325" y="247650"/>
                </a:cubicBezTo>
                <a:cubicBezTo>
                  <a:pt x="807932" y="223237"/>
                  <a:pt x="781225" y="209550"/>
                  <a:pt x="762175" y="190500"/>
                </a:cubicBezTo>
                <a:cubicBezTo>
                  <a:pt x="725505" y="153830"/>
                  <a:pt x="744808" y="169397"/>
                  <a:pt x="705025" y="142875"/>
                </a:cubicBezTo>
                <a:cubicBezTo>
                  <a:pt x="698675" y="133350"/>
                  <a:pt x="694590" y="121838"/>
                  <a:pt x="685975" y="114300"/>
                </a:cubicBezTo>
                <a:cubicBezTo>
                  <a:pt x="670525" y="100781"/>
                  <a:pt x="628595" y="70218"/>
                  <a:pt x="600250" y="66675"/>
                </a:cubicBezTo>
                <a:cubicBezTo>
                  <a:pt x="559173" y="61540"/>
                  <a:pt x="517700" y="60325"/>
                  <a:pt x="476425" y="57150"/>
                </a:cubicBezTo>
                <a:cubicBezTo>
                  <a:pt x="390664" y="35710"/>
                  <a:pt x="494811" y="63279"/>
                  <a:pt x="362125" y="19050"/>
                </a:cubicBezTo>
                <a:cubicBezTo>
                  <a:pt x="349706" y="14910"/>
                  <a:pt x="336612" y="13121"/>
                  <a:pt x="324025" y="9525"/>
                </a:cubicBezTo>
                <a:cubicBezTo>
                  <a:pt x="314371" y="6767"/>
                  <a:pt x="304975" y="3175"/>
                  <a:pt x="295450" y="0"/>
                </a:cubicBezTo>
                <a:cubicBezTo>
                  <a:pt x="251000" y="3175"/>
                  <a:pt x="206358" y="4318"/>
                  <a:pt x="162100" y="9525"/>
                </a:cubicBezTo>
                <a:cubicBezTo>
                  <a:pt x="142092" y="11879"/>
                  <a:pt x="119729" y="25785"/>
                  <a:pt x="104950" y="38100"/>
                </a:cubicBezTo>
                <a:cubicBezTo>
                  <a:pt x="94602" y="46724"/>
                  <a:pt x="86723" y="58051"/>
                  <a:pt x="76375" y="66675"/>
                </a:cubicBezTo>
                <a:cubicBezTo>
                  <a:pt x="67581" y="74004"/>
                  <a:pt x="57325" y="79375"/>
                  <a:pt x="47800" y="85725"/>
                </a:cubicBezTo>
                <a:cubicBezTo>
                  <a:pt x="41450" y="98425"/>
                  <a:pt x="34343" y="110774"/>
                  <a:pt x="28750" y="123825"/>
                </a:cubicBezTo>
                <a:cubicBezTo>
                  <a:pt x="20551" y="142956"/>
                  <a:pt x="14533" y="171166"/>
                  <a:pt x="9700" y="190500"/>
                </a:cubicBezTo>
                <a:cubicBezTo>
                  <a:pt x="11381" y="219079"/>
                  <a:pt x="-30503" y="361950"/>
                  <a:pt x="47800" y="361950"/>
                </a:cubicBezTo>
                <a:cubicBezTo>
                  <a:pt x="70251" y="361950"/>
                  <a:pt x="92250" y="355600"/>
                  <a:pt x="114475" y="352425"/>
                </a:cubicBezTo>
                <a:cubicBezTo>
                  <a:pt x="146786" y="330884"/>
                  <a:pt x="170037" y="336550"/>
                  <a:pt x="181150" y="333375"/>
                </a:cubicBezTo>
                <a:close/>
              </a:path>
            </a:pathLst>
          </a:custGeom>
          <a:solidFill>
            <a:schemeClr val="accent2">
              <a:lumMod val="90000"/>
              <a:lumOff val="10000"/>
            </a:schemeClr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Tekstfelt 2"/>
          <p:cNvSpPr txBox="1">
            <a:spLocks noChangeArrowheads="1"/>
          </p:cNvSpPr>
          <p:nvPr/>
        </p:nvSpPr>
        <p:spPr bwMode="auto">
          <a:xfrm>
            <a:off x="6361691" y="1206926"/>
            <a:ext cx="2314765" cy="84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2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&gt;500kvm</a:t>
            </a:r>
            <a:endParaRPr lang="da-DK" altLang="da-DK" sz="2400" b="1" dirty="0">
              <a:latin typeface="Arial" panose="020B0604020202020204" pitchFamily="34" charset="0"/>
            </a:endParaRPr>
          </a:p>
        </p:txBody>
      </p:sp>
      <p:sp>
        <p:nvSpPr>
          <p:cNvPr id="10" name="Kombinationstegning 9"/>
          <p:cNvSpPr/>
          <p:nvPr/>
        </p:nvSpPr>
        <p:spPr>
          <a:xfrm rot="14156700">
            <a:off x="5659301" y="5304181"/>
            <a:ext cx="712513" cy="717907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chemeClr val="accent1">
              <a:alpha val="39000"/>
            </a:schemeClr>
          </a:solidFill>
          <a:ln w="3810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1" name="Kombinationstegning 10"/>
          <p:cNvSpPr/>
          <p:nvPr/>
        </p:nvSpPr>
        <p:spPr>
          <a:xfrm>
            <a:off x="4106803" y="4261036"/>
            <a:ext cx="954957" cy="1095317"/>
          </a:xfrm>
          <a:custGeom>
            <a:avLst/>
            <a:gdLst>
              <a:gd name="connsiteX0" fmla="*/ 257175 w 581025"/>
              <a:gd name="connsiteY0" fmla="*/ 133350 h 590550"/>
              <a:gd name="connsiteX1" fmla="*/ 257175 w 581025"/>
              <a:gd name="connsiteY1" fmla="*/ 133350 h 590550"/>
              <a:gd name="connsiteX2" fmla="*/ 171450 w 581025"/>
              <a:gd name="connsiteY2" fmla="*/ 123825 h 590550"/>
              <a:gd name="connsiteX3" fmla="*/ 142875 w 581025"/>
              <a:gd name="connsiteY3" fmla="*/ 114300 h 590550"/>
              <a:gd name="connsiteX4" fmla="*/ 85725 w 581025"/>
              <a:gd name="connsiteY4" fmla="*/ 142875 h 590550"/>
              <a:gd name="connsiteX5" fmla="*/ 57150 w 581025"/>
              <a:gd name="connsiteY5" fmla="*/ 152400 h 590550"/>
              <a:gd name="connsiteX6" fmla="*/ 38100 w 581025"/>
              <a:gd name="connsiteY6" fmla="*/ 190500 h 590550"/>
              <a:gd name="connsiteX7" fmla="*/ 9525 w 581025"/>
              <a:gd name="connsiteY7" fmla="*/ 219075 h 590550"/>
              <a:gd name="connsiteX8" fmla="*/ 0 w 581025"/>
              <a:gd name="connsiteY8" fmla="*/ 257175 h 590550"/>
              <a:gd name="connsiteX9" fmla="*/ 9525 w 581025"/>
              <a:gd name="connsiteY9" fmla="*/ 295275 h 590550"/>
              <a:gd name="connsiteX10" fmla="*/ 66675 w 581025"/>
              <a:gd name="connsiteY10" fmla="*/ 323850 h 590550"/>
              <a:gd name="connsiteX11" fmla="*/ 123825 w 581025"/>
              <a:gd name="connsiteY11" fmla="*/ 314325 h 590550"/>
              <a:gd name="connsiteX12" fmla="*/ 161925 w 581025"/>
              <a:gd name="connsiteY12" fmla="*/ 266700 h 590550"/>
              <a:gd name="connsiteX13" fmla="*/ 190500 w 581025"/>
              <a:gd name="connsiteY13" fmla="*/ 247650 h 590550"/>
              <a:gd name="connsiteX14" fmla="*/ 219075 w 581025"/>
              <a:gd name="connsiteY14" fmla="*/ 266700 h 590550"/>
              <a:gd name="connsiteX15" fmla="*/ 228600 w 581025"/>
              <a:gd name="connsiteY15" fmla="*/ 295275 h 590550"/>
              <a:gd name="connsiteX16" fmla="*/ 247650 w 581025"/>
              <a:gd name="connsiteY16" fmla="*/ 323850 h 590550"/>
              <a:gd name="connsiteX17" fmla="*/ 276225 w 581025"/>
              <a:gd name="connsiteY17" fmla="*/ 381000 h 590550"/>
              <a:gd name="connsiteX18" fmla="*/ 285750 w 581025"/>
              <a:gd name="connsiteY18" fmla="*/ 514350 h 590550"/>
              <a:gd name="connsiteX19" fmla="*/ 295275 w 581025"/>
              <a:gd name="connsiteY19" fmla="*/ 542925 h 590550"/>
              <a:gd name="connsiteX20" fmla="*/ 342900 w 581025"/>
              <a:gd name="connsiteY20" fmla="*/ 571500 h 590550"/>
              <a:gd name="connsiteX21" fmla="*/ 390525 w 581025"/>
              <a:gd name="connsiteY21" fmla="*/ 581025 h 590550"/>
              <a:gd name="connsiteX22" fmla="*/ 457200 w 581025"/>
              <a:gd name="connsiteY22" fmla="*/ 590550 h 590550"/>
              <a:gd name="connsiteX23" fmla="*/ 514350 w 581025"/>
              <a:gd name="connsiteY23" fmla="*/ 581025 h 590550"/>
              <a:gd name="connsiteX24" fmla="*/ 533400 w 581025"/>
              <a:gd name="connsiteY24" fmla="*/ 552450 h 590550"/>
              <a:gd name="connsiteX25" fmla="*/ 542925 w 581025"/>
              <a:gd name="connsiteY25" fmla="*/ 333375 h 590550"/>
              <a:gd name="connsiteX26" fmla="*/ 581025 w 581025"/>
              <a:gd name="connsiteY26" fmla="*/ 276225 h 590550"/>
              <a:gd name="connsiteX27" fmla="*/ 571500 w 581025"/>
              <a:gd name="connsiteY27" fmla="*/ 95250 h 590550"/>
              <a:gd name="connsiteX28" fmla="*/ 514350 w 581025"/>
              <a:gd name="connsiteY28" fmla="*/ 66675 h 590550"/>
              <a:gd name="connsiteX29" fmla="*/ 476250 w 581025"/>
              <a:gd name="connsiteY29" fmla="*/ 47625 h 590550"/>
              <a:gd name="connsiteX30" fmla="*/ 447675 w 581025"/>
              <a:gd name="connsiteY30" fmla="*/ 38100 h 590550"/>
              <a:gd name="connsiteX31" fmla="*/ 409575 w 581025"/>
              <a:gd name="connsiteY31" fmla="*/ 19050 h 590550"/>
              <a:gd name="connsiteX32" fmla="*/ 323850 w 581025"/>
              <a:gd name="connsiteY32" fmla="*/ 0 h 590550"/>
              <a:gd name="connsiteX33" fmla="*/ 266700 w 581025"/>
              <a:gd name="connsiteY33" fmla="*/ 9525 h 590550"/>
              <a:gd name="connsiteX34" fmla="*/ 238125 w 581025"/>
              <a:gd name="connsiteY34" fmla="*/ 76200 h 590550"/>
              <a:gd name="connsiteX35" fmla="*/ 247650 w 581025"/>
              <a:gd name="connsiteY35" fmla="*/ 114300 h 590550"/>
              <a:gd name="connsiteX36" fmla="*/ 257175 w 581025"/>
              <a:gd name="connsiteY36" fmla="*/ 13335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81025" h="590550">
                <a:moveTo>
                  <a:pt x="257175" y="133350"/>
                </a:moveTo>
                <a:lnTo>
                  <a:pt x="257175" y="133350"/>
                </a:lnTo>
                <a:cubicBezTo>
                  <a:pt x="228600" y="130175"/>
                  <a:pt x="199810" y="128552"/>
                  <a:pt x="171450" y="123825"/>
                </a:cubicBezTo>
                <a:cubicBezTo>
                  <a:pt x="161546" y="122174"/>
                  <a:pt x="152915" y="114300"/>
                  <a:pt x="142875" y="114300"/>
                </a:cubicBezTo>
                <a:cubicBezTo>
                  <a:pt x="118934" y="114300"/>
                  <a:pt x="104988" y="133243"/>
                  <a:pt x="85725" y="142875"/>
                </a:cubicBezTo>
                <a:cubicBezTo>
                  <a:pt x="76745" y="147365"/>
                  <a:pt x="66675" y="149225"/>
                  <a:pt x="57150" y="152400"/>
                </a:cubicBezTo>
                <a:cubicBezTo>
                  <a:pt x="50800" y="165100"/>
                  <a:pt x="46353" y="178946"/>
                  <a:pt x="38100" y="190500"/>
                </a:cubicBezTo>
                <a:cubicBezTo>
                  <a:pt x="30270" y="201461"/>
                  <a:pt x="16208" y="207379"/>
                  <a:pt x="9525" y="219075"/>
                </a:cubicBezTo>
                <a:cubicBezTo>
                  <a:pt x="3030" y="230441"/>
                  <a:pt x="3175" y="244475"/>
                  <a:pt x="0" y="257175"/>
                </a:cubicBezTo>
                <a:cubicBezTo>
                  <a:pt x="3175" y="269875"/>
                  <a:pt x="2263" y="284383"/>
                  <a:pt x="9525" y="295275"/>
                </a:cubicBezTo>
                <a:cubicBezTo>
                  <a:pt x="20076" y="311102"/>
                  <a:pt x="50375" y="318417"/>
                  <a:pt x="66675" y="323850"/>
                </a:cubicBezTo>
                <a:cubicBezTo>
                  <a:pt x="85725" y="320675"/>
                  <a:pt x="105503" y="320432"/>
                  <a:pt x="123825" y="314325"/>
                </a:cubicBezTo>
                <a:cubicBezTo>
                  <a:pt x="175938" y="296954"/>
                  <a:pt x="135463" y="299778"/>
                  <a:pt x="161925" y="266700"/>
                </a:cubicBezTo>
                <a:cubicBezTo>
                  <a:pt x="169076" y="257761"/>
                  <a:pt x="180975" y="254000"/>
                  <a:pt x="190500" y="247650"/>
                </a:cubicBezTo>
                <a:cubicBezTo>
                  <a:pt x="200025" y="254000"/>
                  <a:pt x="211924" y="257761"/>
                  <a:pt x="219075" y="266700"/>
                </a:cubicBezTo>
                <a:cubicBezTo>
                  <a:pt x="225347" y="274540"/>
                  <a:pt x="224110" y="286295"/>
                  <a:pt x="228600" y="295275"/>
                </a:cubicBezTo>
                <a:cubicBezTo>
                  <a:pt x="233720" y="305514"/>
                  <a:pt x="242530" y="313611"/>
                  <a:pt x="247650" y="323850"/>
                </a:cubicBezTo>
                <a:cubicBezTo>
                  <a:pt x="287085" y="402720"/>
                  <a:pt x="221630" y="299108"/>
                  <a:pt x="276225" y="381000"/>
                </a:cubicBezTo>
                <a:cubicBezTo>
                  <a:pt x="279400" y="425450"/>
                  <a:pt x="280543" y="470092"/>
                  <a:pt x="285750" y="514350"/>
                </a:cubicBezTo>
                <a:cubicBezTo>
                  <a:pt x="286923" y="524321"/>
                  <a:pt x="288175" y="535825"/>
                  <a:pt x="295275" y="542925"/>
                </a:cubicBezTo>
                <a:cubicBezTo>
                  <a:pt x="308366" y="556016"/>
                  <a:pt x="325711" y="564624"/>
                  <a:pt x="342900" y="571500"/>
                </a:cubicBezTo>
                <a:cubicBezTo>
                  <a:pt x="357931" y="577513"/>
                  <a:pt x="374556" y="578363"/>
                  <a:pt x="390525" y="581025"/>
                </a:cubicBezTo>
                <a:cubicBezTo>
                  <a:pt x="412670" y="584716"/>
                  <a:pt x="434975" y="587375"/>
                  <a:pt x="457200" y="590550"/>
                </a:cubicBezTo>
                <a:cubicBezTo>
                  <a:pt x="476250" y="587375"/>
                  <a:pt x="497076" y="589662"/>
                  <a:pt x="514350" y="581025"/>
                </a:cubicBezTo>
                <a:cubicBezTo>
                  <a:pt x="524589" y="575905"/>
                  <a:pt x="532088" y="563822"/>
                  <a:pt x="533400" y="552450"/>
                </a:cubicBezTo>
                <a:cubicBezTo>
                  <a:pt x="541778" y="479838"/>
                  <a:pt x="530506" y="405406"/>
                  <a:pt x="542925" y="333375"/>
                </a:cubicBezTo>
                <a:cubicBezTo>
                  <a:pt x="546815" y="310813"/>
                  <a:pt x="581025" y="276225"/>
                  <a:pt x="581025" y="276225"/>
                </a:cubicBezTo>
                <a:cubicBezTo>
                  <a:pt x="577850" y="215900"/>
                  <a:pt x="582803" y="154592"/>
                  <a:pt x="571500" y="95250"/>
                </a:cubicBezTo>
                <a:cubicBezTo>
                  <a:pt x="568788" y="81013"/>
                  <a:pt x="523775" y="70714"/>
                  <a:pt x="514350" y="66675"/>
                </a:cubicBezTo>
                <a:cubicBezTo>
                  <a:pt x="501299" y="61082"/>
                  <a:pt x="489301" y="53218"/>
                  <a:pt x="476250" y="47625"/>
                </a:cubicBezTo>
                <a:cubicBezTo>
                  <a:pt x="467022" y="43670"/>
                  <a:pt x="456903" y="42055"/>
                  <a:pt x="447675" y="38100"/>
                </a:cubicBezTo>
                <a:cubicBezTo>
                  <a:pt x="434624" y="32507"/>
                  <a:pt x="422870" y="24036"/>
                  <a:pt x="409575" y="19050"/>
                </a:cubicBezTo>
                <a:cubicBezTo>
                  <a:pt x="394202" y="13285"/>
                  <a:pt x="336782" y="2586"/>
                  <a:pt x="323850" y="0"/>
                </a:cubicBezTo>
                <a:cubicBezTo>
                  <a:pt x="304800" y="3175"/>
                  <a:pt x="283974" y="888"/>
                  <a:pt x="266700" y="9525"/>
                </a:cubicBezTo>
                <a:cubicBezTo>
                  <a:pt x="247906" y="18922"/>
                  <a:pt x="241830" y="61381"/>
                  <a:pt x="238125" y="76200"/>
                </a:cubicBezTo>
                <a:cubicBezTo>
                  <a:pt x="241300" y="88900"/>
                  <a:pt x="244054" y="101713"/>
                  <a:pt x="247650" y="114300"/>
                </a:cubicBezTo>
                <a:cubicBezTo>
                  <a:pt x="258179" y="151152"/>
                  <a:pt x="255588" y="130175"/>
                  <a:pt x="257175" y="133350"/>
                </a:cubicBezTo>
                <a:close/>
              </a:path>
            </a:pathLst>
          </a:custGeom>
          <a:solidFill>
            <a:srgbClr val="9BBB59">
              <a:alpha val="40000"/>
            </a:srgbClr>
          </a:solidFill>
          <a:ln w="38100" cap="flat" cmpd="sng" algn="ctr">
            <a:solidFill>
              <a:srgbClr val="9BBB59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5" name="Kombinationstegning 14"/>
          <p:cNvSpPr/>
          <p:nvPr/>
        </p:nvSpPr>
        <p:spPr>
          <a:xfrm rot="14156700">
            <a:off x="3865070" y="1875142"/>
            <a:ext cx="648116" cy="627382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82000"/>
            </a:schemeClr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Kombinationstegning 15"/>
          <p:cNvSpPr/>
          <p:nvPr/>
        </p:nvSpPr>
        <p:spPr>
          <a:xfrm>
            <a:off x="6732240" y="3874790"/>
            <a:ext cx="693337" cy="772492"/>
          </a:xfrm>
          <a:custGeom>
            <a:avLst/>
            <a:gdLst>
              <a:gd name="connsiteX0" fmla="*/ 192812 w 430937"/>
              <a:gd name="connsiteY0" fmla="*/ 38100 h 533400"/>
              <a:gd name="connsiteX1" fmla="*/ 192812 w 430937"/>
              <a:gd name="connsiteY1" fmla="*/ 38100 h 533400"/>
              <a:gd name="connsiteX2" fmla="*/ 116612 w 430937"/>
              <a:gd name="connsiteY2" fmla="*/ 66675 h 533400"/>
              <a:gd name="connsiteX3" fmla="*/ 30887 w 430937"/>
              <a:gd name="connsiteY3" fmla="*/ 95250 h 533400"/>
              <a:gd name="connsiteX4" fmla="*/ 11837 w 430937"/>
              <a:gd name="connsiteY4" fmla="*/ 123825 h 533400"/>
              <a:gd name="connsiteX5" fmla="*/ 11837 w 430937"/>
              <a:gd name="connsiteY5" fmla="*/ 276225 h 533400"/>
              <a:gd name="connsiteX6" fmla="*/ 30887 w 430937"/>
              <a:gd name="connsiteY6" fmla="*/ 371475 h 533400"/>
              <a:gd name="connsiteX7" fmla="*/ 49937 w 430937"/>
              <a:gd name="connsiteY7" fmla="*/ 409575 h 533400"/>
              <a:gd name="connsiteX8" fmla="*/ 107087 w 430937"/>
              <a:gd name="connsiteY8" fmla="*/ 466725 h 533400"/>
              <a:gd name="connsiteX9" fmla="*/ 126137 w 430937"/>
              <a:gd name="connsiteY9" fmla="*/ 504825 h 533400"/>
              <a:gd name="connsiteX10" fmla="*/ 183287 w 430937"/>
              <a:gd name="connsiteY10" fmla="*/ 533400 h 533400"/>
              <a:gd name="connsiteX11" fmla="*/ 211862 w 430937"/>
              <a:gd name="connsiteY11" fmla="*/ 523875 h 533400"/>
              <a:gd name="connsiteX12" fmla="*/ 230912 w 430937"/>
              <a:gd name="connsiteY12" fmla="*/ 495300 h 533400"/>
              <a:gd name="connsiteX13" fmla="*/ 259487 w 430937"/>
              <a:gd name="connsiteY13" fmla="*/ 466725 h 533400"/>
              <a:gd name="connsiteX14" fmla="*/ 278537 w 430937"/>
              <a:gd name="connsiteY14" fmla="*/ 409575 h 533400"/>
              <a:gd name="connsiteX15" fmla="*/ 335687 w 430937"/>
              <a:gd name="connsiteY15" fmla="*/ 352425 h 533400"/>
              <a:gd name="connsiteX16" fmla="*/ 364262 w 430937"/>
              <a:gd name="connsiteY16" fmla="*/ 333375 h 533400"/>
              <a:gd name="connsiteX17" fmla="*/ 421412 w 430937"/>
              <a:gd name="connsiteY17" fmla="*/ 285750 h 533400"/>
              <a:gd name="connsiteX18" fmla="*/ 430937 w 430937"/>
              <a:gd name="connsiteY18" fmla="*/ 257175 h 533400"/>
              <a:gd name="connsiteX19" fmla="*/ 421412 w 430937"/>
              <a:gd name="connsiteY19" fmla="*/ 142875 h 533400"/>
              <a:gd name="connsiteX20" fmla="*/ 411887 w 430937"/>
              <a:gd name="connsiteY20" fmla="*/ 114300 h 533400"/>
              <a:gd name="connsiteX21" fmla="*/ 354737 w 430937"/>
              <a:gd name="connsiteY21" fmla="*/ 66675 h 533400"/>
              <a:gd name="connsiteX22" fmla="*/ 316637 w 430937"/>
              <a:gd name="connsiteY22" fmla="*/ 47625 h 533400"/>
              <a:gd name="connsiteX23" fmla="*/ 230912 w 430937"/>
              <a:gd name="connsiteY23" fmla="*/ 0 h 533400"/>
              <a:gd name="connsiteX24" fmla="*/ 183287 w 430937"/>
              <a:gd name="connsiteY24" fmla="*/ 9525 h 533400"/>
              <a:gd name="connsiteX25" fmla="*/ 192812 w 430937"/>
              <a:gd name="connsiteY25" fmla="*/ 381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0937" h="533400">
                <a:moveTo>
                  <a:pt x="192812" y="38100"/>
                </a:moveTo>
                <a:lnTo>
                  <a:pt x="192812" y="38100"/>
                </a:lnTo>
                <a:cubicBezTo>
                  <a:pt x="167412" y="47625"/>
                  <a:pt x="142540" y="58697"/>
                  <a:pt x="116612" y="66675"/>
                </a:cubicBezTo>
                <a:cubicBezTo>
                  <a:pt x="20597" y="96218"/>
                  <a:pt x="113697" y="53845"/>
                  <a:pt x="30887" y="95250"/>
                </a:cubicBezTo>
                <a:cubicBezTo>
                  <a:pt x="24537" y="104775"/>
                  <a:pt x="16957" y="113586"/>
                  <a:pt x="11837" y="123825"/>
                </a:cubicBezTo>
                <a:cubicBezTo>
                  <a:pt x="-12039" y="171578"/>
                  <a:pt x="6739" y="225243"/>
                  <a:pt x="11837" y="276225"/>
                </a:cubicBezTo>
                <a:cubicBezTo>
                  <a:pt x="15267" y="310521"/>
                  <a:pt x="17623" y="340527"/>
                  <a:pt x="30887" y="371475"/>
                </a:cubicBezTo>
                <a:cubicBezTo>
                  <a:pt x="36480" y="384526"/>
                  <a:pt x="41067" y="398487"/>
                  <a:pt x="49937" y="409575"/>
                </a:cubicBezTo>
                <a:cubicBezTo>
                  <a:pt x="66767" y="430612"/>
                  <a:pt x="95039" y="442628"/>
                  <a:pt x="107087" y="466725"/>
                </a:cubicBezTo>
                <a:cubicBezTo>
                  <a:pt x="113437" y="479425"/>
                  <a:pt x="117047" y="493917"/>
                  <a:pt x="126137" y="504825"/>
                </a:cubicBezTo>
                <a:cubicBezTo>
                  <a:pt x="140340" y="521869"/>
                  <a:pt x="163783" y="526899"/>
                  <a:pt x="183287" y="533400"/>
                </a:cubicBezTo>
                <a:cubicBezTo>
                  <a:pt x="192812" y="530225"/>
                  <a:pt x="204022" y="530147"/>
                  <a:pt x="211862" y="523875"/>
                </a:cubicBezTo>
                <a:cubicBezTo>
                  <a:pt x="220801" y="516724"/>
                  <a:pt x="223583" y="504094"/>
                  <a:pt x="230912" y="495300"/>
                </a:cubicBezTo>
                <a:cubicBezTo>
                  <a:pt x="239536" y="484952"/>
                  <a:pt x="249962" y="476250"/>
                  <a:pt x="259487" y="466725"/>
                </a:cubicBezTo>
                <a:cubicBezTo>
                  <a:pt x="265837" y="447675"/>
                  <a:pt x="264338" y="423774"/>
                  <a:pt x="278537" y="409575"/>
                </a:cubicBezTo>
                <a:lnTo>
                  <a:pt x="335687" y="352425"/>
                </a:lnTo>
                <a:cubicBezTo>
                  <a:pt x="343782" y="344330"/>
                  <a:pt x="355468" y="340704"/>
                  <a:pt x="364262" y="333375"/>
                </a:cubicBezTo>
                <a:cubicBezTo>
                  <a:pt x="437601" y="272259"/>
                  <a:pt x="350466" y="333048"/>
                  <a:pt x="421412" y="285750"/>
                </a:cubicBezTo>
                <a:cubicBezTo>
                  <a:pt x="424587" y="276225"/>
                  <a:pt x="430937" y="267215"/>
                  <a:pt x="430937" y="257175"/>
                </a:cubicBezTo>
                <a:cubicBezTo>
                  <a:pt x="430937" y="218943"/>
                  <a:pt x="426465" y="180772"/>
                  <a:pt x="421412" y="142875"/>
                </a:cubicBezTo>
                <a:cubicBezTo>
                  <a:pt x="420085" y="132923"/>
                  <a:pt x="417456" y="122654"/>
                  <a:pt x="411887" y="114300"/>
                </a:cubicBezTo>
                <a:cubicBezTo>
                  <a:pt x="399764" y="96115"/>
                  <a:pt x="373660" y="77488"/>
                  <a:pt x="354737" y="66675"/>
                </a:cubicBezTo>
                <a:cubicBezTo>
                  <a:pt x="342409" y="59630"/>
                  <a:pt x="328813" y="54930"/>
                  <a:pt x="316637" y="47625"/>
                </a:cubicBezTo>
                <a:cubicBezTo>
                  <a:pt x="234757" y="-1503"/>
                  <a:pt x="288389" y="19159"/>
                  <a:pt x="230912" y="0"/>
                </a:cubicBezTo>
                <a:cubicBezTo>
                  <a:pt x="215037" y="3175"/>
                  <a:pt x="196757" y="545"/>
                  <a:pt x="183287" y="9525"/>
                </a:cubicBezTo>
                <a:cubicBezTo>
                  <a:pt x="174933" y="15094"/>
                  <a:pt x="191225" y="33338"/>
                  <a:pt x="192812" y="38100"/>
                </a:cubicBezTo>
                <a:close/>
              </a:path>
            </a:pathLst>
          </a:custGeom>
          <a:solidFill>
            <a:srgbClr val="9BBB59">
              <a:alpha val="40000"/>
            </a:srgbClr>
          </a:solidFill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0" name="Ellipse 19"/>
          <p:cNvSpPr/>
          <p:nvPr/>
        </p:nvSpPr>
        <p:spPr>
          <a:xfrm>
            <a:off x="3747766" y="1744687"/>
            <a:ext cx="882724" cy="10362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21" name="Ellipse 20"/>
          <p:cNvSpPr/>
          <p:nvPr/>
        </p:nvSpPr>
        <p:spPr>
          <a:xfrm>
            <a:off x="5492890" y="5114644"/>
            <a:ext cx="1028968" cy="10969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22" name="Ellipse 21"/>
          <p:cNvSpPr/>
          <p:nvPr/>
        </p:nvSpPr>
        <p:spPr>
          <a:xfrm>
            <a:off x="6551181" y="3700322"/>
            <a:ext cx="1045155" cy="10968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23" name="Ellipse 22"/>
          <p:cNvSpPr/>
          <p:nvPr/>
        </p:nvSpPr>
        <p:spPr>
          <a:xfrm>
            <a:off x="3931226" y="4072231"/>
            <a:ext cx="1434391" cy="15121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</p:spTree>
    <p:extLst>
      <p:ext uri="{BB962C8B-B14F-4D97-AF65-F5344CB8AC3E}">
        <p14:creationId xmlns:p14="http://schemas.microsoft.com/office/powerpoint/2010/main" val="216295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led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652" y="0"/>
            <a:ext cx="835348" cy="792083"/>
          </a:xfrm>
          <a:prstGeom prst="rect">
            <a:avLst/>
          </a:prstGeom>
        </p:spPr>
      </p:pic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107504" y="178718"/>
            <a:ext cx="3060204" cy="5770562"/>
          </a:xfrm>
        </p:spPr>
        <p:txBody>
          <a:bodyPr/>
          <a:lstStyle/>
          <a:p>
            <a:r>
              <a:rPr lang="da-DK" sz="2800" dirty="0" smtClean="0">
                <a:solidFill>
                  <a:schemeClr val="tx1"/>
                </a:solidFill>
              </a:rPr>
              <a:t>Områder der ikke kan indgå i fleksibiliteten</a:t>
            </a:r>
          </a:p>
          <a:p>
            <a:endParaRPr lang="da-DK" sz="2400" dirty="0" smtClean="0"/>
          </a:p>
          <a:p>
            <a:endParaRPr lang="da-DK" sz="2400" dirty="0"/>
          </a:p>
          <a:p>
            <a:pPr lvl="1"/>
            <a:r>
              <a:rPr lang="da-DK" sz="2400" dirty="0" smtClean="0">
                <a:solidFill>
                  <a:schemeClr val="accent1">
                    <a:lumMod val="75000"/>
                  </a:schemeClr>
                </a:solidFill>
              </a:rPr>
              <a:t>Følger reglerne for markblokke </a:t>
            </a:r>
          </a:p>
          <a:p>
            <a:endParaRPr lang="da-DK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Pladsholder til indhold 2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>
          <a:xfrm>
            <a:off x="1261773" y="6343591"/>
            <a:ext cx="5038419" cy="2537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1"/>
          </p:nvPr>
        </p:nvSpPr>
        <p:spPr>
          <a:xfrm>
            <a:off x="818791" y="6343591"/>
            <a:ext cx="375835" cy="253761"/>
          </a:xfrm>
        </p:spPr>
        <p:txBody>
          <a:bodyPr/>
          <a:lstStyle/>
          <a:p>
            <a:fld id="{667EC89C-17A0-4E64-A6D2-B825673CEEDF}" type="slidenum">
              <a:rPr lang="da-DK" sz="1000" smtClean="0"/>
              <a:pPr/>
              <a:t>8</a:t>
            </a:fld>
            <a:endParaRPr lang="da-DK" sz="1000" dirty="0"/>
          </a:p>
        </p:txBody>
      </p:sp>
      <p:grpSp>
        <p:nvGrpSpPr>
          <p:cNvPr id="6" name="Gruppe 5"/>
          <p:cNvGrpSpPr/>
          <p:nvPr/>
        </p:nvGrpSpPr>
        <p:grpSpPr>
          <a:xfrm>
            <a:off x="3149574" y="311150"/>
            <a:ext cx="5345138" cy="6600260"/>
            <a:chOff x="2205575" y="779972"/>
            <a:chExt cx="4337026" cy="5510993"/>
          </a:xfrm>
        </p:grpSpPr>
        <p:sp>
          <p:nvSpPr>
            <p:cNvPr id="7" name="Rektangel 6"/>
            <p:cNvSpPr/>
            <p:nvPr/>
          </p:nvSpPr>
          <p:spPr>
            <a:xfrm>
              <a:off x="2251356" y="779972"/>
              <a:ext cx="4284221" cy="5307404"/>
            </a:xfrm>
            <a:prstGeom prst="rect">
              <a:avLst/>
            </a:prstGeom>
            <a:pattFill prst="wdDnDiag">
              <a:fgClr>
                <a:srgbClr val="4F81BD"/>
              </a:fgClr>
              <a:bgClr>
                <a:sysClr val="window" lastClr="FFFFFF"/>
              </a:bgClr>
            </a:patt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a-DK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8" name="Kombinationstegning 7"/>
            <p:cNvSpPr/>
            <p:nvPr/>
          </p:nvSpPr>
          <p:spPr>
            <a:xfrm>
              <a:off x="4267706" y="832012"/>
              <a:ext cx="2126710" cy="2288773"/>
            </a:xfrm>
            <a:custGeom>
              <a:avLst/>
              <a:gdLst>
                <a:gd name="connsiteX0" fmla="*/ 181150 w 828850"/>
                <a:gd name="connsiteY0" fmla="*/ 333375 h 895350"/>
                <a:gd name="connsiteX1" fmla="*/ 181150 w 828850"/>
                <a:gd name="connsiteY1" fmla="*/ 333375 h 895350"/>
                <a:gd name="connsiteX2" fmla="*/ 200200 w 828850"/>
                <a:gd name="connsiteY2" fmla="*/ 476250 h 895350"/>
                <a:gd name="connsiteX3" fmla="*/ 209725 w 828850"/>
                <a:gd name="connsiteY3" fmla="*/ 504825 h 895350"/>
                <a:gd name="connsiteX4" fmla="*/ 238300 w 828850"/>
                <a:gd name="connsiteY4" fmla="*/ 552450 h 895350"/>
                <a:gd name="connsiteX5" fmla="*/ 257350 w 828850"/>
                <a:gd name="connsiteY5" fmla="*/ 609600 h 895350"/>
                <a:gd name="connsiteX6" fmla="*/ 285925 w 828850"/>
                <a:gd name="connsiteY6" fmla="*/ 742950 h 895350"/>
                <a:gd name="connsiteX7" fmla="*/ 314500 w 828850"/>
                <a:gd name="connsiteY7" fmla="*/ 800100 h 895350"/>
                <a:gd name="connsiteX8" fmla="*/ 343075 w 828850"/>
                <a:gd name="connsiteY8" fmla="*/ 819150 h 895350"/>
                <a:gd name="connsiteX9" fmla="*/ 362125 w 828850"/>
                <a:gd name="connsiteY9" fmla="*/ 847725 h 895350"/>
                <a:gd name="connsiteX10" fmla="*/ 400225 w 828850"/>
                <a:gd name="connsiteY10" fmla="*/ 866775 h 895350"/>
                <a:gd name="connsiteX11" fmla="*/ 457375 w 828850"/>
                <a:gd name="connsiteY11" fmla="*/ 895350 h 895350"/>
                <a:gd name="connsiteX12" fmla="*/ 581200 w 828850"/>
                <a:gd name="connsiteY12" fmla="*/ 885825 h 895350"/>
                <a:gd name="connsiteX13" fmla="*/ 647875 w 828850"/>
                <a:gd name="connsiteY13" fmla="*/ 828675 h 895350"/>
                <a:gd name="connsiteX14" fmla="*/ 657400 w 828850"/>
                <a:gd name="connsiteY14" fmla="*/ 800100 h 895350"/>
                <a:gd name="connsiteX15" fmla="*/ 685975 w 828850"/>
                <a:gd name="connsiteY15" fmla="*/ 771525 h 895350"/>
                <a:gd name="connsiteX16" fmla="*/ 705025 w 828850"/>
                <a:gd name="connsiteY16" fmla="*/ 695325 h 895350"/>
                <a:gd name="connsiteX17" fmla="*/ 733600 w 828850"/>
                <a:gd name="connsiteY17" fmla="*/ 666750 h 895350"/>
                <a:gd name="connsiteX18" fmla="*/ 752650 w 828850"/>
                <a:gd name="connsiteY18" fmla="*/ 638175 h 895350"/>
                <a:gd name="connsiteX19" fmla="*/ 771700 w 828850"/>
                <a:gd name="connsiteY19" fmla="*/ 581025 h 895350"/>
                <a:gd name="connsiteX20" fmla="*/ 781225 w 828850"/>
                <a:gd name="connsiteY20" fmla="*/ 409575 h 895350"/>
                <a:gd name="connsiteX21" fmla="*/ 809800 w 828850"/>
                <a:gd name="connsiteY21" fmla="*/ 390525 h 895350"/>
                <a:gd name="connsiteX22" fmla="*/ 828850 w 828850"/>
                <a:gd name="connsiteY22" fmla="*/ 333375 h 895350"/>
                <a:gd name="connsiteX23" fmla="*/ 819325 w 828850"/>
                <a:gd name="connsiteY23" fmla="*/ 247650 h 895350"/>
                <a:gd name="connsiteX24" fmla="*/ 762175 w 828850"/>
                <a:gd name="connsiteY24" fmla="*/ 190500 h 895350"/>
                <a:gd name="connsiteX25" fmla="*/ 705025 w 828850"/>
                <a:gd name="connsiteY25" fmla="*/ 142875 h 895350"/>
                <a:gd name="connsiteX26" fmla="*/ 685975 w 828850"/>
                <a:gd name="connsiteY26" fmla="*/ 114300 h 895350"/>
                <a:gd name="connsiteX27" fmla="*/ 600250 w 828850"/>
                <a:gd name="connsiteY27" fmla="*/ 66675 h 895350"/>
                <a:gd name="connsiteX28" fmla="*/ 476425 w 828850"/>
                <a:gd name="connsiteY28" fmla="*/ 57150 h 895350"/>
                <a:gd name="connsiteX29" fmla="*/ 362125 w 828850"/>
                <a:gd name="connsiteY29" fmla="*/ 19050 h 895350"/>
                <a:gd name="connsiteX30" fmla="*/ 324025 w 828850"/>
                <a:gd name="connsiteY30" fmla="*/ 9525 h 895350"/>
                <a:gd name="connsiteX31" fmla="*/ 295450 w 828850"/>
                <a:gd name="connsiteY31" fmla="*/ 0 h 895350"/>
                <a:gd name="connsiteX32" fmla="*/ 162100 w 828850"/>
                <a:gd name="connsiteY32" fmla="*/ 9525 h 895350"/>
                <a:gd name="connsiteX33" fmla="*/ 104950 w 828850"/>
                <a:gd name="connsiteY33" fmla="*/ 38100 h 895350"/>
                <a:gd name="connsiteX34" fmla="*/ 76375 w 828850"/>
                <a:gd name="connsiteY34" fmla="*/ 66675 h 895350"/>
                <a:gd name="connsiteX35" fmla="*/ 47800 w 828850"/>
                <a:gd name="connsiteY35" fmla="*/ 85725 h 895350"/>
                <a:gd name="connsiteX36" fmla="*/ 28750 w 828850"/>
                <a:gd name="connsiteY36" fmla="*/ 123825 h 895350"/>
                <a:gd name="connsiteX37" fmla="*/ 9700 w 828850"/>
                <a:gd name="connsiteY37" fmla="*/ 190500 h 895350"/>
                <a:gd name="connsiteX38" fmla="*/ 47800 w 828850"/>
                <a:gd name="connsiteY38" fmla="*/ 361950 h 895350"/>
                <a:gd name="connsiteX39" fmla="*/ 114475 w 828850"/>
                <a:gd name="connsiteY39" fmla="*/ 352425 h 895350"/>
                <a:gd name="connsiteX40" fmla="*/ 181150 w 828850"/>
                <a:gd name="connsiteY40" fmla="*/ 333375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28850" h="895350">
                  <a:moveTo>
                    <a:pt x="181150" y="333375"/>
                  </a:moveTo>
                  <a:lnTo>
                    <a:pt x="181150" y="333375"/>
                  </a:lnTo>
                  <a:cubicBezTo>
                    <a:pt x="187101" y="392889"/>
                    <a:pt x="187048" y="423641"/>
                    <a:pt x="200200" y="476250"/>
                  </a:cubicBezTo>
                  <a:cubicBezTo>
                    <a:pt x="202635" y="485990"/>
                    <a:pt x="205235" y="495845"/>
                    <a:pt x="209725" y="504825"/>
                  </a:cubicBezTo>
                  <a:cubicBezTo>
                    <a:pt x="218004" y="521384"/>
                    <a:pt x="230639" y="535596"/>
                    <a:pt x="238300" y="552450"/>
                  </a:cubicBezTo>
                  <a:cubicBezTo>
                    <a:pt x="246609" y="570731"/>
                    <a:pt x="257350" y="609600"/>
                    <a:pt x="257350" y="609600"/>
                  </a:cubicBezTo>
                  <a:cubicBezTo>
                    <a:pt x="269031" y="691364"/>
                    <a:pt x="261854" y="662712"/>
                    <a:pt x="285925" y="742950"/>
                  </a:cubicBezTo>
                  <a:cubicBezTo>
                    <a:pt x="292565" y="765084"/>
                    <a:pt x="297297" y="782897"/>
                    <a:pt x="314500" y="800100"/>
                  </a:cubicBezTo>
                  <a:cubicBezTo>
                    <a:pt x="322595" y="808195"/>
                    <a:pt x="333550" y="812800"/>
                    <a:pt x="343075" y="819150"/>
                  </a:cubicBezTo>
                  <a:cubicBezTo>
                    <a:pt x="349425" y="828675"/>
                    <a:pt x="353331" y="840396"/>
                    <a:pt x="362125" y="847725"/>
                  </a:cubicBezTo>
                  <a:cubicBezTo>
                    <a:pt x="373033" y="856815"/>
                    <a:pt x="387897" y="859730"/>
                    <a:pt x="400225" y="866775"/>
                  </a:cubicBezTo>
                  <a:cubicBezTo>
                    <a:pt x="451926" y="896318"/>
                    <a:pt x="404984" y="877886"/>
                    <a:pt x="457375" y="895350"/>
                  </a:cubicBezTo>
                  <a:cubicBezTo>
                    <a:pt x="498650" y="892175"/>
                    <a:pt x="540904" y="895307"/>
                    <a:pt x="581200" y="885825"/>
                  </a:cubicBezTo>
                  <a:cubicBezTo>
                    <a:pt x="597179" y="882065"/>
                    <a:pt x="635989" y="840561"/>
                    <a:pt x="647875" y="828675"/>
                  </a:cubicBezTo>
                  <a:cubicBezTo>
                    <a:pt x="651050" y="819150"/>
                    <a:pt x="651831" y="808454"/>
                    <a:pt x="657400" y="800100"/>
                  </a:cubicBezTo>
                  <a:cubicBezTo>
                    <a:pt x="664872" y="788892"/>
                    <a:pt x="679951" y="783573"/>
                    <a:pt x="685975" y="771525"/>
                  </a:cubicBezTo>
                  <a:cubicBezTo>
                    <a:pt x="695593" y="752290"/>
                    <a:pt x="691544" y="715546"/>
                    <a:pt x="705025" y="695325"/>
                  </a:cubicBezTo>
                  <a:cubicBezTo>
                    <a:pt x="712497" y="684117"/>
                    <a:pt x="724976" y="677098"/>
                    <a:pt x="733600" y="666750"/>
                  </a:cubicBezTo>
                  <a:cubicBezTo>
                    <a:pt x="740929" y="657956"/>
                    <a:pt x="748001" y="648636"/>
                    <a:pt x="752650" y="638175"/>
                  </a:cubicBezTo>
                  <a:cubicBezTo>
                    <a:pt x="760805" y="619825"/>
                    <a:pt x="771700" y="581025"/>
                    <a:pt x="771700" y="581025"/>
                  </a:cubicBezTo>
                  <a:cubicBezTo>
                    <a:pt x="774875" y="523875"/>
                    <a:pt x="770000" y="465702"/>
                    <a:pt x="781225" y="409575"/>
                  </a:cubicBezTo>
                  <a:cubicBezTo>
                    <a:pt x="783470" y="398350"/>
                    <a:pt x="803733" y="400233"/>
                    <a:pt x="809800" y="390525"/>
                  </a:cubicBezTo>
                  <a:cubicBezTo>
                    <a:pt x="820443" y="373497"/>
                    <a:pt x="828850" y="333375"/>
                    <a:pt x="828850" y="333375"/>
                  </a:cubicBezTo>
                  <a:cubicBezTo>
                    <a:pt x="825675" y="304800"/>
                    <a:pt x="831483" y="273704"/>
                    <a:pt x="819325" y="247650"/>
                  </a:cubicBezTo>
                  <a:cubicBezTo>
                    <a:pt x="807932" y="223237"/>
                    <a:pt x="781225" y="209550"/>
                    <a:pt x="762175" y="190500"/>
                  </a:cubicBezTo>
                  <a:cubicBezTo>
                    <a:pt x="725505" y="153830"/>
                    <a:pt x="744808" y="169397"/>
                    <a:pt x="705025" y="142875"/>
                  </a:cubicBezTo>
                  <a:cubicBezTo>
                    <a:pt x="698675" y="133350"/>
                    <a:pt x="694590" y="121838"/>
                    <a:pt x="685975" y="114300"/>
                  </a:cubicBezTo>
                  <a:cubicBezTo>
                    <a:pt x="670525" y="100781"/>
                    <a:pt x="628595" y="70218"/>
                    <a:pt x="600250" y="66675"/>
                  </a:cubicBezTo>
                  <a:cubicBezTo>
                    <a:pt x="559173" y="61540"/>
                    <a:pt x="517700" y="60325"/>
                    <a:pt x="476425" y="57150"/>
                  </a:cubicBezTo>
                  <a:cubicBezTo>
                    <a:pt x="390664" y="35710"/>
                    <a:pt x="494811" y="63279"/>
                    <a:pt x="362125" y="19050"/>
                  </a:cubicBezTo>
                  <a:cubicBezTo>
                    <a:pt x="349706" y="14910"/>
                    <a:pt x="336612" y="13121"/>
                    <a:pt x="324025" y="9525"/>
                  </a:cubicBezTo>
                  <a:cubicBezTo>
                    <a:pt x="314371" y="6767"/>
                    <a:pt x="304975" y="3175"/>
                    <a:pt x="295450" y="0"/>
                  </a:cubicBezTo>
                  <a:cubicBezTo>
                    <a:pt x="251000" y="3175"/>
                    <a:pt x="206358" y="4318"/>
                    <a:pt x="162100" y="9525"/>
                  </a:cubicBezTo>
                  <a:cubicBezTo>
                    <a:pt x="142092" y="11879"/>
                    <a:pt x="119729" y="25785"/>
                    <a:pt x="104950" y="38100"/>
                  </a:cubicBezTo>
                  <a:cubicBezTo>
                    <a:pt x="94602" y="46724"/>
                    <a:pt x="86723" y="58051"/>
                    <a:pt x="76375" y="66675"/>
                  </a:cubicBezTo>
                  <a:cubicBezTo>
                    <a:pt x="67581" y="74004"/>
                    <a:pt x="57325" y="79375"/>
                    <a:pt x="47800" y="85725"/>
                  </a:cubicBezTo>
                  <a:cubicBezTo>
                    <a:pt x="41450" y="98425"/>
                    <a:pt x="34343" y="110774"/>
                    <a:pt x="28750" y="123825"/>
                  </a:cubicBezTo>
                  <a:cubicBezTo>
                    <a:pt x="20551" y="142956"/>
                    <a:pt x="14533" y="171166"/>
                    <a:pt x="9700" y="190500"/>
                  </a:cubicBezTo>
                  <a:cubicBezTo>
                    <a:pt x="11381" y="219079"/>
                    <a:pt x="-30503" y="361950"/>
                    <a:pt x="47800" y="361950"/>
                  </a:cubicBezTo>
                  <a:cubicBezTo>
                    <a:pt x="70251" y="361950"/>
                    <a:pt x="92250" y="355600"/>
                    <a:pt x="114475" y="352425"/>
                  </a:cubicBezTo>
                  <a:cubicBezTo>
                    <a:pt x="146786" y="330884"/>
                    <a:pt x="170037" y="336550"/>
                    <a:pt x="181150" y="333375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solidFill>
                <a:schemeClr val="accent1">
                  <a:lumMod val="50000"/>
                </a:scheme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a-DK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9" name="Kombinationstegning 8"/>
            <p:cNvSpPr/>
            <p:nvPr/>
          </p:nvSpPr>
          <p:spPr>
            <a:xfrm rot="21356603">
              <a:off x="2205575" y="3470477"/>
              <a:ext cx="401375" cy="1155155"/>
            </a:xfrm>
            <a:custGeom>
              <a:avLst/>
              <a:gdLst>
                <a:gd name="connsiteX0" fmla="*/ 28575 w 142875"/>
                <a:gd name="connsiteY0" fmla="*/ 0 h 495300"/>
                <a:gd name="connsiteX1" fmla="*/ 28575 w 142875"/>
                <a:gd name="connsiteY1" fmla="*/ 0 h 495300"/>
                <a:gd name="connsiteX2" fmla="*/ 95250 w 142875"/>
                <a:gd name="connsiteY2" fmla="*/ 47625 h 495300"/>
                <a:gd name="connsiteX3" fmla="*/ 142875 w 142875"/>
                <a:gd name="connsiteY3" fmla="*/ 133350 h 495300"/>
                <a:gd name="connsiteX4" fmla="*/ 133350 w 142875"/>
                <a:gd name="connsiteY4" fmla="*/ 219075 h 495300"/>
                <a:gd name="connsiteX5" fmla="*/ 114300 w 142875"/>
                <a:gd name="connsiteY5" fmla="*/ 276225 h 495300"/>
                <a:gd name="connsiteX6" fmla="*/ 104775 w 142875"/>
                <a:gd name="connsiteY6" fmla="*/ 304800 h 495300"/>
                <a:gd name="connsiteX7" fmla="*/ 95250 w 142875"/>
                <a:gd name="connsiteY7" fmla="*/ 333375 h 495300"/>
                <a:gd name="connsiteX8" fmla="*/ 85725 w 142875"/>
                <a:gd name="connsiteY8" fmla="*/ 371475 h 495300"/>
                <a:gd name="connsiteX9" fmla="*/ 76200 w 142875"/>
                <a:gd name="connsiteY9" fmla="*/ 428625 h 495300"/>
                <a:gd name="connsiteX10" fmla="*/ 57150 w 142875"/>
                <a:gd name="connsiteY10" fmla="*/ 457200 h 495300"/>
                <a:gd name="connsiteX11" fmla="*/ 0 w 142875"/>
                <a:gd name="connsiteY11" fmla="*/ 495300 h 495300"/>
                <a:gd name="connsiteX12" fmla="*/ 28575 w 142875"/>
                <a:gd name="connsiteY12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875" h="495300">
                  <a:moveTo>
                    <a:pt x="28575" y="0"/>
                  </a:moveTo>
                  <a:lnTo>
                    <a:pt x="28575" y="0"/>
                  </a:lnTo>
                  <a:cubicBezTo>
                    <a:pt x="50800" y="15875"/>
                    <a:pt x="75937" y="28312"/>
                    <a:pt x="95250" y="47625"/>
                  </a:cubicBezTo>
                  <a:cubicBezTo>
                    <a:pt x="128002" y="80377"/>
                    <a:pt x="130897" y="97417"/>
                    <a:pt x="142875" y="133350"/>
                  </a:cubicBezTo>
                  <a:cubicBezTo>
                    <a:pt x="139700" y="161925"/>
                    <a:pt x="138989" y="190882"/>
                    <a:pt x="133350" y="219075"/>
                  </a:cubicBezTo>
                  <a:cubicBezTo>
                    <a:pt x="129412" y="238766"/>
                    <a:pt x="120650" y="257175"/>
                    <a:pt x="114300" y="276225"/>
                  </a:cubicBezTo>
                  <a:lnTo>
                    <a:pt x="104775" y="304800"/>
                  </a:lnTo>
                  <a:cubicBezTo>
                    <a:pt x="101600" y="314325"/>
                    <a:pt x="97685" y="323635"/>
                    <a:pt x="95250" y="333375"/>
                  </a:cubicBezTo>
                  <a:cubicBezTo>
                    <a:pt x="92075" y="346075"/>
                    <a:pt x="88292" y="358638"/>
                    <a:pt x="85725" y="371475"/>
                  </a:cubicBezTo>
                  <a:cubicBezTo>
                    <a:pt x="81937" y="390413"/>
                    <a:pt x="82307" y="410303"/>
                    <a:pt x="76200" y="428625"/>
                  </a:cubicBezTo>
                  <a:cubicBezTo>
                    <a:pt x="72580" y="439485"/>
                    <a:pt x="65765" y="449662"/>
                    <a:pt x="57150" y="457200"/>
                  </a:cubicBezTo>
                  <a:cubicBezTo>
                    <a:pt x="39920" y="472277"/>
                    <a:pt x="0" y="495300"/>
                    <a:pt x="0" y="495300"/>
                  </a:cubicBezTo>
                  <a:lnTo>
                    <a:pt x="28575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82000"/>
              </a:scheme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a-DK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0" name="Kombinationstegning 9"/>
            <p:cNvSpPr/>
            <p:nvPr/>
          </p:nvSpPr>
          <p:spPr>
            <a:xfrm>
              <a:off x="4044394" y="5778079"/>
              <a:ext cx="2498207" cy="512886"/>
            </a:xfrm>
            <a:custGeom>
              <a:avLst/>
              <a:gdLst>
                <a:gd name="connsiteX0" fmla="*/ 0 w 723900"/>
                <a:gd name="connsiteY0" fmla="*/ 123825 h 314325"/>
                <a:gd name="connsiteX1" fmla="*/ 0 w 723900"/>
                <a:gd name="connsiteY1" fmla="*/ 123825 h 314325"/>
                <a:gd name="connsiteX2" fmla="*/ 57150 w 723900"/>
                <a:gd name="connsiteY2" fmla="*/ 57150 h 314325"/>
                <a:gd name="connsiteX3" fmla="*/ 85725 w 723900"/>
                <a:gd name="connsiteY3" fmla="*/ 38100 h 314325"/>
                <a:gd name="connsiteX4" fmla="*/ 133350 w 723900"/>
                <a:gd name="connsiteY4" fmla="*/ 0 h 314325"/>
                <a:gd name="connsiteX5" fmla="*/ 266700 w 723900"/>
                <a:gd name="connsiteY5" fmla="*/ 28575 h 314325"/>
                <a:gd name="connsiteX6" fmla="*/ 295275 w 723900"/>
                <a:gd name="connsiteY6" fmla="*/ 38100 h 314325"/>
                <a:gd name="connsiteX7" fmla="*/ 323850 w 723900"/>
                <a:gd name="connsiteY7" fmla="*/ 47625 h 314325"/>
                <a:gd name="connsiteX8" fmla="*/ 409575 w 723900"/>
                <a:gd name="connsiteY8" fmla="*/ 38100 h 314325"/>
                <a:gd name="connsiteX9" fmla="*/ 466725 w 723900"/>
                <a:gd name="connsiteY9" fmla="*/ 19050 h 314325"/>
                <a:gd name="connsiteX10" fmla="*/ 638175 w 723900"/>
                <a:gd name="connsiteY10" fmla="*/ 47625 h 314325"/>
                <a:gd name="connsiteX11" fmla="*/ 695325 w 723900"/>
                <a:gd name="connsiteY11" fmla="*/ 95250 h 314325"/>
                <a:gd name="connsiteX12" fmla="*/ 714375 w 723900"/>
                <a:gd name="connsiteY12" fmla="*/ 152400 h 314325"/>
                <a:gd name="connsiteX13" fmla="*/ 723900 w 723900"/>
                <a:gd name="connsiteY13" fmla="*/ 180975 h 314325"/>
                <a:gd name="connsiteX14" fmla="*/ 714375 w 723900"/>
                <a:gd name="connsiteY14" fmla="*/ 219075 h 314325"/>
                <a:gd name="connsiteX15" fmla="*/ 657225 w 723900"/>
                <a:gd name="connsiteY15" fmla="*/ 276225 h 314325"/>
                <a:gd name="connsiteX16" fmla="*/ 628650 w 723900"/>
                <a:gd name="connsiteY16" fmla="*/ 295275 h 314325"/>
                <a:gd name="connsiteX17" fmla="*/ 571500 w 723900"/>
                <a:gd name="connsiteY17" fmla="*/ 314325 h 314325"/>
                <a:gd name="connsiteX18" fmla="*/ 352425 w 723900"/>
                <a:gd name="connsiteY18" fmla="*/ 304800 h 314325"/>
                <a:gd name="connsiteX19" fmla="*/ 295275 w 723900"/>
                <a:gd name="connsiteY19" fmla="*/ 266700 h 314325"/>
                <a:gd name="connsiteX20" fmla="*/ 171450 w 723900"/>
                <a:gd name="connsiteY20" fmla="*/ 276225 h 314325"/>
                <a:gd name="connsiteX21" fmla="*/ 114300 w 723900"/>
                <a:gd name="connsiteY21" fmla="*/ 295275 h 314325"/>
                <a:gd name="connsiteX22" fmla="*/ 66675 w 723900"/>
                <a:gd name="connsiteY22" fmla="*/ 285750 h 314325"/>
                <a:gd name="connsiteX23" fmla="*/ 38100 w 723900"/>
                <a:gd name="connsiteY23" fmla="*/ 266700 h 314325"/>
                <a:gd name="connsiteX24" fmla="*/ 0 w 723900"/>
                <a:gd name="connsiteY24" fmla="*/ 12382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23900" h="314325">
                  <a:moveTo>
                    <a:pt x="0" y="123825"/>
                  </a:moveTo>
                  <a:lnTo>
                    <a:pt x="0" y="123825"/>
                  </a:lnTo>
                  <a:cubicBezTo>
                    <a:pt x="19050" y="101600"/>
                    <a:pt x="36452" y="77848"/>
                    <a:pt x="57150" y="57150"/>
                  </a:cubicBezTo>
                  <a:cubicBezTo>
                    <a:pt x="65245" y="49055"/>
                    <a:pt x="77630" y="46195"/>
                    <a:pt x="85725" y="38100"/>
                  </a:cubicBezTo>
                  <a:cubicBezTo>
                    <a:pt x="128809" y="-4984"/>
                    <a:pt x="77720" y="18543"/>
                    <a:pt x="133350" y="0"/>
                  </a:cubicBezTo>
                  <a:cubicBezTo>
                    <a:pt x="229475" y="12016"/>
                    <a:pt x="185266" y="1430"/>
                    <a:pt x="266700" y="28575"/>
                  </a:cubicBezTo>
                  <a:lnTo>
                    <a:pt x="295275" y="38100"/>
                  </a:lnTo>
                  <a:lnTo>
                    <a:pt x="323850" y="47625"/>
                  </a:lnTo>
                  <a:cubicBezTo>
                    <a:pt x="352425" y="44450"/>
                    <a:pt x="381382" y="43739"/>
                    <a:pt x="409575" y="38100"/>
                  </a:cubicBezTo>
                  <a:cubicBezTo>
                    <a:pt x="429266" y="34162"/>
                    <a:pt x="466725" y="19050"/>
                    <a:pt x="466725" y="19050"/>
                  </a:cubicBezTo>
                  <a:cubicBezTo>
                    <a:pt x="510188" y="25259"/>
                    <a:pt x="603576" y="37740"/>
                    <a:pt x="638175" y="47625"/>
                  </a:cubicBezTo>
                  <a:cubicBezTo>
                    <a:pt x="656740" y="52929"/>
                    <a:pt x="683622" y="83547"/>
                    <a:pt x="695325" y="95250"/>
                  </a:cubicBezTo>
                  <a:lnTo>
                    <a:pt x="714375" y="152400"/>
                  </a:lnTo>
                  <a:lnTo>
                    <a:pt x="723900" y="180975"/>
                  </a:lnTo>
                  <a:cubicBezTo>
                    <a:pt x="720725" y="193675"/>
                    <a:pt x="719532" y="207043"/>
                    <a:pt x="714375" y="219075"/>
                  </a:cubicBezTo>
                  <a:cubicBezTo>
                    <a:pt x="701608" y="248864"/>
                    <a:pt x="683558" y="257416"/>
                    <a:pt x="657225" y="276225"/>
                  </a:cubicBezTo>
                  <a:cubicBezTo>
                    <a:pt x="647910" y="282879"/>
                    <a:pt x="639111" y="290626"/>
                    <a:pt x="628650" y="295275"/>
                  </a:cubicBezTo>
                  <a:cubicBezTo>
                    <a:pt x="610300" y="303430"/>
                    <a:pt x="571500" y="314325"/>
                    <a:pt x="571500" y="314325"/>
                  </a:cubicBezTo>
                  <a:cubicBezTo>
                    <a:pt x="498475" y="311150"/>
                    <a:pt x="424456" y="317219"/>
                    <a:pt x="352425" y="304800"/>
                  </a:cubicBezTo>
                  <a:cubicBezTo>
                    <a:pt x="329863" y="300910"/>
                    <a:pt x="295275" y="266700"/>
                    <a:pt x="295275" y="266700"/>
                  </a:cubicBezTo>
                  <a:cubicBezTo>
                    <a:pt x="254000" y="269875"/>
                    <a:pt x="212340" y="269769"/>
                    <a:pt x="171450" y="276225"/>
                  </a:cubicBezTo>
                  <a:cubicBezTo>
                    <a:pt x="151615" y="279357"/>
                    <a:pt x="114300" y="295275"/>
                    <a:pt x="114300" y="295275"/>
                  </a:cubicBezTo>
                  <a:cubicBezTo>
                    <a:pt x="98425" y="292100"/>
                    <a:pt x="81834" y="291434"/>
                    <a:pt x="66675" y="285750"/>
                  </a:cubicBezTo>
                  <a:cubicBezTo>
                    <a:pt x="55956" y="281730"/>
                    <a:pt x="44167" y="276408"/>
                    <a:pt x="38100" y="266700"/>
                  </a:cubicBezTo>
                  <a:cubicBezTo>
                    <a:pt x="7002" y="216943"/>
                    <a:pt x="6350" y="147637"/>
                    <a:pt x="0" y="123825"/>
                  </a:cubicBezTo>
                  <a:close/>
                </a:path>
              </a:pathLst>
            </a:custGeom>
            <a:solidFill>
              <a:schemeClr val="accent6">
                <a:lumMod val="50000"/>
                <a:alpha val="79000"/>
              </a:scheme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a-DK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1" name="Kombinationstegning 10"/>
            <p:cNvSpPr/>
            <p:nvPr/>
          </p:nvSpPr>
          <p:spPr>
            <a:xfrm rot="699240">
              <a:off x="4384148" y="1649238"/>
              <a:ext cx="594086" cy="742680"/>
            </a:xfrm>
            <a:custGeom>
              <a:avLst/>
              <a:gdLst>
                <a:gd name="connsiteX0" fmla="*/ 85829 w 181079"/>
                <a:gd name="connsiteY0" fmla="*/ 0 h 371475"/>
                <a:gd name="connsiteX1" fmla="*/ 85829 w 181079"/>
                <a:gd name="connsiteY1" fmla="*/ 0 h 371475"/>
                <a:gd name="connsiteX2" fmla="*/ 19154 w 181079"/>
                <a:gd name="connsiteY2" fmla="*/ 57150 h 371475"/>
                <a:gd name="connsiteX3" fmla="*/ 9629 w 181079"/>
                <a:gd name="connsiteY3" fmla="*/ 152400 h 371475"/>
                <a:gd name="connsiteX4" fmla="*/ 104 w 181079"/>
                <a:gd name="connsiteY4" fmla="*/ 180975 h 371475"/>
                <a:gd name="connsiteX5" fmla="*/ 9629 w 181079"/>
                <a:gd name="connsiteY5" fmla="*/ 314325 h 371475"/>
                <a:gd name="connsiteX6" fmla="*/ 66779 w 181079"/>
                <a:gd name="connsiteY6" fmla="*/ 352425 h 371475"/>
                <a:gd name="connsiteX7" fmla="*/ 95354 w 181079"/>
                <a:gd name="connsiteY7" fmla="*/ 371475 h 371475"/>
                <a:gd name="connsiteX8" fmla="*/ 171554 w 181079"/>
                <a:gd name="connsiteY8" fmla="*/ 342900 h 371475"/>
                <a:gd name="connsiteX9" fmla="*/ 181079 w 181079"/>
                <a:gd name="connsiteY9" fmla="*/ 314325 h 371475"/>
                <a:gd name="connsiteX10" fmla="*/ 171554 w 181079"/>
                <a:gd name="connsiteY10" fmla="*/ 285750 h 371475"/>
                <a:gd name="connsiteX11" fmla="*/ 162029 w 181079"/>
                <a:gd name="connsiteY11" fmla="*/ 228600 h 371475"/>
                <a:gd name="connsiteX12" fmla="*/ 142979 w 181079"/>
                <a:gd name="connsiteY12" fmla="*/ 200025 h 371475"/>
                <a:gd name="connsiteX13" fmla="*/ 123929 w 181079"/>
                <a:gd name="connsiteY13" fmla="*/ 114300 h 371475"/>
                <a:gd name="connsiteX14" fmla="*/ 114404 w 181079"/>
                <a:gd name="connsiteY14" fmla="*/ 76200 h 371475"/>
                <a:gd name="connsiteX15" fmla="*/ 85829 w 181079"/>
                <a:gd name="connsiteY15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1079" h="371475">
                  <a:moveTo>
                    <a:pt x="85829" y="0"/>
                  </a:moveTo>
                  <a:lnTo>
                    <a:pt x="85829" y="0"/>
                  </a:lnTo>
                  <a:cubicBezTo>
                    <a:pt x="63604" y="19050"/>
                    <a:pt x="32245" y="30968"/>
                    <a:pt x="19154" y="57150"/>
                  </a:cubicBezTo>
                  <a:cubicBezTo>
                    <a:pt x="4884" y="85690"/>
                    <a:pt x="14481" y="120863"/>
                    <a:pt x="9629" y="152400"/>
                  </a:cubicBezTo>
                  <a:cubicBezTo>
                    <a:pt x="8102" y="162323"/>
                    <a:pt x="3279" y="171450"/>
                    <a:pt x="104" y="180975"/>
                  </a:cubicBezTo>
                  <a:cubicBezTo>
                    <a:pt x="3279" y="225425"/>
                    <a:pt x="-6523" y="272792"/>
                    <a:pt x="9629" y="314325"/>
                  </a:cubicBezTo>
                  <a:cubicBezTo>
                    <a:pt x="17927" y="335663"/>
                    <a:pt x="47729" y="339725"/>
                    <a:pt x="66779" y="352425"/>
                  </a:cubicBezTo>
                  <a:lnTo>
                    <a:pt x="95354" y="371475"/>
                  </a:lnTo>
                  <a:cubicBezTo>
                    <a:pt x="121170" y="366312"/>
                    <a:pt x="152867" y="366259"/>
                    <a:pt x="171554" y="342900"/>
                  </a:cubicBezTo>
                  <a:cubicBezTo>
                    <a:pt x="177826" y="335060"/>
                    <a:pt x="177904" y="323850"/>
                    <a:pt x="181079" y="314325"/>
                  </a:cubicBezTo>
                  <a:cubicBezTo>
                    <a:pt x="177904" y="304800"/>
                    <a:pt x="173732" y="295551"/>
                    <a:pt x="171554" y="285750"/>
                  </a:cubicBezTo>
                  <a:cubicBezTo>
                    <a:pt x="167364" y="266897"/>
                    <a:pt x="168136" y="246922"/>
                    <a:pt x="162029" y="228600"/>
                  </a:cubicBezTo>
                  <a:cubicBezTo>
                    <a:pt x="158409" y="217740"/>
                    <a:pt x="149329" y="209550"/>
                    <a:pt x="142979" y="200025"/>
                  </a:cubicBezTo>
                  <a:cubicBezTo>
                    <a:pt x="119750" y="107107"/>
                    <a:pt x="148114" y="223131"/>
                    <a:pt x="123929" y="114300"/>
                  </a:cubicBezTo>
                  <a:cubicBezTo>
                    <a:pt x="121089" y="101521"/>
                    <a:pt x="119561" y="88232"/>
                    <a:pt x="114404" y="76200"/>
                  </a:cubicBezTo>
                  <a:cubicBezTo>
                    <a:pt x="106326" y="57352"/>
                    <a:pt x="90592" y="12700"/>
                    <a:pt x="85829" y="0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82000"/>
              </a:scheme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a-DK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2" name="Kombinationstegning 11"/>
            <p:cNvSpPr/>
            <p:nvPr/>
          </p:nvSpPr>
          <p:spPr>
            <a:xfrm>
              <a:off x="3414345" y="3015976"/>
              <a:ext cx="971550" cy="838200"/>
            </a:xfrm>
            <a:custGeom>
              <a:avLst/>
              <a:gdLst>
                <a:gd name="connsiteX0" fmla="*/ 133350 w 971550"/>
                <a:gd name="connsiteY0" fmla="*/ 838200 h 838200"/>
                <a:gd name="connsiteX1" fmla="*/ 228600 w 971550"/>
                <a:gd name="connsiteY1" fmla="*/ 790575 h 838200"/>
                <a:gd name="connsiteX2" fmla="*/ 323850 w 971550"/>
                <a:gd name="connsiteY2" fmla="*/ 695325 h 838200"/>
                <a:gd name="connsiteX3" fmla="*/ 619125 w 971550"/>
                <a:gd name="connsiteY3" fmla="*/ 666750 h 838200"/>
                <a:gd name="connsiteX4" fmla="*/ 790575 w 971550"/>
                <a:gd name="connsiteY4" fmla="*/ 771525 h 838200"/>
                <a:gd name="connsiteX5" fmla="*/ 933450 w 971550"/>
                <a:gd name="connsiteY5" fmla="*/ 542925 h 838200"/>
                <a:gd name="connsiteX6" fmla="*/ 971550 w 971550"/>
                <a:gd name="connsiteY6" fmla="*/ 285750 h 838200"/>
                <a:gd name="connsiteX7" fmla="*/ 771525 w 971550"/>
                <a:gd name="connsiteY7" fmla="*/ 85725 h 838200"/>
                <a:gd name="connsiteX8" fmla="*/ 542925 w 971550"/>
                <a:gd name="connsiteY8" fmla="*/ 0 h 838200"/>
                <a:gd name="connsiteX9" fmla="*/ 390525 w 971550"/>
                <a:gd name="connsiteY9" fmla="*/ 9525 h 838200"/>
                <a:gd name="connsiteX10" fmla="*/ 200025 w 971550"/>
                <a:gd name="connsiteY10" fmla="*/ 104775 h 838200"/>
                <a:gd name="connsiteX11" fmla="*/ 123825 w 971550"/>
                <a:gd name="connsiteY11" fmla="*/ 228600 h 838200"/>
                <a:gd name="connsiteX12" fmla="*/ 57150 w 971550"/>
                <a:gd name="connsiteY12" fmla="*/ 342900 h 838200"/>
                <a:gd name="connsiteX13" fmla="*/ 19050 w 971550"/>
                <a:gd name="connsiteY13" fmla="*/ 495300 h 838200"/>
                <a:gd name="connsiteX14" fmla="*/ 0 w 971550"/>
                <a:gd name="connsiteY14" fmla="*/ 657225 h 838200"/>
                <a:gd name="connsiteX15" fmla="*/ 190500 w 971550"/>
                <a:gd name="connsiteY15" fmla="*/ 790575 h 838200"/>
                <a:gd name="connsiteX16" fmla="*/ 285750 w 971550"/>
                <a:gd name="connsiteY16" fmla="*/ 714375 h 838200"/>
                <a:gd name="connsiteX17" fmla="*/ 476250 w 971550"/>
                <a:gd name="connsiteY17" fmla="*/ 685800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1550" h="838200">
                  <a:moveTo>
                    <a:pt x="133350" y="838200"/>
                  </a:moveTo>
                  <a:lnTo>
                    <a:pt x="228600" y="790575"/>
                  </a:lnTo>
                  <a:lnTo>
                    <a:pt x="323850" y="695325"/>
                  </a:lnTo>
                  <a:lnTo>
                    <a:pt x="619125" y="666750"/>
                  </a:lnTo>
                  <a:lnTo>
                    <a:pt x="790575" y="771525"/>
                  </a:lnTo>
                  <a:lnTo>
                    <a:pt x="933450" y="542925"/>
                  </a:lnTo>
                  <a:lnTo>
                    <a:pt x="971550" y="285750"/>
                  </a:lnTo>
                  <a:lnTo>
                    <a:pt x="771525" y="85725"/>
                  </a:lnTo>
                  <a:lnTo>
                    <a:pt x="542925" y="0"/>
                  </a:lnTo>
                  <a:lnTo>
                    <a:pt x="390525" y="9525"/>
                  </a:lnTo>
                  <a:lnTo>
                    <a:pt x="200025" y="104775"/>
                  </a:lnTo>
                  <a:lnTo>
                    <a:pt x="123825" y="228600"/>
                  </a:lnTo>
                  <a:lnTo>
                    <a:pt x="57150" y="342900"/>
                  </a:lnTo>
                  <a:lnTo>
                    <a:pt x="19050" y="495300"/>
                  </a:lnTo>
                  <a:lnTo>
                    <a:pt x="0" y="657225"/>
                  </a:lnTo>
                  <a:lnTo>
                    <a:pt x="190500" y="790575"/>
                  </a:lnTo>
                  <a:lnTo>
                    <a:pt x="285750" y="714375"/>
                  </a:lnTo>
                  <a:lnTo>
                    <a:pt x="476250" y="685800"/>
                  </a:lnTo>
                </a:path>
              </a:pathLst>
            </a:custGeom>
            <a:solidFill>
              <a:schemeClr val="accent1">
                <a:lumMod val="40000"/>
                <a:lumOff val="60000"/>
                <a:alpha val="82000"/>
              </a:scheme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" name="Kombinationstegning 12"/>
            <p:cNvSpPr/>
            <p:nvPr/>
          </p:nvSpPr>
          <p:spPr>
            <a:xfrm>
              <a:off x="3472882" y="3708000"/>
              <a:ext cx="854475" cy="1144239"/>
            </a:xfrm>
            <a:custGeom>
              <a:avLst/>
              <a:gdLst>
                <a:gd name="connsiteX0" fmla="*/ 400050 w 411104"/>
                <a:gd name="connsiteY0" fmla="*/ 133350 h 638175"/>
                <a:gd name="connsiteX1" fmla="*/ 400050 w 411104"/>
                <a:gd name="connsiteY1" fmla="*/ 133350 h 638175"/>
                <a:gd name="connsiteX2" fmla="*/ 295275 w 411104"/>
                <a:gd name="connsiteY2" fmla="*/ 9525 h 638175"/>
                <a:gd name="connsiteX3" fmla="*/ 247650 w 411104"/>
                <a:gd name="connsiteY3" fmla="*/ 0 h 638175"/>
                <a:gd name="connsiteX4" fmla="*/ 133350 w 411104"/>
                <a:gd name="connsiteY4" fmla="*/ 9525 h 638175"/>
                <a:gd name="connsiteX5" fmla="*/ 57150 w 411104"/>
                <a:gd name="connsiteY5" fmla="*/ 66675 h 638175"/>
                <a:gd name="connsiteX6" fmla="*/ 0 w 411104"/>
                <a:gd name="connsiteY6" fmla="*/ 161925 h 638175"/>
                <a:gd name="connsiteX7" fmla="*/ 9525 w 411104"/>
                <a:gd name="connsiteY7" fmla="*/ 333375 h 638175"/>
                <a:gd name="connsiteX8" fmla="*/ 38100 w 411104"/>
                <a:gd name="connsiteY8" fmla="*/ 428625 h 638175"/>
                <a:gd name="connsiteX9" fmla="*/ 47625 w 411104"/>
                <a:gd name="connsiteY9" fmla="*/ 457200 h 638175"/>
                <a:gd name="connsiteX10" fmla="*/ 76200 w 411104"/>
                <a:gd name="connsiteY10" fmla="*/ 638175 h 638175"/>
                <a:gd name="connsiteX11" fmla="*/ 104775 w 411104"/>
                <a:gd name="connsiteY11" fmla="*/ 628650 h 638175"/>
                <a:gd name="connsiteX12" fmla="*/ 200025 w 411104"/>
                <a:gd name="connsiteY12" fmla="*/ 542925 h 638175"/>
                <a:gd name="connsiteX13" fmla="*/ 238125 w 411104"/>
                <a:gd name="connsiteY13" fmla="*/ 476250 h 638175"/>
                <a:gd name="connsiteX14" fmla="*/ 247650 w 411104"/>
                <a:gd name="connsiteY14" fmla="*/ 447675 h 638175"/>
                <a:gd name="connsiteX15" fmla="*/ 266700 w 411104"/>
                <a:gd name="connsiteY15" fmla="*/ 419100 h 638175"/>
                <a:gd name="connsiteX16" fmla="*/ 304800 w 411104"/>
                <a:gd name="connsiteY16" fmla="*/ 352425 h 638175"/>
                <a:gd name="connsiteX17" fmla="*/ 371475 w 411104"/>
                <a:gd name="connsiteY17" fmla="*/ 266700 h 638175"/>
                <a:gd name="connsiteX18" fmla="*/ 409575 w 411104"/>
                <a:gd name="connsiteY18" fmla="*/ 200025 h 638175"/>
                <a:gd name="connsiteX19" fmla="*/ 400050 w 411104"/>
                <a:gd name="connsiteY19" fmla="*/ 133350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1104" h="638175">
                  <a:moveTo>
                    <a:pt x="400050" y="133350"/>
                  </a:moveTo>
                  <a:lnTo>
                    <a:pt x="400050" y="133350"/>
                  </a:lnTo>
                  <a:cubicBezTo>
                    <a:pt x="358441" y="64001"/>
                    <a:pt x="362117" y="36262"/>
                    <a:pt x="295275" y="9525"/>
                  </a:cubicBezTo>
                  <a:cubicBezTo>
                    <a:pt x="280244" y="3512"/>
                    <a:pt x="263525" y="3175"/>
                    <a:pt x="247650" y="0"/>
                  </a:cubicBezTo>
                  <a:cubicBezTo>
                    <a:pt x="209550" y="3175"/>
                    <a:pt x="169436" y="-3105"/>
                    <a:pt x="133350" y="9525"/>
                  </a:cubicBezTo>
                  <a:cubicBezTo>
                    <a:pt x="103382" y="20014"/>
                    <a:pt x="74762" y="40257"/>
                    <a:pt x="57150" y="66675"/>
                  </a:cubicBezTo>
                  <a:cubicBezTo>
                    <a:pt x="11174" y="135639"/>
                    <a:pt x="29289" y="103347"/>
                    <a:pt x="0" y="161925"/>
                  </a:cubicBezTo>
                  <a:cubicBezTo>
                    <a:pt x="3175" y="219075"/>
                    <a:pt x="4343" y="276372"/>
                    <a:pt x="9525" y="333375"/>
                  </a:cubicBezTo>
                  <a:cubicBezTo>
                    <a:pt x="11324" y="353168"/>
                    <a:pt x="34231" y="417019"/>
                    <a:pt x="38100" y="428625"/>
                  </a:cubicBezTo>
                  <a:cubicBezTo>
                    <a:pt x="41275" y="438150"/>
                    <a:pt x="45656" y="447355"/>
                    <a:pt x="47625" y="457200"/>
                  </a:cubicBezTo>
                  <a:cubicBezTo>
                    <a:pt x="72314" y="580643"/>
                    <a:pt x="63099" y="520269"/>
                    <a:pt x="76200" y="638175"/>
                  </a:cubicBezTo>
                  <a:cubicBezTo>
                    <a:pt x="85725" y="635000"/>
                    <a:pt x="95795" y="633140"/>
                    <a:pt x="104775" y="628650"/>
                  </a:cubicBezTo>
                  <a:cubicBezTo>
                    <a:pt x="141260" y="610408"/>
                    <a:pt x="175342" y="567608"/>
                    <a:pt x="200025" y="542925"/>
                  </a:cubicBezTo>
                  <a:cubicBezTo>
                    <a:pt x="221864" y="477407"/>
                    <a:pt x="191993" y="556981"/>
                    <a:pt x="238125" y="476250"/>
                  </a:cubicBezTo>
                  <a:cubicBezTo>
                    <a:pt x="243106" y="467533"/>
                    <a:pt x="243160" y="456655"/>
                    <a:pt x="247650" y="447675"/>
                  </a:cubicBezTo>
                  <a:cubicBezTo>
                    <a:pt x="252770" y="437436"/>
                    <a:pt x="260810" y="428916"/>
                    <a:pt x="266700" y="419100"/>
                  </a:cubicBezTo>
                  <a:cubicBezTo>
                    <a:pt x="279870" y="397150"/>
                    <a:pt x="290230" y="373471"/>
                    <a:pt x="304800" y="352425"/>
                  </a:cubicBezTo>
                  <a:cubicBezTo>
                    <a:pt x="366906" y="262716"/>
                    <a:pt x="335368" y="326879"/>
                    <a:pt x="371475" y="266700"/>
                  </a:cubicBezTo>
                  <a:cubicBezTo>
                    <a:pt x="384645" y="244750"/>
                    <a:pt x="402543" y="224638"/>
                    <a:pt x="409575" y="200025"/>
                  </a:cubicBezTo>
                  <a:cubicBezTo>
                    <a:pt x="415681" y="178655"/>
                    <a:pt x="401637" y="144462"/>
                    <a:pt x="400050" y="13335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82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a-DK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sp>
        <p:nvSpPr>
          <p:cNvPr id="3" name="Ellipse 2"/>
          <p:cNvSpPr/>
          <p:nvPr/>
        </p:nvSpPr>
        <p:spPr>
          <a:xfrm>
            <a:off x="5396307" y="1085127"/>
            <a:ext cx="1440160" cy="15121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22" name="Ellipse 21"/>
          <p:cNvSpPr/>
          <p:nvPr/>
        </p:nvSpPr>
        <p:spPr>
          <a:xfrm>
            <a:off x="5337116" y="6081712"/>
            <a:ext cx="3160588" cy="7621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23" name="Ellipse 22"/>
          <p:cNvSpPr/>
          <p:nvPr/>
        </p:nvSpPr>
        <p:spPr>
          <a:xfrm>
            <a:off x="2674981" y="3407561"/>
            <a:ext cx="1440160" cy="15121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  <p:sp>
        <p:nvSpPr>
          <p:cNvPr id="24" name="Ellipse 23"/>
          <p:cNvSpPr/>
          <p:nvPr/>
        </p:nvSpPr>
        <p:spPr>
          <a:xfrm>
            <a:off x="4375587" y="2625132"/>
            <a:ext cx="1589919" cy="26944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 smtClean="0"/>
          </a:p>
        </p:txBody>
      </p:sp>
    </p:spTree>
    <p:extLst>
      <p:ext uri="{BB962C8B-B14F-4D97-AF65-F5344CB8AC3E}">
        <p14:creationId xmlns:p14="http://schemas.microsoft.com/office/powerpoint/2010/main" val="316062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23528" y="188640"/>
            <a:ext cx="7632848" cy="884780"/>
          </a:xfrm>
        </p:spPr>
        <p:txBody>
          <a:bodyPr/>
          <a:lstStyle/>
          <a:p>
            <a:r>
              <a:rPr lang="da-DK" sz="3600" dirty="0"/>
              <a:t>Nye </a:t>
            </a:r>
            <a:r>
              <a:rPr lang="da-DK" sz="3600" dirty="0" smtClean="0"/>
              <a:t>regler med </a:t>
            </a:r>
            <a:r>
              <a:rPr lang="da-DK" sz="3600" dirty="0"/>
              <a:t>betydning for Fællesskemaet</a:t>
            </a:r>
            <a:r>
              <a:rPr lang="da-DK" sz="24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a-DK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1148060" y="6398799"/>
            <a:ext cx="4864100" cy="201461"/>
          </a:xfrm>
        </p:spPr>
        <p:txBody>
          <a:bodyPr/>
          <a:lstStyle/>
          <a:p>
            <a:r>
              <a:rPr lang="da-DK" sz="1000" dirty="0" smtClean="0"/>
              <a:t>/ Landbrugsstyrelsen / Landbrugsseminar 2019 / Plejegræs og Økologisk Arealtilskud</a:t>
            </a:r>
            <a:endParaRPr lang="da-DK" sz="100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z="1000" smtClean="0"/>
              <a:pPr/>
              <a:t>9</a:t>
            </a:fld>
            <a:endParaRPr lang="da-DK" sz="10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196752"/>
            <a:ext cx="4464496" cy="4464496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323528" y="1583500"/>
            <a:ext cx="4464496" cy="4305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3000"/>
              </a:lnSpc>
            </a:pPr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Ny fleksibilitet på plejegræs-ordningen</a:t>
            </a:r>
          </a:p>
          <a:p>
            <a:endParaRPr lang="da-DK" sz="32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3000"/>
              </a:lnSpc>
            </a:pPr>
            <a:r>
              <a:rPr lang="da-DK" sz="3200" b="1" dirty="0"/>
              <a:t>Nyt i Fællesskemaet og IMK</a:t>
            </a:r>
          </a:p>
          <a:p>
            <a:endParaRPr lang="da-DK" sz="32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3000"/>
              </a:lnSpc>
            </a:pPr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Konvertering af </a:t>
            </a:r>
            <a:r>
              <a:rPr lang="da-DK" sz="2400" b="1" dirty="0" smtClean="0">
                <a:solidFill>
                  <a:schemeClr val="accent1">
                    <a:lumMod val="75000"/>
                  </a:schemeClr>
                </a:solidFill>
              </a:rPr>
              <a:t>visse tilsagn </a:t>
            </a:r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til </a:t>
            </a:r>
            <a:r>
              <a:rPr lang="da-DK" sz="2400" b="1" dirty="0" smtClean="0">
                <a:solidFill>
                  <a:schemeClr val="accent1">
                    <a:lumMod val="75000"/>
                  </a:schemeClr>
                </a:solidFill>
              </a:rPr>
              <a:t>1:1</a:t>
            </a:r>
          </a:p>
          <a:p>
            <a:pPr>
              <a:lnSpc>
                <a:spcPct val="93000"/>
              </a:lnSpc>
            </a:pPr>
            <a:endParaRPr lang="da-DK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3000"/>
              </a:lnSpc>
            </a:pPr>
            <a:r>
              <a:rPr lang="da-DK" sz="2400" b="1" dirty="0">
                <a:solidFill>
                  <a:schemeClr val="accent1">
                    <a:lumMod val="75000"/>
                  </a:schemeClr>
                </a:solidFill>
              </a:rPr>
              <a:t>Målrettet omlægningstillæg på </a:t>
            </a:r>
            <a:r>
              <a:rPr lang="da-DK" sz="2400" b="1" dirty="0" smtClean="0">
                <a:solidFill>
                  <a:schemeClr val="accent1">
                    <a:lumMod val="75000"/>
                  </a:schemeClr>
                </a:solidFill>
              </a:rPr>
              <a:t>ØA</a:t>
            </a:r>
            <a:endParaRPr lang="da-DK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1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rhvervstyrelsen PowerPoint Skabelon 4:3">
  <a:themeElements>
    <a:clrScheme name="MFVM - NaturErhvervstyrelsen">
      <a:dk1>
        <a:srgbClr val="000000"/>
      </a:dk1>
      <a:lt1>
        <a:sysClr val="window" lastClr="FFFFFF"/>
      </a:lt1>
      <a:dk2>
        <a:srgbClr val="BFE9EC"/>
      </a:dk2>
      <a:lt2>
        <a:srgbClr val="E5F6F7"/>
      </a:lt2>
      <a:accent1>
        <a:srgbClr val="00A7B5"/>
      </a:accent1>
      <a:accent2>
        <a:srgbClr val="003127"/>
      </a:accent2>
      <a:accent3>
        <a:srgbClr val="33B99B"/>
      </a:accent3>
      <a:accent4>
        <a:srgbClr val="0085AD"/>
      </a:accent4>
      <a:accent5>
        <a:srgbClr val="EFDB6C"/>
      </a:accent5>
      <a:accent6>
        <a:srgbClr val="512D6D"/>
      </a:accent6>
      <a:hlink>
        <a:srgbClr val="0000FF"/>
      </a:hlink>
      <a:folHlink>
        <a:srgbClr val="800080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aturErhvervstyrelsen PowerPoint Skabelon 4_3.potx" id="{A7B2816C-447B-44F6-BBB7-28F27CEE155F}" vid="{98375350-9722-41FC-BDE6-CC216D2796E3}"/>
    </a:ext>
  </a:extLst>
</a:theme>
</file>

<file path=ppt/theme/theme2.xml><?xml version="1.0" encoding="utf-8"?>
<a:theme xmlns:a="http://schemas.openxmlformats.org/drawingml/2006/main" name="NaturErhvervstyrelsen PowerPoint Skabelon 16:9">
  <a:themeElements>
    <a:clrScheme name="MFVM - NaturErhvervstyrelsen">
      <a:dk1>
        <a:srgbClr val="000000"/>
      </a:dk1>
      <a:lt1>
        <a:sysClr val="window" lastClr="FFFFFF"/>
      </a:lt1>
      <a:dk2>
        <a:srgbClr val="BFE9EC"/>
      </a:dk2>
      <a:lt2>
        <a:srgbClr val="E5F6F7"/>
      </a:lt2>
      <a:accent1>
        <a:srgbClr val="00A7B5"/>
      </a:accent1>
      <a:accent2>
        <a:srgbClr val="003127"/>
      </a:accent2>
      <a:accent3>
        <a:srgbClr val="33B99B"/>
      </a:accent3>
      <a:accent4>
        <a:srgbClr val="0085AD"/>
      </a:accent4>
      <a:accent5>
        <a:srgbClr val="EFDB6C"/>
      </a:accent5>
      <a:accent6>
        <a:srgbClr val="512D6D"/>
      </a:accent6>
      <a:hlink>
        <a:srgbClr val="0000FF"/>
      </a:hlink>
      <a:folHlink>
        <a:srgbClr val="800080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aturErhvervstyrelsen PowerPoint Skabelon 16_9.potx" id="{EF52A360-04BD-45FB-A681-B18D89B1677A}" vid="{58820726-01C1-4817-9954-68E4CB42D6BD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Landbrug- og Fiskeristyrelsen PowerPoint Skabelon 4_3</Template>
  <TotalTime>0</TotalTime>
  <Words>1919</Words>
  <Application>Microsoft Office PowerPoint</Application>
  <PresentationFormat>Skærmshow (4:3)</PresentationFormat>
  <Paragraphs>500</Paragraphs>
  <Slides>59</Slides>
  <Notes>59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59</vt:i4>
      </vt:variant>
    </vt:vector>
  </HeadingPairs>
  <TitlesOfParts>
    <vt:vector size="66" baseType="lpstr">
      <vt:lpstr>Arial</vt:lpstr>
      <vt:lpstr>Arial Black</vt:lpstr>
      <vt:lpstr>Calibri</vt:lpstr>
      <vt:lpstr>Times New Roman</vt:lpstr>
      <vt:lpstr>Wingdings</vt:lpstr>
      <vt:lpstr>NaturErhvervstyrelsen PowerPoint Skabelon 4:3</vt:lpstr>
      <vt:lpstr>NaturErhvervstyrelsen PowerPoint Skabelon 16:9</vt:lpstr>
      <vt:lpstr>PowerPoint-præsentation</vt:lpstr>
      <vt:lpstr>Dagsorden</vt:lpstr>
      <vt:lpstr>Baggrund</vt:lpstr>
      <vt:lpstr>PowerPoint-præsentation</vt:lpstr>
      <vt:lpstr>Nye regler - Fællesskemaet  </vt:lpstr>
      <vt:lpstr>Ny fleksibilitet på tilsagn til Pleje af græs- og naturarealer</vt:lpstr>
      <vt:lpstr>10 % fleksibilitet </vt:lpstr>
      <vt:lpstr>PowerPoint-præsentation</vt:lpstr>
      <vt:lpstr>Nye regler med betydning for Fællesskemaet  </vt:lpstr>
      <vt:lpstr>PowerPoint-præsentation</vt:lpstr>
      <vt:lpstr>Mark indtegnet forskudt af PLG tilsagn</vt:lpstr>
      <vt:lpstr>3 nye faner i fællesskemaet</vt:lpstr>
      <vt:lpstr>Her ser du markerne fra markplanen</vt:lpstr>
      <vt:lpstr>Her ser du markerne fra markplanen</vt:lpstr>
      <vt:lpstr>Tjek om alle økologitilsagn er anmeldt </vt:lpstr>
      <vt:lpstr>Her ser du markerne med pleje-tilsagn</vt:lpstr>
      <vt:lpstr>Nyt på fanen om plejegræstilsagn</vt:lpstr>
      <vt:lpstr>Tilsagn til OM-, miljø- og fastholdelsestilsagn</vt:lpstr>
      <vt:lpstr>Forskelsviseren er på tilsagnstype niveau</vt:lpstr>
      <vt:lpstr>Gode tips til ansøgningen</vt:lpstr>
      <vt:lpstr>Nye regler med betydning for Fællesskemaet </vt:lpstr>
      <vt:lpstr>PowerPoint-præsentation</vt:lpstr>
      <vt:lpstr>Overførelse af eksisterende tilsagn til det nye automatiserede system</vt:lpstr>
      <vt:lpstr>Tilsagnspolygoner 2019 </vt:lpstr>
      <vt:lpstr>ØA tilsagn uden for markblok</vt:lpstr>
      <vt:lpstr>Mark indtegnet forskudt af PLG tilsagn</vt:lpstr>
      <vt:lpstr>Hvorfor kan alle ikke flyttes automatisk? </vt:lpstr>
      <vt:lpstr>Hvordan er ”luften i tilsagnet” opstået?</vt:lpstr>
      <vt:lpstr>”luften i tilsagnet” skal fjernes </vt:lpstr>
      <vt:lpstr>Konverteringsskemaet</vt:lpstr>
      <vt:lpstr>Konverteringsskemaet</vt:lpstr>
      <vt:lpstr>Målrettet brugerprofil i IMK</vt:lpstr>
      <vt:lpstr>I IMK tilrettes marken så det geografiske areal er lig med tilsagnsarealet</vt:lpstr>
      <vt:lpstr>Her finder du mere info om konvertering i IMK</vt:lpstr>
      <vt:lpstr>PowerPoint-præsentation</vt:lpstr>
      <vt:lpstr>Dagsorden</vt:lpstr>
      <vt:lpstr>Elektronisk Producentskifte </vt:lpstr>
      <vt:lpstr>Sådan udfylder du et producentskifte</vt:lpstr>
      <vt:lpstr>Vigtigt, at parterne taler sammen</vt:lpstr>
      <vt:lpstr>Målrettet brugerprofil i IMK </vt:lpstr>
      <vt:lpstr>Tilret markkortet</vt:lpstr>
      <vt:lpstr>Så udfylder du skemaet</vt:lpstr>
      <vt:lpstr>Så kan erhverver godkende kortet og skemaet</vt:lpstr>
      <vt:lpstr>Frister for producentskifte</vt:lpstr>
      <vt:lpstr>Her finder du mere info om elektronisk producentskifte fra 1. februar</vt:lpstr>
      <vt:lpstr>PowerPoint-præsentation</vt:lpstr>
      <vt:lpstr>Dagsorden</vt:lpstr>
      <vt:lpstr>Særskilt ansøgningsrunde til nye tilsagn  </vt:lpstr>
      <vt:lpstr>Det vigtige</vt:lpstr>
      <vt:lpstr>Sådan ser skemaet ud</vt:lpstr>
      <vt:lpstr>Gentegning af udløbne tilsagn</vt:lpstr>
      <vt:lpstr>Kort over dine tilsagn er tilknyttet</vt:lpstr>
      <vt:lpstr>Opdatering af markblokke inden tilsagns givning</vt:lpstr>
      <vt:lpstr>Ændringsforslag</vt:lpstr>
      <vt:lpstr>Ændringsforslag</vt:lpstr>
      <vt:lpstr>Vigtige tips</vt:lpstr>
      <vt:lpstr>Dagsorden</vt:lpstr>
      <vt:lpstr>Målretning af omlægningstillæg –   kun omlægningstillæg til nye økologiske bedrifter</vt:lpstr>
      <vt:lpstr>PowerPoint-præsentation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2018-01-10T07:09:36Z</dcterms:created>
  <dcterms:modified xsi:type="dcterms:W3CDTF">2019-01-18T05:46:00Z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www.skabelondesign.dk</vt:lpwstr>
  </property>
</Properties>
</file>