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Default Extension="emf" ContentType="image/x-emf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9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14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  <p:sldMasterId id="2147483736" r:id="rId2"/>
    <p:sldMasterId id="2147483762" r:id="rId3"/>
    <p:sldMasterId id="2147483788" r:id="rId4"/>
    <p:sldMasterId id="2147483814" r:id="rId5"/>
    <p:sldMasterId id="2147483840" r:id="rId6"/>
    <p:sldMasterId id="2147483866" r:id="rId7"/>
    <p:sldMasterId id="2147483892" r:id="rId8"/>
    <p:sldMasterId id="2147483918" r:id="rId9"/>
    <p:sldMasterId id="2147483944" r:id="rId10"/>
    <p:sldMasterId id="2147483970" r:id="rId11"/>
    <p:sldMasterId id="2147483996" r:id="rId12"/>
  </p:sldMasterIdLst>
  <p:notesMasterIdLst>
    <p:notesMasterId r:id="rId25"/>
  </p:notesMasterIdLst>
  <p:handoutMasterIdLst>
    <p:handoutMasterId r:id="rId26"/>
  </p:handoutMasterIdLst>
  <p:sldIdLst>
    <p:sldId id="354" r:id="rId13"/>
    <p:sldId id="353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52" r:id="rId24"/>
  </p:sldIdLst>
  <p:sldSz cx="9144000" cy="6858000" type="screen4x3"/>
  <p:notesSz cx="6797675" cy="9928225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84" autoAdjust="0"/>
    <p:restoredTop sz="90178" autoAdjust="0"/>
  </p:normalViewPr>
  <p:slideViewPr>
    <p:cSldViewPr snapToGrid="0" snapToObjects="1" showGuides="1">
      <p:cViewPr varScale="1">
        <p:scale>
          <a:sx n="65" d="100"/>
          <a:sy n="65" d="100"/>
        </p:scale>
        <p:origin x="-930" y="-114"/>
      </p:cViewPr>
      <p:guideLst>
        <p:guide orient="horz" pos="820"/>
        <p:guide orient="horz" pos="637"/>
        <p:guide orient="horz" pos="872"/>
        <p:guide pos="5450"/>
        <p:guide pos="28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3204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EEE03-D5B6-3749-A7E5-94B2F02E776F}" type="datetimeFigureOut">
              <a:rPr lang="da-DK" smtClean="0"/>
              <a:pPr/>
              <a:t>31-01-2014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AF97B-E6C5-B348-98FF-B89EFF98F6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514898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39683-6613-3A4F-BA84-BAED98285295}" type="datetimeFigureOut">
              <a:rPr lang="da-DK" smtClean="0"/>
              <a:pPr/>
              <a:t>31-01-2014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F8373-3029-BF4B-B31F-1E3F956F617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92818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>
                <a:solidFill>
                  <a:prstClr val="black"/>
                </a:solidFill>
              </a:rPr>
              <a:pPr/>
              <a:t>12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91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emf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em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emf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emf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emf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emf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emf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emf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emf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emf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emf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emf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emf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emf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emf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emf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emf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emf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emf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emf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emf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emf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emf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emf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emf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emf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emf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emf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emf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emf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emf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emf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emf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emf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emf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emf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emf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emf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emf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emf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emf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0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0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0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0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.emf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.emf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.emf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.emf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.emf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.emf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.emf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1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1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1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1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1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5.emf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5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5.emf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5.emf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5.emf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5.emf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5.emf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5.emf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2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2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2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2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2CDD97F6-1448-4139-B85D-45EDA71BC7F6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54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12FCB5FE-6107-42BA-BC8E-3100E043488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4964564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CA90-399F-D546-B986-3CD8BCF738A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335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0193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A1DF39E0-9B04-5D48-A27E-565B9CF06CC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32282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7595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3744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6532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6800413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0152452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0639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80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CCD0-C41A-402D-9EC4-075355249E3F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5021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4351732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6294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9492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49448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9540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3539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6032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3630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3813107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076918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0809-8DEB-414B-9F49-9E9C2F51FAA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4556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6333293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7584474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84368713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4928724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4AC4-0D98-E042-B26F-CC25A67A2F2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2180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CA90-399F-D546-B986-3CD8BCF738A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013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4324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A1DF39E0-9B04-5D48-A27E-565B9CF06CC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9799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5851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157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2BFF-C423-457F-8E43-A21C89F2196A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7957558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2622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3175062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27644545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8052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8773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58490905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8913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3036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5153750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045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68AE-8482-45D7-8417-E529D9383761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7644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8312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0306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2509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2912840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6848602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8218471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78382059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9928649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9986540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4AC4-0D98-E042-B26F-CC25A67A2F2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171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3DFC-7D9A-4B06-B06A-AF446B27F77A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66140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CA90-399F-D546-B986-3CD8BCF738A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6608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46275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A1DF39E0-9B04-5D48-A27E-565B9CF06CC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78105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91478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71556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59993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0842964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83638113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97426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311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EE3C-0FF3-4076-9379-089F5E1889CF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7087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80520892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15226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64086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6865849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50098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9331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19443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0880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8659526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195528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91DD-DC3A-4E4C-9A48-9D8A6744EA2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19178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403821144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68065217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28379415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9822572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4AC4-0D98-E042-B26F-CC25A67A2F2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0951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CA90-399F-D546-B986-3CD8BCF738A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88709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75587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A1DF39E0-9B04-5D48-A27E-565B9CF06CC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421692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81148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724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587F-E2BD-482E-A3E6-5D67E0468E79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80007578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67965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63291105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34398838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62534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52139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09709692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9663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73695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41481840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190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73D6-2F39-4216-8165-7358B511CFB1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96273266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88231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5175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40051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54077671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04513831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70645944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54343479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03137027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09940452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4AC4-0D98-E042-B26F-CC25A67A2F2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99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885A9A3D-5098-47F4-8277-036CABC581A9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749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4144-E2FC-427C-B035-FF8CA70F26E4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33209562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CA90-399F-D546-B986-3CD8BCF738A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91259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77151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A1DF39E0-9B04-5D48-A27E-565B9CF06CC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697656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34521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15786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57699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68241816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97125953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10105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337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F676-BAFD-40AF-A24B-8F9C29A0B57A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35781649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9691916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50872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03338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32129534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55476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1378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59756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041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26465688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955209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DE3F-2057-453F-8CEE-06EC33EA2808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70157023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400976531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411446350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07249609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40948562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4AC4-0D98-E042-B26F-CC25A67A2F2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97648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CA90-399F-D546-B986-3CD8BCF738A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30942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4064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A1DF39E0-9B04-5D48-A27E-565B9CF06CC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173561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92469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287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202C-1883-484C-AF87-76AFBE38389F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55949360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15778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55232421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87754685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70960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00801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87712121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69015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60856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40935939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634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550A-310E-41DA-8F52-0289E6A0BD1A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43791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19048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02382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29025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63930332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59586808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98419737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85056337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88668243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25774253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4AC4-0D98-E042-B26F-CC25A67A2F2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0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4E15-9D35-4B91-82AF-8C0AE998E8D4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68527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CA90-399F-D546-B986-3CD8BCF738A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38365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10165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A1DF39E0-9B04-5D48-A27E-565B9CF06CC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888811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54538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60679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08045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52705803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98109145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27232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133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3590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62839765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08686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175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638979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41442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93447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64178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13854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651404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439259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A1DF39E0-9B04-5D48-A27E-565B9CF06CC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894663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62913900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404877390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06668785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65470019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4AC4-0D98-E042-B26F-CC25A67A2F2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56992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CA90-399F-D546-B986-3CD8BCF738A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55257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01177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A1DF39E0-9B04-5D48-A27E-565B9CF06CC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504909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25829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187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42292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68742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92323762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09296654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88483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40880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43678521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04864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16821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52529706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866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77464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36205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88522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53241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06103996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68153893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46929870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09642895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93532754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33226256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4AC4-0D98-E042-B26F-CC25A67A2F2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92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9E3BEC9-73AF-4BBD-8819-F54385ED47E9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026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32376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CA90-399F-D546-B986-3CD8BCF738A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162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535399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713483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619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331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78325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724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1245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417133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27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8A7B67C3-1C01-449B-8632-7C45464112A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0331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359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748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800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120857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5053507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9979977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7632793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3811640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236114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4AC4-0D98-E042-B26F-CC25A67A2F2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44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2ED6BF9B-3B5B-446E-810D-CF65B659E811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891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CA90-399F-D546-B986-3CD8BCF738A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3389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455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A1DF39E0-9B04-5D48-A27E-565B9CF06CC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0518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857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1586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6867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3316745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5135671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9726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46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0342DFB6-7CCB-448B-90B7-95D02E34F9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807821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2406647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3709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5051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9569561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7022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1283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439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3318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9254780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64069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F3D79DA3-339D-4E5C-8A31-C7E486384FC8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4278335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4353888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8690022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1695015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2092549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4AC4-0D98-E042-B26F-CC25A67A2F2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7158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CA90-399F-D546-B986-3CD8BCF738A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2070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9218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A1DF39E0-9B04-5D48-A27E-565B9CF06CC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50222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6228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05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764FB09-D8AA-4146-A53E-C721A820CF55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678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8101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2097552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2684763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3898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2609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1755638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4593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7294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2699191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37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77080054-412D-44BF-9FC8-F826052D15C6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5682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1565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1058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7936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2809908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5408543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9585306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6192484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9313552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0817402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4AC4-0D98-E042-B26F-CC25A67A2F2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78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18" Type="http://schemas.openxmlformats.org/officeDocument/2006/relationships/slideLayout" Target="../slideLayouts/slideLayout243.xml"/><Relationship Id="rId26" Type="http://schemas.openxmlformats.org/officeDocument/2006/relationships/theme" Target="../theme/theme10.xml"/><Relationship Id="rId3" Type="http://schemas.openxmlformats.org/officeDocument/2006/relationships/slideLayout" Target="../slideLayouts/slideLayout228.xml"/><Relationship Id="rId21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17" Type="http://schemas.openxmlformats.org/officeDocument/2006/relationships/slideLayout" Target="../slideLayouts/slideLayout242.xml"/><Relationship Id="rId25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27.xml"/><Relationship Id="rId16" Type="http://schemas.openxmlformats.org/officeDocument/2006/relationships/slideLayout" Target="../slideLayouts/slideLayout241.xml"/><Relationship Id="rId20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24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23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35.xml"/><Relationship Id="rId19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Relationship Id="rId22" Type="http://schemas.openxmlformats.org/officeDocument/2006/relationships/slideLayout" Target="../slideLayouts/slideLayout247.xml"/><Relationship Id="rId27" Type="http://schemas.openxmlformats.org/officeDocument/2006/relationships/image" Target="../media/image1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13" Type="http://schemas.openxmlformats.org/officeDocument/2006/relationships/slideLayout" Target="../slideLayouts/slideLayout263.xml"/><Relationship Id="rId18" Type="http://schemas.openxmlformats.org/officeDocument/2006/relationships/slideLayout" Target="../slideLayouts/slideLayout268.xml"/><Relationship Id="rId26" Type="http://schemas.openxmlformats.org/officeDocument/2006/relationships/theme" Target="../theme/theme11.xml"/><Relationship Id="rId3" Type="http://schemas.openxmlformats.org/officeDocument/2006/relationships/slideLayout" Target="../slideLayouts/slideLayout253.xml"/><Relationship Id="rId21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57.xml"/><Relationship Id="rId12" Type="http://schemas.openxmlformats.org/officeDocument/2006/relationships/slideLayout" Target="../slideLayouts/slideLayout262.xml"/><Relationship Id="rId17" Type="http://schemas.openxmlformats.org/officeDocument/2006/relationships/slideLayout" Target="../slideLayouts/slideLayout267.xml"/><Relationship Id="rId25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52.xml"/><Relationship Id="rId16" Type="http://schemas.openxmlformats.org/officeDocument/2006/relationships/slideLayout" Target="../slideLayouts/slideLayout266.xml"/><Relationship Id="rId20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24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55.xml"/><Relationship Id="rId15" Type="http://schemas.openxmlformats.org/officeDocument/2006/relationships/slideLayout" Target="../slideLayouts/slideLayout265.xml"/><Relationship Id="rId23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60.xml"/><Relationship Id="rId19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64.xml"/><Relationship Id="rId22" Type="http://schemas.openxmlformats.org/officeDocument/2006/relationships/slideLayout" Target="../slideLayouts/slideLayout272.xml"/><Relationship Id="rId27" Type="http://schemas.openxmlformats.org/officeDocument/2006/relationships/image" Target="../media/image1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slideLayout" Target="../slideLayouts/slideLayout288.xml"/><Relationship Id="rId18" Type="http://schemas.openxmlformats.org/officeDocument/2006/relationships/slideLayout" Target="../slideLayouts/slideLayout293.xml"/><Relationship Id="rId26" Type="http://schemas.openxmlformats.org/officeDocument/2006/relationships/theme" Target="../theme/theme12.xml"/><Relationship Id="rId3" Type="http://schemas.openxmlformats.org/officeDocument/2006/relationships/slideLayout" Target="../slideLayouts/slideLayout278.xml"/><Relationship Id="rId21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282.xml"/><Relationship Id="rId12" Type="http://schemas.openxmlformats.org/officeDocument/2006/relationships/slideLayout" Target="../slideLayouts/slideLayout287.xml"/><Relationship Id="rId17" Type="http://schemas.openxmlformats.org/officeDocument/2006/relationships/slideLayout" Target="../slideLayouts/slideLayout292.xml"/><Relationship Id="rId25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77.xml"/><Relationship Id="rId16" Type="http://schemas.openxmlformats.org/officeDocument/2006/relationships/slideLayout" Target="../slideLayouts/slideLayout291.xml"/><Relationship Id="rId20" Type="http://schemas.openxmlformats.org/officeDocument/2006/relationships/slideLayout" Target="../slideLayouts/slideLayout295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24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80.xml"/><Relationship Id="rId15" Type="http://schemas.openxmlformats.org/officeDocument/2006/relationships/slideLayout" Target="../slideLayouts/slideLayout290.xml"/><Relationship Id="rId23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285.xml"/><Relationship Id="rId19" Type="http://schemas.openxmlformats.org/officeDocument/2006/relationships/slideLayout" Target="../slideLayouts/slideLayout294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slideLayout" Target="../slideLayouts/slideLayout289.xml"/><Relationship Id="rId22" Type="http://schemas.openxmlformats.org/officeDocument/2006/relationships/slideLayout" Target="../slideLayouts/slideLayout297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slideLayout" Target="../slideLayouts/slideLayout168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slideLayout" Target="../slideLayouts/slideLayout167.xml"/><Relationship Id="rId25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20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24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23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0.xml"/><Relationship Id="rId1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Relationship Id="rId22" Type="http://schemas.openxmlformats.org/officeDocument/2006/relationships/slideLayout" Target="../slideLayouts/slideLayout172.xml"/><Relationship Id="rId27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18" Type="http://schemas.openxmlformats.org/officeDocument/2006/relationships/slideLayout" Target="../slideLayouts/slideLayout193.xml"/><Relationship Id="rId26" Type="http://schemas.openxmlformats.org/officeDocument/2006/relationships/theme" Target="../theme/theme8.xml"/><Relationship Id="rId3" Type="http://schemas.openxmlformats.org/officeDocument/2006/relationships/slideLayout" Target="../slideLayouts/slideLayout178.xml"/><Relationship Id="rId21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17" Type="http://schemas.openxmlformats.org/officeDocument/2006/relationships/slideLayout" Target="../slideLayouts/slideLayout192.xml"/><Relationship Id="rId25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20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24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23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85.xml"/><Relationship Id="rId19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Relationship Id="rId22" Type="http://schemas.openxmlformats.org/officeDocument/2006/relationships/slideLayout" Target="../slideLayouts/slideLayout197.xml"/><Relationship Id="rId27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3.xml"/><Relationship Id="rId18" Type="http://schemas.openxmlformats.org/officeDocument/2006/relationships/slideLayout" Target="../slideLayouts/slideLayout218.xml"/><Relationship Id="rId26" Type="http://schemas.openxmlformats.org/officeDocument/2006/relationships/theme" Target="../theme/theme9.xml"/><Relationship Id="rId3" Type="http://schemas.openxmlformats.org/officeDocument/2006/relationships/slideLayout" Target="../slideLayouts/slideLayout203.xml"/><Relationship Id="rId21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17" Type="http://schemas.openxmlformats.org/officeDocument/2006/relationships/slideLayout" Target="../slideLayouts/slideLayout217.xml"/><Relationship Id="rId25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02.xml"/><Relationship Id="rId16" Type="http://schemas.openxmlformats.org/officeDocument/2006/relationships/slideLayout" Target="../slideLayouts/slideLayout216.xml"/><Relationship Id="rId20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2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05.xml"/><Relationship Id="rId15" Type="http://schemas.openxmlformats.org/officeDocument/2006/relationships/slideLayout" Target="../slideLayouts/slideLayout215.xml"/><Relationship Id="rId23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10.xml"/><Relationship Id="rId19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14.xml"/><Relationship Id="rId22" Type="http://schemas.openxmlformats.org/officeDocument/2006/relationships/slideLayout" Target="../slideLayouts/slideLayout2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8CAA0B0E-844E-4041-AB26-0B44BF7D515A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52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</p:sldLayoutIdLst>
  <p:hf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AB22CE1-942A-1B42-867B-8D3D2B4D3655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87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  <p:sldLayoutId id="2147483962" r:id="rId18"/>
    <p:sldLayoutId id="2147483963" r:id="rId19"/>
    <p:sldLayoutId id="2147483964" r:id="rId20"/>
    <p:sldLayoutId id="2147483965" r:id="rId21"/>
    <p:sldLayoutId id="2147483966" r:id="rId22"/>
    <p:sldLayoutId id="2147483967" r:id="rId23"/>
    <p:sldLayoutId id="2147483968" r:id="rId24"/>
    <p:sldLayoutId id="2147483969" r:id="rId25"/>
  </p:sldLayoutIdLst>
  <p:hf sldNum="0"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AB22CE1-942A-1B42-867B-8D3D2B4D3655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02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  <p:sldLayoutId id="2147483988" r:id="rId18"/>
    <p:sldLayoutId id="2147483989" r:id="rId19"/>
    <p:sldLayoutId id="2147483990" r:id="rId20"/>
    <p:sldLayoutId id="2147483991" r:id="rId21"/>
    <p:sldLayoutId id="2147483992" r:id="rId22"/>
    <p:sldLayoutId id="2147483993" r:id="rId23"/>
    <p:sldLayoutId id="2147483994" r:id="rId24"/>
    <p:sldLayoutId id="2147483995" r:id="rId25"/>
  </p:sldLayoutIdLst>
  <p:hf sldNum="0"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AB22CE1-942A-1B42-867B-8D3D2B4D3655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2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  <p:sldLayoutId id="2147484013" r:id="rId17"/>
    <p:sldLayoutId id="2147484014" r:id="rId18"/>
    <p:sldLayoutId id="2147484015" r:id="rId19"/>
    <p:sldLayoutId id="2147484016" r:id="rId20"/>
    <p:sldLayoutId id="2147484017" r:id="rId21"/>
    <p:sldLayoutId id="2147484018" r:id="rId22"/>
    <p:sldLayoutId id="2147484019" r:id="rId23"/>
    <p:sldLayoutId id="2147484020" r:id="rId24"/>
    <p:sldLayoutId id="2147484021" r:id="rId25"/>
  </p:sldLayoutIdLst>
  <p:hf sldNum="0"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AB22CE1-942A-1B42-867B-8D3D2B4D3655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44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</p:sldLayoutIdLst>
  <p:hf sldNum="0"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AB22CE1-942A-1B42-867B-8D3D2B4D3655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68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  <p:sldLayoutId id="2147483786" r:id="rId24"/>
    <p:sldLayoutId id="2147483787" r:id="rId25"/>
  </p:sldLayoutIdLst>
  <p:hf sldNum="0"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AB22CE1-942A-1B42-867B-8D3D2B4D3655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96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</p:sldLayoutIdLst>
  <p:hf sldNum="0"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AB22CE1-942A-1B42-867B-8D3D2B4D3655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85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</p:sldLayoutIdLst>
  <p:hf sldNum="0"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AB22CE1-942A-1B42-867B-8D3D2B4D3655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17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0" r:id="rId20"/>
    <p:sldLayoutId id="2147483861" r:id="rId21"/>
    <p:sldLayoutId id="2147483862" r:id="rId22"/>
    <p:sldLayoutId id="2147483863" r:id="rId23"/>
    <p:sldLayoutId id="2147483864" r:id="rId24"/>
    <p:sldLayoutId id="2147483865" r:id="rId25"/>
  </p:sldLayoutIdLst>
  <p:hf sldNum="0"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AB22CE1-942A-1B42-867B-8D3D2B4D3655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0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84" r:id="rId18"/>
    <p:sldLayoutId id="2147483885" r:id="rId19"/>
    <p:sldLayoutId id="2147483886" r:id="rId20"/>
    <p:sldLayoutId id="2147483887" r:id="rId21"/>
    <p:sldLayoutId id="2147483888" r:id="rId22"/>
    <p:sldLayoutId id="2147483889" r:id="rId23"/>
    <p:sldLayoutId id="2147483890" r:id="rId24"/>
    <p:sldLayoutId id="2147483891" r:id="rId25"/>
  </p:sldLayoutIdLst>
  <p:hf sldNum="0"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AB22CE1-942A-1B42-867B-8D3D2B4D3655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88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12" r:id="rId20"/>
    <p:sldLayoutId id="2147483913" r:id="rId21"/>
    <p:sldLayoutId id="2147483914" r:id="rId22"/>
    <p:sldLayoutId id="2147483915" r:id="rId23"/>
    <p:sldLayoutId id="2147483916" r:id="rId24"/>
    <p:sldLayoutId id="2147483917" r:id="rId25"/>
  </p:sldLayoutIdLst>
  <p:hf sldNum="0"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AB22CE1-942A-1B42-867B-8D3D2B4D3655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6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  <p:sldLayoutId id="2147483936" r:id="rId18"/>
    <p:sldLayoutId id="2147483937" r:id="rId19"/>
    <p:sldLayoutId id="2147483938" r:id="rId20"/>
    <p:sldLayoutId id="2147483939" r:id="rId21"/>
    <p:sldLayoutId id="2147483940" r:id="rId22"/>
    <p:sldLayoutId id="2147483941" r:id="rId23"/>
    <p:sldLayoutId id="2147483942" r:id="rId24"/>
    <p:sldLayoutId id="2147483943" r:id="rId25"/>
  </p:sldLayoutIdLst>
  <p:hf sldNum="0"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billede 4" descr="7 ppt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3" r="2463"/>
          <a:stretch/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Græs og N-kvote</a:t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>
                <a:solidFill>
                  <a:schemeClr val="bg1"/>
                </a:solidFill>
              </a:rPr>
              <a:t>Anders Nemming 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79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Husk gødningskvoteskema</a:t>
            </a:r>
            <a:endParaRPr lang="da-DK" dirty="0"/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pPr lvl="1">
              <a:lnSpc>
                <a:spcPct val="150000"/>
              </a:lnSpc>
            </a:pPr>
            <a:r>
              <a:rPr lang="da-DK" dirty="0" smtClean="0"/>
              <a:t>Miljøstøtteordninger og 2,3 DE kræver udfyldelse af gødningskvoteskema i Tast Selv</a:t>
            </a:r>
          </a:p>
          <a:p>
            <a:pPr lvl="1">
              <a:lnSpc>
                <a:spcPct val="150000"/>
              </a:lnSpc>
            </a:pPr>
            <a:r>
              <a:rPr lang="da-DK" dirty="0" smtClean="0"/>
              <a:t>Skemaet skal ligge i kopi på bedriften</a:t>
            </a:r>
          </a:p>
          <a:p>
            <a:pPr lvl="1">
              <a:lnSpc>
                <a:spcPct val="150000"/>
              </a:lnSpc>
            </a:pPr>
            <a:r>
              <a:rPr lang="da-DK" dirty="0" smtClean="0"/>
              <a:t>Også når der ikke bruges gødning, skal gødningskvoteskema udfyldes   </a:t>
            </a:r>
          </a:p>
          <a:p>
            <a:pPr marL="0" lvl="1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Januar 2014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ladsholder til billede 6" descr="3 ppt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43" b="43"/>
          <a:stretch/>
        </p:blipFill>
        <p:spPr/>
      </p:pic>
      <p:pic>
        <p:nvPicPr>
          <p:cNvPr id="8" name="Pladsholder til billede 7" descr="4 ppt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91" r="91"/>
          <a:stretch/>
        </p:blipFill>
        <p:spPr/>
      </p:pic>
      <p:sp>
        <p:nvSpPr>
          <p:cNvPr id="2" name="Pladsholder til tekst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1371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Husk </a:t>
            </a:r>
            <a:endParaRPr lang="da-DK" dirty="0"/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pPr lvl="1"/>
            <a:r>
              <a:rPr lang="da-DK" dirty="0" smtClean="0"/>
              <a:t>Fradrag til N afsat på arealer, der kun må afgræsses</a:t>
            </a:r>
          </a:p>
          <a:p>
            <a:pPr lvl="1"/>
            <a:r>
              <a:rPr lang="da-DK" dirty="0" smtClean="0"/>
              <a:t>Beregning af DE og SK</a:t>
            </a:r>
          </a:p>
          <a:p>
            <a:pPr lvl="1"/>
            <a:r>
              <a:rPr lang="da-DK" dirty="0" smtClean="0"/>
              <a:t>Dokumentation på opfodring/salg af græs</a:t>
            </a:r>
          </a:p>
          <a:p>
            <a:pPr lvl="1"/>
            <a:r>
              <a:rPr lang="da-DK" dirty="0"/>
              <a:t>Ansøg om 2,3 DE i Tast Selv</a:t>
            </a:r>
          </a:p>
          <a:p>
            <a:pPr lvl="1"/>
            <a:r>
              <a:rPr lang="da-DK" dirty="0" smtClean="0"/>
              <a:t>Gødningskvoteskema </a:t>
            </a:r>
            <a:endParaRPr lang="da-DK" dirty="0"/>
          </a:p>
          <a:p>
            <a:pPr marL="0" lvl="1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Januar 2014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ladsholder til billede 6" descr="3 ppt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43" b="43"/>
          <a:stretch/>
        </p:blipFill>
        <p:spPr/>
      </p:pic>
      <p:pic>
        <p:nvPicPr>
          <p:cNvPr id="8" name="Pladsholder til billede 7" descr="4 ppt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91" r="91"/>
          <a:stretch/>
        </p:blipFill>
        <p:spPr/>
      </p:pic>
      <p:sp>
        <p:nvSpPr>
          <p:cNvPr id="2" name="Pladsholder til tekst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3124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372C-563C-445E-AC94-647131D352D6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392363"/>
            <a:ext cx="3236913" cy="323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2755083" y="1484140"/>
            <a:ext cx="299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prstClr val="black"/>
                </a:solidFill>
              </a:rPr>
              <a:t>Spørgsmål</a:t>
            </a:r>
            <a:endParaRPr lang="da-DK" sz="4800" dirty="0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2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Gødning til græs</a:t>
            </a:r>
            <a:endParaRPr lang="da-DK" dirty="0"/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dirty="0" smtClean="0"/>
          </a:p>
          <a:p>
            <a:pPr marL="342900" lvl="1" indent="-342900">
              <a:buFont typeface="+mj-lt"/>
              <a:buAutoNum type="arabicPeriod"/>
            </a:pPr>
            <a:r>
              <a:rPr lang="da-DK" dirty="0" smtClean="0"/>
              <a:t>Håndtering af husdyrgødning afsat på græs uden N-kvote</a:t>
            </a:r>
          </a:p>
          <a:p>
            <a:pPr marL="342900" lvl="1" indent="-342900">
              <a:buFont typeface="+mj-lt"/>
              <a:buAutoNum type="arabicPeriod"/>
            </a:pPr>
            <a:r>
              <a:rPr lang="da-DK" dirty="0" smtClean="0"/>
              <a:t>Beregning af </a:t>
            </a:r>
            <a:r>
              <a:rPr lang="da-DK" dirty="0" err="1" smtClean="0"/>
              <a:t>DyreEnheder</a:t>
            </a:r>
            <a:r>
              <a:rPr lang="da-DK" dirty="0" smtClean="0"/>
              <a:t>(DE) </a:t>
            </a:r>
            <a:r>
              <a:rPr lang="da-DK" dirty="0" err="1" smtClean="0"/>
              <a:t>StorKreaturer</a:t>
            </a:r>
            <a:r>
              <a:rPr lang="da-DK" dirty="0" smtClean="0"/>
              <a:t> (SK)</a:t>
            </a:r>
          </a:p>
          <a:p>
            <a:pPr marL="342900" lvl="1" indent="-342900">
              <a:buFont typeface="+mj-lt"/>
              <a:buAutoNum type="arabicPeriod"/>
            </a:pPr>
            <a:r>
              <a:rPr lang="da-DK" dirty="0" smtClean="0"/>
              <a:t>N-kvote </a:t>
            </a:r>
            <a:r>
              <a:rPr lang="da-DK" dirty="0"/>
              <a:t>til </a:t>
            </a:r>
            <a:r>
              <a:rPr lang="da-DK" dirty="0" smtClean="0"/>
              <a:t>græs og krav til udnyttelse og </a:t>
            </a:r>
            <a:r>
              <a:rPr lang="da-DK" dirty="0"/>
              <a:t>dokumentation </a:t>
            </a:r>
          </a:p>
          <a:p>
            <a:pPr marL="342900" lvl="1" indent="-342900">
              <a:buFont typeface="+mj-lt"/>
              <a:buAutoNum type="arabicPeriod"/>
            </a:pPr>
            <a:endParaRPr lang="da-DK" dirty="0" smtClean="0"/>
          </a:p>
          <a:p>
            <a:pPr marL="342900" lvl="1" indent="-342900">
              <a:buFont typeface="+mj-lt"/>
              <a:buAutoNum type="arabicPeriod"/>
            </a:pPr>
            <a:r>
              <a:rPr lang="da-DK" dirty="0" smtClean="0"/>
              <a:t>Krav til 2,3 DE</a:t>
            </a:r>
          </a:p>
          <a:p>
            <a:pPr marL="342900" lvl="1" indent="-342900">
              <a:buFont typeface="+mj-lt"/>
              <a:buAutoNum type="arabicPeriod"/>
            </a:pPr>
            <a:endParaRPr lang="da-DK" dirty="0"/>
          </a:p>
          <a:p>
            <a:pPr marL="342900" lvl="1" indent="-342900">
              <a:buFont typeface="+mj-lt"/>
              <a:buAutoNum type="arabicPeriod"/>
            </a:pPr>
            <a:r>
              <a:rPr lang="da-DK" dirty="0" smtClean="0"/>
              <a:t>Gødningskvoteskema i Tast Selv</a:t>
            </a:r>
          </a:p>
          <a:p>
            <a:pPr marL="342900" lvl="1" indent="-342900">
              <a:buFont typeface="+mj-lt"/>
              <a:buAutoNum type="arabicPeriod"/>
            </a:pPr>
            <a:endParaRPr lang="da-DK" dirty="0"/>
          </a:p>
          <a:p>
            <a:pPr marL="0" lvl="1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Januar 2014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ladsholder til billede 6" descr="3 ppt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43" b="43"/>
          <a:stretch/>
        </p:blipFill>
        <p:spPr/>
      </p:pic>
      <p:pic>
        <p:nvPicPr>
          <p:cNvPr id="8" name="Pladsholder til billede 7" descr="4 ppt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91" r="91"/>
          <a:stretch/>
        </p:blipFill>
        <p:spPr/>
      </p:pic>
      <p:sp>
        <p:nvSpPr>
          <p:cNvPr id="2" name="Pladsholder til tekst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7618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Håndtering af klatter og sjatter på MVJ</a:t>
            </a:r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idx="1"/>
          </p:nvPr>
        </p:nvSpPr>
        <p:spPr>
          <a:xfrm>
            <a:off x="465139" y="2289559"/>
            <a:ext cx="6655508" cy="3571491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r>
              <a:rPr lang="da-DK" dirty="0" smtClean="0"/>
              <a:t>Egne dyr / egne arealer:</a:t>
            </a:r>
          </a:p>
          <a:p>
            <a:endParaRPr lang="da-DK" dirty="0" smtClean="0"/>
          </a:p>
          <a:p>
            <a:endParaRPr lang="da-DK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a-DK" dirty="0" smtClean="0"/>
              <a:t>N fratrækkes gødningsregnskabets felt 319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a-DK" dirty="0" smtClean="0"/>
              <a:t>DE korrigeres i gødningsregnskabet  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Januar 2014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ladsholder til billede 1" descr="7 ppt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" r="13"/>
          <a:stretch/>
        </p:blipFill>
        <p:spPr/>
      </p:pic>
      <p:pic>
        <p:nvPicPr>
          <p:cNvPr id="7" name="Picture 5" descr="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39581" y="4453320"/>
            <a:ext cx="1609725" cy="1109663"/>
          </a:xfrm>
          <a:prstGeom prst="rect">
            <a:avLst/>
          </a:prstGeom>
          <a:noFill/>
        </p:spPr>
      </p:pic>
      <p:pic>
        <p:nvPicPr>
          <p:cNvPr id="9" name="Picture 7" descr="kol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74883" y="4730750"/>
            <a:ext cx="1285875" cy="1123950"/>
          </a:xfrm>
          <a:prstGeom prst="rect">
            <a:avLst/>
          </a:prstGeom>
          <a:noFill/>
        </p:spPr>
      </p:pic>
      <p:pic>
        <p:nvPicPr>
          <p:cNvPr id="10" name="Picture 10" descr="kom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9114" y="4864100"/>
            <a:ext cx="914400" cy="9048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796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Håndtering af klatter og sjatter på MVJ</a:t>
            </a:r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idx="1"/>
          </p:nvPr>
        </p:nvSpPr>
        <p:spPr>
          <a:xfrm>
            <a:off x="465139" y="2289559"/>
            <a:ext cx="6665235" cy="3571491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r>
              <a:rPr lang="da-DK" dirty="0" smtClean="0"/>
              <a:t>Egne arealer / andres dyr:</a:t>
            </a:r>
          </a:p>
          <a:p>
            <a:endParaRPr lang="da-DK" dirty="0" smtClean="0"/>
          </a:p>
          <a:p>
            <a:r>
              <a:rPr lang="da-DK" dirty="0" smtClean="0"/>
              <a:t>Med i Register for Gødningsregnskab</a:t>
            </a:r>
          </a:p>
          <a:p>
            <a:endParaRPr lang="da-DK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a-DK" dirty="0" smtClean="0"/>
              <a:t>B1-skema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a-DK" dirty="0" smtClean="0"/>
              <a:t>N fratrækkes i felt 319 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Januar 2014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13"/>
          </p:nvPr>
        </p:nvSpPr>
        <p:spPr>
          <a:xfrm>
            <a:off x="7587573" y="2285438"/>
            <a:ext cx="1083351" cy="3575612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endParaRPr lang="da-DK" dirty="0"/>
          </a:p>
        </p:txBody>
      </p:sp>
      <p:pic>
        <p:nvPicPr>
          <p:cNvPr id="2" name="Pladsholder til billede 1" descr="7 ppt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" r="13"/>
          <a:stretch/>
        </p:blipFill>
        <p:spPr/>
      </p:pic>
      <p:pic>
        <p:nvPicPr>
          <p:cNvPr id="7" name="Picture 5" descr="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39581" y="4453320"/>
            <a:ext cx="1609725" cy="1109663"/>
          </a:xfrm>
          <a:prstGeom prst="rect">
            <a:avLst/>
          </a:prstGeom>
          <a:noFill/>
        </p:spPr>
      </p:pic>
      <p:pic>
        <p:nvPicPr>
          <p:cNvPr id="9" name="Picture 7" descr="kol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74883" y="4730750"/>
            <a:ext cx="1285875" cy="1123950"/>
          </a:xfrm>
          <a:prstGeom prst="rect">
            <a:avLst/>
          </a:prstGeom>
          <a:noFill/>
        </p:spPr>
      </p:pic>
      <p:pic>
        <p:nvPicPr>
          <p:cNvPr id="10" name="Picture 10" descr="kom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9114" y="4864100"/>
            <a:ext cx="914400" cy="9048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187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Håndtering af klatter og sjatter på MVJ</a:t>
            </a:r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idx="1"/>
          </p:nvPr>
        </p:nvSpPr>
        <p:spPr>
          <a:xfrm>
            <a:off x="465139" y="2289559"/>
            <a:ext cx="6927882" cy="3571491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r>
              <a:rPr lang="da-DK" dirty="0" smtClean="0"/>
              <a:t>Egne dyr / andres arealer:</a:t>
            </a:r>
          </a:p>
          <a:p>
            <a:endParaRPr lang="da-DK" dirty="0" smtClean="0"/>
          </a:p>
          <a:p>
            <a:endParaRPr lang="da-DK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B1-skema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Januar 2014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13"/>
          </p:nvPr>
        </p:nvSpPr>
        <p:spPr>
          <a:xfrm>
            <a:off x="7500025" y="2285438"/>
            <a:ext cx="1170899" cy="3575612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endParaRPr lang="da-DK" dirty="0"/>
          </a:p>
        </p:txBody>
      </p:sp>
      <p:pic>
        <p:nvPicPr>
          <p:cNvPr id="2" name="Pladsholder til billede 1" descr="7 ppt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" r="13"/>
          <a:stretch/>
        </p:blipFill>
        <p:spPr/>
      </p:pic>
      <p:pic>
        <p:nvPicPr>
          <p:cNvPr id="7" name="Picture 5" descr="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39581" y="4453320"/>
            <a:ext cx="1609725" cy="1109663"/>
          </a:xfrm>
          <a:prstGeom prst="rect">
            <a:avLst/>
          </a:prstGeom>
          <a:noFill/>
        </p:spPr>
      </p:pic>
      <p:pic>
        <p:nvPicPr>
          <p:cNvPr id="9" name="Picture 7" descr="kol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74883" y="4730750"/>
            <a:ext cx="1285875" cy="1123950"/>
          </a:xfrm>
          <a:prstGeom prst="rect">
            <a:avLst/>
          </a:prstGeom>
          <a:noFill/>
        </p:spPr>
      </p:pic>
      <p:pic>
        <p:nvPicPr>
          <p:cNvPr id="10" name="Picture 10" descr="kom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9114" y="4864100"/>
            <a:ext cx="914400" cy="9048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055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Beregning af DE og SK</a:t>
            </a:r>
            <a:endParaRPr lang="da-DK" dirty="0"/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pPr lvl="1"/>
            <a:r>
              <a:rPr lang="da-DK" dirty="0" smtClean="0"/>
              <a:t>Beregning af DE skal foretages i gødningsregnskab</a:t>
            </a:r>
          </a:p>
          <a:p>
            <a:pPr lvl="1">
              <a:lnSpc>
                <a:spcPct val="150000"/>
              </a:lnSpc>
            </a:pPr>
            <a:r>
              <a:rPr lang="da-DK" dirty="0" smtClean="0"/>
              <a:t>Registrering af belægningsgrad af SK skal foretages til Miljøstøtteordninger</a:t>
            </a:r>
            <a:endParaRPr lang="da-DK" dirty="0"/>
          </a:p>
          <a:p>
            <a:pPr marL="0" lvl="1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Januar 2014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ladsholder til billede 6" descr="3 ppt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43" b="43"/>
          <a:stretch/>
        </p:blipFill>
        <p:spPr/>
      </p:pic>
      <p:pic>
        <p:nvPicPr>
          <p:cNvPr id="8" name="Pladsholder til billede 7" descr="4 ppt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91" r="91"/>
          <a:stretch/>
        </p:blipFill>
        <p:spPr/>
      </p:pic>
      <p:sp>
        <p:nvSpPr>
          <p:cNvPr id="2" name="Pladsholder til tekst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1" name="Picture 5" descr="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39581" y="4453320"/>
            <a:ext cx="1609725" cy="1109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732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Sådan beregnes udnyttelsen af græs</a:t>
            </a:r>
            <a:endParaRPr lang="da-DK" dirty="0"/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pPr marL="0" lvl="1" indent="0">
              <a:buNone/>
            </a:pPr>
            <a:r>
              <a:rPr lang="da-DK" dirty="0" smtClean="0"/>
              <a:t>Gødskningsvejledningens tabel 3:</a:t>
            </a:r>
          </a:p>
          <a:p>
            <a:pPr lvl="1"/>
            <a:r>
              <a:rPr lang="da-DK" dirty="0" smtClean="0"/>
              <a:t>Antal slet</a:t>
            </a:r>
          </a:p>
          <a:p>
            <a:pPr lvl="1"/>
            <a:r>
              <a:rPr lang="da-DK" dirty="0" smtClean="0"/>
              <a:t>Minimumsantal græssende dyr/ha</a:t>
            </a:r>
          </a:p>
          <a:p>
            <a:pPr lvl="1"/>
            <a:r>
              <a:rPr lang="da-DK" dirty="0" smtClean="0"/>
              <a:t>Græs/hø skal opfodres i egen besætning</a:t>
            </a:r>
          </a:p>
          <a:p>
            <a:pPr lvl="1"/>
            <a:r>
              <a:rPr lang="da-DK" dirty="0" smtClean="0"/>
              <a:t>Dokumentation på salg</a:t>
            </a:r>
            <a:endParaRPr lang="da-DK" dirty="0"/>
          </a:p>
          <a:p>
            <a:pPr marL="0" lvl="1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Januar 2014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ladsholder til billede 6" descr="3 ppt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43" b="43"/>
          <a:stretch/>
        </p:blipFill>
        <p:spPr/>
      </p:pic>
      <p:pic>
        <p:nvPicPr>
          <p:cNvPr id="8" name="Pladsholder til billede 7" descr="4 ppt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91" r="91"/>
          <a:stretch/>
        </p:blipFill>
        <p:spPr/>
      </p:pic>
      <p:sp>
        <p:nvSpPr>
          <p:cNvPr id="2" name="Pladsholder til tekst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1604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Udnyttelse af græs</a:t>
            </a:r>
            <a:endParaRPr lang="da-DK" dirty="0"/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446881" y="2243442"/>
            <a:ext cx="8199437" cy="3611258"/>
          </a:xfrm>
        </p:spPr>
        <p:txBody>
          <a:bodyPr/>
          <a:lstStyle/>
          <a:p>
            <a:endParaRPr lang="da-DK" dirty="0" smtClean="0"/>
          </a:p>
          <a:p>
            <a:pPr marL="0" lvl="1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Januar 2014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ladsholder til billede 6" descr="3 ppt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43" b="43"/>
          <a:stretch/>
        </p:blipFill>
        <p:spPr/>
      </p:pic>
      <p:pic>
        <p:nvPicPr>
          <p:cNvPr id="8" name="Pladsholder til billede 7" descr="4 ppt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91" r="91"/>
          <a:stretch/>
        </p:blipFill>
        <p:spPr/>
      </p:pic>
      <p:sp>
        <p:nvSpPr>
          <p:cNvPr id="2" name="Pladsholder til tekst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2" t="14849" r="39855" b="56840"/>
          <a:stretch/>
        </p:blipFill>
        <p:spPr bwMode="auto">
          <a:xfrm>
            <a:off x="630508" y="2140084"/>
            <a:ext cx="7365628" cy="378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5515581" y="3932485"/>
            <a:ext cx="778215" cy="361733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621292" y="3932485"/>
            <a:ext cx="778215" cy="361733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5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Krav til 2,3 DE</a:t>
            </a:r>
            <a:endParaRPr lang="da-DK" dirty="0"/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a-DK" dirty="0" smtClean="0"/>
              <a:t>Ansøg i gødningskvoteskema i Tast Selv senest 16. april 2014</a:t>
            </a:r>
          </a:p>
          <a:p>
            <a:pPr lvl="1"/>
            <a:r>
              <a:rPr lang="da-DK" dirty="0" smtClean="0"/>
              <a:t>Gødningskvoteskema skal udfyldes senest 16. april 2014</a:t>
            </a:r>
          </a:p>
          <a:p>
            <a:pPr lvl="1"/>
            <a:r>
              <a:rPr lang="da-DK" dirty="0" smtClean="0"/>
              <a:t>70 % græs, græsefterafgrøder, roer</a:t>
            </a:r>
          </a:p>
          <a:p>
            <a:pPr lvl="1"/>
            <a:r>
              <a:rPr lang="da-DK" dirty="0" smtClean="0"/>
              <a:t>Ingen bælgplanter (undtaget kløvergræs/lucernegræs med under 50%)</a:t>
            </a:r>
          </a:p>
          <a:p>
            <a:pPr lvl="1"/>
            <a:r>
              <a:rPr lang="da-DK" dirty="0" smtClean="0"/>
              <a:t>Fosfor-regnskab på bedriften</a:t>
            </a:r>
          </a:p>
          <a:p>
            <a:pPr marL="0" lvl="1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Januar 2014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ladsholder til billede 6" descr="3 ppt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43" b="43"/>
          <a:stretch/>
        </p:blipFill>
        <p:spPr/>
      </p:pic>
      <p:pic>
        <p:nvPicPr>
          <p:cNvPr id="8" name="Pladsholder til billede 7" descr="4 ppt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91" r="91"/>
          <a:stretch/>
        </p:blipFill>
        <p:spPr/>
      </p:pic>
      <p:sp>
        <p:nvSpPr>
          <p:cNvPr id="2" name="Pladsholder til tekst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1" name="Picture 5" descr="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36936" y="4685077"/>
            <a:ext cx="1609725" cy="1109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49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1_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2_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3_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7_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8_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0_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273</Words>
  <Application>Microsoft Office PowerPoint</Application>
  <PresentationFormat>Skærmshow (4:3)</PresentationFormat>
  <Paragraphs>77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Diastitler</vt:lpstr>
      </vt:variant>
      <vt:variant>
        <vt:i4>12</vt:i4>
      </vt:variant>
    </vt:vector>
  </HeadingPairs>
  <TitlesOfParts>
    <vt:vector size="24" baseType="lpstr">
      <vt:lpstr>2_Kontortema</vt:lpstr>
      <vt:lpstr>3_Kontortema</vt:lpstr>
      <vt:lpstr>4_Kontortema</vt:lpstr>
      <vt:lpstr>5_Kontortema</vt:lpstr>
      <vt:lpstr>6_Kontortema</vt:lpstr>
      <vt:lpstr>7_Kontortema</vt:lpstr>
      <vt:lpstr>8_Kontortema</vt:lpstr>
      <vt:lpstr>9_Kontortema</vt:lpstr>
      <vt:lpstr>10_Kontortema</vt:lpstr>
      <vt:lpstr>11_Kontortema</vt:lpstr>
      <vt:lpstr>12_Kontortema</vt:lpstr>
      <vt:lpstr>13_Kontortema</vt:lpstr>
      <vt:lpstr>Græs og N-kvote  Anders Nemming </vt:lpstr>
      <vt:lpstr>Gødning til græs</vt:lpstr>
      <vt:lpstr>Håndtering af klatter og sjatter på MVJ</vt:lpstr>
      <vt:lpstr>Håndtering af klatter og sjatter på MVJ</vt:lpstr>
      <vt:lpstr>Håndtering af klatter og sjatter på MVJ</vt:lpstr>
      <vt:lpstr>Beregning af DE og SK</vt:lpstr>
      <vt:lpstr>Sådan beregnes udnyttelsen af græs</vt:lpstr>
      <vt:lpstr>Udnyttelse af græs</vt:lpstr>
      <vt:lpstr>Krav til 2,3 DE</vt:lpstr>
      <vt:lpstr>Husk gødningskvoteskema</vt:lpstr>
      <vt:lpstr>Husk </vt:lpstr>
      <vt:lpstr>Dias nummer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Jeanette Lundehøj</dc:creator>
  <cp:lastModifiedBy>Ellen Danvig</cp:lastModifiedBy>
  <cp:revision>152</cp:revision>
  <cp:lastPrinted>2014-01-23T13:36:27Z</cp:lastPrinted>
  <dcterms:created xsi:type="dcterms:W3CDTF">2013-01-23T14:03:47Z</dcterms:created>
  <dcterms:modified xsi:type="dcterms:W3CDTF">2014-01-31T12:00:31Z</dcterms:modified>
</cp:coreProperties>
</file>